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007" r:id="rId2"/>
    <p:sldId id="6215" r:id="rId3"/>
    <p:sldId id="6197" r:id="rId4"/>
    <p:sldId id="375" r:id="rId5"/>
    <p:sldId id="5762" r:id="rId6"/>
    <p:sldId id="5763" r:id="rId7"/>
    <p:sldId id="5764" r:id="rId8"/>
    <p:sldId id="6198" r:id="rId9"/>
    <p:sldId id="5766" r:id="rId10"/>
    <p:sldId id="5840" r:id="rId11"/>
    <p:sldId id="5850" r:id="rId12"/>
    <p:sldId id="5882" r:id="rId13"/>
    <p:sldId id="5892" r:id="rId14"/>
    <p:sldId id="6046" r:id="rId15"/>
    <p:sldId id="6048" r:id="rId16"/>
    <p:sldId id="6049" r:id="rId17"/>
    <p:sldId id="6176" r:id="rId18"/>
    <p:sldId id="6071" r:id="rId19"/>
    <p:sldId id="6072" r:id="rId20"/>
    <p:sldId id="6177" r:id="rId21"/>
    <p:sldId id="6178" r:id="rId22"/>
    <p:sldId id="6209" r:id="rId23"/>
    <p:sldId id="6210" r:id="rId24"/>
    <p:sldId id="6208" r:id="rId25"/>
    <p:sldId id="6211" r:id="rId26"/>
    <p:sldId id="6172" r:id="rId27"/>
    <p:sldId id="6029" r:id="rId28"/>
    <p:sldId id="5765" r:id="rId29"/>
    <p:sldId id="5798" r:id="rId30"/>
    <p:sldId id="5768" r:id="rId31"/>
    <p:sldId id="5769" r:id="rId32"/>
    <p:sldId id="5771" r:id="rId33"/>
    <p:sldId id="5772" r:id="rId34"/>
    <p:sldId id="6202" r:id="rId35"/>
    <p:sldId id="6203" r:id="rId36"/>
    <p:sldId id="5883" r:id="rId37"/>
    <p:sldId id="5774" r:id="rId38"/>
    <p:sldId id="5838" r:id="rId39"/>
    <p:sldId id="5799" r:id="rId40"/>
    <p:sldId id="5901" r:id="rId41"/>
    <p:sldId id="5884" r:id="rId42"/>
    <p:sldId id="5902" r:id="rId43"/>
    <p:sldId id="5885" r:id="rId44"/>
    <p:sldId id="5887" r:id="rId45"/>
    <p:sldId id="5888" r:id="rId46"/>
    <p:sldId id="5863" r:id="rId47"/>
    <p:sldId id="5889" r:id="rId48"/>
    <p:sldId id="5890" r:id="rId49"/>
    <p:sldId id="5891" r:id="rId50"/>
    <p:sldId id="6115" r:id="rId51"/>
    <p:sldId id="5775" r:id="rId52"/>
    <p:sldId id="5776" r:id="rId53"/>
    <p:sldId id="5777" r:id="rId54"/>
    <p:sldId id="5778" r:id="rId55"/>
    <p:sldId id="5783" r:id="rId56"/>
    <p:sldId id="6028" r:id="rId57"/>
    <p:sldId id="6111" r:id="rId58"/>
    <p:sldId id="6174" r:id="rId59"/>
    <p:sldId id="6175" r:id="rId60"/>
    <p:sldId id="5787" r:id="rId61"/>
    <p:sldId id="5797" r:id="rId62"/>
    <p:sldId id="5801" r:id="rId63"/>
    <p:sldId id="5802" r:id="rId64"/>
    <p:sldId id="6036" r:id="rId65"/>
    <p:sldId id="6037" r:id="rId66"/>
    <p:sldId id="6038" r:id="rId67"/>
    <p:sldId id="6039" r:id="rId68"/>
    <p:sldId id="5805" r:id="rId69"/>
    <p:sldId id="5804" r:id="rId70"/>
    <p:sldId id="5796" r:id="rId71"/>
    <p:sldId id="5794" r:id="rId72"/>
    <p:sldId id="5795" r:id="rId73"/>
    <p:sldId id="5808" r:id="rId74"/>
    <p:sldId id="6103" r:id="rId75"/>
    <p:sldId id="6104" r:id="rId76"/>
    <p:sldId id="6105" r:id="rId77"/>
    <p:sldId id="6205" r:id="rId78"/>
    <p:sldId id="6206" r:id="rId79"/>
    <p:sldId id="6112" r:id="rId80"/>
    <p:sldId id="6117" r:id="rId81"/>
    <p:sldId id="6116" r:id="rId82"/>
    <p:sldId id="6110" r:id="rId83"/>
    <p:sldId id="6114" r:id="rId84"/>
    <p:sldId id="5851" r:id="rId85"/>
    <p:sldId id="5842" r:id="rId86"/>
    <p:sldId id="5845" r:id="rId87"/>
    <p:sldId id="5846" r:id="rId88"/>
    <p:sldId id="6109" r:id="rId89"/>
    <p:sldId id="6113" r:id="rId90"/>
    <p:sldId id="5782" r:id="rId91"/>
    <p:sldId id="5875" r:id="rId92"/>
    <p:sldId id="6032" r:id="rId93"/>
    <p:sldId id="5876" r:id="rId94"/>
    <p:sldId id="5881" r:id="rId95"/>
    <p:sldId id="5786" r:id="rId96"/>
    <p:sldId id="5878" r:id="rId97"/>
    <p:sldId id="5880" r:id="rId98"/>
    <p:sldId id="6034" r:id="rId99"/>
    <p:sldId id="6118" r:id="rId100"/>
    <p:sldId id="5784" r:id="rId101"/>
    <p:sldId id="5788" r:id="rId102"/>
    <p:sldId id="6030" r:id="rId103"/>
    <p:sldId id="5826" r:id="rId104"/>
    <p:sldId id="5895" r:id="rId105"/>
    <p:sldId id="5825" r:id="rId106"/>
    <p:sldId id="6179" r:id="rId107"/>
    <p:sldId id="6180" r:id="rId108"/>
    <p:sldId id="6182" r:id="rId109"/>
    <p:sldId id="6181" r:id="rId110"/>
    <p:sldId id="6185" r:id="rId111"/>
    <p:sldId id="6186" r:id="rId112"/>
    <p:sldId id="6187" r:id="rId113"/>
    <p:sldId id="6188" r:id="rId114"/>
    <p:sldId id="6183" r:id="rId115"/>
    <p:sldId id="6184" r:id="rId116"/>
    <p:sldId id="5854" r:id="rId117"/>
    <p:sldId id="5865" r:id="rId118"/>
    <p:sldId id="6189" r:id="rId119"/>
    <p:sldId id="6190" r:id="rId120"/>
    <p:sldId id="6191" r:id="rId121"/>
    <p:sldId id="6192" r:id="rId122"/>
    <p:sldId id="6193" r:id="rId123"/>
    <p:sldId id="6194" r:id="rId124"/>
    <p:sldId id="6195" r:id="rId125"/>
    <p:sldId id="5833" r:id="rId126"/>
    <p:sldId id="5836" r:id="rId127"/>
    <p:sldId id="6196" r:id="rId128"/>
    <p:sldId id="6051" r:id="rId129"/>
    <p:sldId id="5815" r:id="rId130"/>
    <p:sldId id="5905" r:id="rId131"/>
    <p:sldId id="6041" r:id="rId132"/>
    <p:sldId id="5792" r:id="rId133"/>
    <p:sldId id="5912" r:id="rId134"/>
    <p:sldId id="5915" r:id="rId135"/>
    <p:sldId id="5914" r:id="rId136"/>
    <p:sldId id="5916" r:id="rId137"/>
    <p:sldId id="5913" r:id="rId138"/>
    <p:sldId id="5917" r:id="rId139"/>
    <p:sldId id="5918" r:id="rId140"/>
    <p:sldId id="5919" r:id="rId141"/>
    <p:sldId id="5920" r:id="rId142"/>
    <p:sldId id="5921" r:id="rId143"/>
    <p:sldId id="5924" r:id="rId144"/>
    <p:sldId id="5923" r:id="rId145"/>
    <p:sldId id="5922" r:id="rId146"/>
    <p:sldId id="5927" r:id="rId147"/>
    <p:sldId id="5926" r:id="rId148"/>
    <p:sldId id="6169" r:id="rId149"/>
    <p:sldId id="5910" r:id="rId150"/>
    <p:sldId id="5925" r:id="rId151"/>
    <p:sldId id="5934" r:id="rId152"/>
    <p:sldId id="5928" r:id="rId153"/>
    <p:sldId id="5930" r:id="rId154"/>
    <p:sldId id="5936" r:id="rId155"/>
    <p:sldId id="5937" r:id="rId156"/>
    <p:sldId id="6120" r:id="rId157"/>
    <p:sldId id="5909" r:id="rId158"/>
    <p:sldId id="5942" r:id="rId159"/>
    <p:sldId id="5956" r:id="rId160"/>
    <p:sldId id="6207" r:id="rId161"/>
    <p:sldId id="6119" r:id="rId162"/>
    <p:sldId id="6102" r:id="rId163"/>
    <p:sldId id="6053" r:id="rId164"/>
    <p:sldId id="6060" r:id="rId165"/>
    <p:sldId id="6055" r:id="rId166"/>
    <p:sldId id="6056" r:id="rId167"/>
    <p:sldId id="6057" r:id="rId168"/>
    <p:sldId id="6058" r:id="rId169"/>
    <p:sldId id="6099" r:id="rId170"/>
    <p:sldId id="6061" r:id="rId171"/>
    <p:sldId id="6062" r:id="rId172"/>
    <p:sldId id="6064" r:id="rId173"/>
    <p:sldId id="6074" r:id="rId174"/>
    <p:sldId id="6063" r:id="rId175"/>
    <p:sldId id="6075" r:id="rId176"/>
    <p:sldId id="6065" r:id="rId177"/>
    <p:sldId id="6066" r:id="rId178"/>
    <p:sldId id="6069" r:id="rId179"/>
    <p:sldId id="6070" r:id="rId180"/>
    <p:sldId id="6167" r:id="rId181"/>
    <p:sldId id="6166" r:id="rId182"/>
    <p:sldId id="6168" r:id="rId183"/>
    <p:sldId id="5959" r:id="rId184"/>
    <p:sldId id="5945" r:id="rId185"/>
    <p:sldId id="5946" r:id="rId186"/>
    <p:sldId id="5947" r:id="rId187"/>
    <p:sldId id="5965" r:id="rId188"/>
    <p:sldId id="5971" r:id="rId189"/>
    <p:sldId id="6013" r:id="rId190"/>
    <p:sldId id="5898" r:id="rId191"/>
    <p:sldId id="6008" r:id="rId192"/>
    <p:sldId id="5944" r:id="rId193"/>
    <p:sldId id="5780" r:id="rId194"/>
    <p:sldId id="5781" r:id="rId195"/>
    <p:sldId id="5855" r:id="rId196"/>
    <p:sldId id="5899" r:id="rId197"/>
    <p:sldId id="5985" r:id="rId198"/>
    <p:sldId id="5987" r:id="rId199"/>
    <p:sldId id="5986" r:id="rId200"/>
    <p:sldId id="5990" r:id="rId201"/>
    <p:sldId id="6000" r:id="rId202"/>
    <p:sldId id="6001" r:id="rId203"/>
    <p:sldId id="5988" r:id="rId204"/>
    <p:sldId id="5989" r:id="rId205"/>
    <p:sldId id="5997" r:id="rId206"/>
    <p:sldId id="5900" r:id="rId207"/>
    <p:sldId id="6003" r:id="rId208"/>
    <p:sldId id="5991" r:id="rId209"/>
    <p:sldId id="5992" r:id="rId210"/>
    <p:sldId id="5994" r:id="rId211"/>
    <p:sldId id="5993" r:id="rId212"/>
    <p:sldId id="5995" r:id="rId213"/>
    <p:sldId id="6009" r:id="rId214"/>
    <p:sldId id="6010" r:id="rId215"/>
    <p:sldId id="6020" r:id="rId216"/>
    <p:sldId id="6011" r:id="rId217"/>
    <p:sldId id="5996" r:id="rId218"/>
    <p:sldId id="6052" r:id="rId219"/>
    <p:sldId id="5779" r:id="rId220"/>
    <p:sldId id="5960" r:id="rId221"/>
    <p:sldId id="6021" r:id="rId222"/>
    <p:sldId id="6212" r:id="rId223"/>
    <p:sldId id="6022" r:id="rId224"/>
    <p:sldId id="6023" r:id="rId225"/>
    <p:sldId id="6024" r:id="rId226"/>
    <p:sldId id="6027" r:id="rId227"/>
    <p:sldId id="6026" r:id="rId228"/>
    <p:sldId id="6213" r:id="rId229"/>
    <p:sldId id="6214" r:id="rId230"/>
    <p:sldId id="5791" r:id="rId231"/>
    <p:sldId id="6073" r:id="rId232"/>
    <p:sldId id="6100" r:id="rId233"/>
    <p:sldId id="5974" r:id="rId234"/>
    <p:sldId id="5908" r:id="rId235"/>
    <p:sldId id="5906" r:id="rId236"/>
    <p:sldId id="6124" r:id="rId237"/>
    <p:sldId id="6125" r:id="rId238"/>
    <p:sldId id="6089" r:id="rId239"/>
    <p:sldId id="6091" r:id="rId240"/>
    <p:sldId id="6092" r:id="rId241"/>
    <p:sldId id="5785" r:id="rId242"/>
    <p:sldId id="5969" r:id="rId243"/>
    <p:sldId id="6043" r:id="rId244"/>
    <p:sldId id="6044" r:id="rId245"/>
    <p:sldId id="6042" r:id="rId246"/>
    <p:sldId id="6083" r:id="rId247"/>
    <p:sldId id="6085" r:id="rId248"/>
    <p:sldId id="6084" r:id="rId249"/>
    <p:sldId id="5968" r:id="rId250"/>
    <p:sldId id="5793" r:id="rId251"/>
    <p:sldId id="5856" r:id="rId252"/>
    <p:sldId id="5950" r:id="rId253"/>
    <p:sldId id="5953" r:id="rId254"/>
    <p:sldId id="6122" r:id="rId255"/>
    <p:sldId id="5857" r:id="rId256"/>
    <p:sldId id="5952" r:id="rId257"/>
    <p:sldId id="5951" r:id="rId258"/>
    <p:sldId id="6123" r:id="rId259"/>
    <p:sldId id="5859" r:id="rId260"/>
    <p:sldId id="5860" r:id="rId261"/>
    <p:sldId id="5972" r:id="rId262"/>
    <p:sldId id="5861" r:id="rId263"/>
    <p:sldId id="5818" r:id="rId264"/>
    <p:sldId id="5819" r:id="rId265"/>
    <p:sldId id="5820" r:id="rId266"/>
    <p:sldId id="5824" r:id="rId267"/>
    <p:sldId id="5979" r:id="rId268"/>
    <p:sldId id="5980" r:id="rId269"/>
    <p:sldId id="5982" r:id="rId270"/>
    <p:sldId id="5983" r:id="rId271"/>
    <p:sldId id="5984" r:id="rId272"/>
    <p:sldId id="6040" r:id="rId273"/>
    <p:sldId id="5821" r:id="rId274"/>
    <p:sldId id="5977" r:id="rId275"/>
    <p:sldId id="6080" r:id="rId276"/>
    <p:sldId id="6082" r:id="rId277"/>
    <p:sldId id="5896" r:id="rId278"/>
    <p:sldId id="5897" r:id="rId279"/>
    <p:sldId id="5822" r:id="rId280"/>
    <p:sldId id="6017" r:id="rId281"/>
    <p:sldId id="6019" r:id="rId282"/>
    <p:sldId id="6018" r:id="rId283"/>
    <p:sldId id="6199" r:id="rId284"/>
    <p:sldId id="6200" r:id="rId285"/>
    <p:sldId id="6076" r:id="rId286"/>
    <p:sldId id="6079" r:id="rId287"/>
    <p:sldId id="6077" r:id="rId288"/>
    <p:sldId id="6078" r:id="rId289"/>
    <p:sldId id="6094" r:id="rId290"/>
    <p:sldId id="6098" r:id="rId291"/>
    <p:sldId id="6095" r:id="rId292"/>
    <p:sldId id="6096" r:id="rId293"/>
    <p:sldId id="6097" r:id="rId294"/>
    <p:sldId id="6127" r:id="rId295"/>
    <p:sldId id="6129" r:id="rId296"/>
    <p:sldId id="6130" r:id="rId297"/>
    <p:sldId id="6131" r:id="rId298"/>
    <p:sldId id="6132" r:id="rId299"/>
    <p:sldId id="6133" r:id="rId300"/>
    <p:sldId id="6134" r:id="rId301"/>
    <p:sldId id="6135" r:id="rId302"/>
    <p:sldId id="6136" r:id="rId303"/>
    <p:sldId id="6137" r:id="rId304"/>
    <p:sldId id="6138" r:id="rId305"/>
    <p:sldId id="6139" r:id="rId306"/>
    <p:sldId id="6140" r:id="rId307"/>
    <p:sldId id="6088" r:id="rId308"/>
    <p:sldId id="6141" r:id="rId309"/>
    <p:sldId id="6142" r:id="rId310"/>
    <p:sldId id="6143" r:id="rId311"/>
    <p:sldId id="6144" r:id="rId312"/>
    <p:sldId id="6145" r:id="rId313"/>
    <p:sldId id="6146" r:id="rId314"/>
    <p:sldId id="6147" r:id="rId315"/>
    <p:sldId id="6148" r:id="rId316"/>
    <p:sldId id="5954" r:id="rId317"/>
    <p:sldId id="6149" r:id="rId318"/>
    <p:sldId id="6150" r:id="rId319"/>
    <p:sldId id="6151" r:id="rId320"/>
    <p:sldId id="6152" r:id="rId321"/>
    <p:sldId id="6153" r:id="rId322"/>
    <p:sldId id="6154" r:id="rId323"/>
    <p:sldId id="6155" r:id="rId324"/>
    <p:sldId id="6156" r:id="rId325"/>
    <p:sldId id="6157" r:id="rId326"/>
    <p:sldId id="6158" r:id="rId327"/>
    <p:sldId id="6159" r:id="rId328"/>
    <p:sldId id="6160" r:id="rId329"/>
    <p:sldId id="6161" r:id="rId330"/>
    <p:sldId id="6162" r:id="rId331"/>
    <p:sldId id="6163" r:id="rId332"/>
    <p:sldId id="6121" r:id="rId333"/>
    <p:sldId id="6164" r:id="rId334"/>
    <p:sldId id="6165" r:id="rId335"/>
    <p:sldId id="6128" r:id="rId336"/>
    <p:sldId id="5831" r:id="rId337"/>
    <p:sldId id="5853" r:id="rId338"/>
    <p:sldId id="5864" r:id="rId339"/>
    <p:sldId id="5929" r:id="rId340"/>
    <p:sldId id="5933" r:id="rId341"/>
    <p:sldId id="5932" r:id="rId342"/>
    <p:sldId id="5931" r:id="rId343"/>
    <p:sldId id="6002" r:id="rId344"/>
    <p:sldId id="5943" r:id="rId345"/>
    <p:sldId id="5941" r:id="rId346"/>
    <p:sldId id="5940" r:id="rId347"/>
    <p:sldId id="5939" r:id="rId348"/>
    <p:sldId id="5999" r:id="rId349"/>
    <p:sldId id="6004" r:id="rId350"/>
    <p:sldId id="6005" r:id="rId351"/>
    <p:sldId id="5803" r:id="rId352"/>
    <p:sldId id="6086" r:id="rId353"/>
    <p:sldId id="6087" r:id="rId354"/>
    <p:sldId id="6090" r:id="rId355"/>
    <p:sldId id="6101" r:id="rId356"/>
    <p:sldId id="6059" r:id="rId357"/>
    <p:sldId id="6170" r:id="rId358"/>
    <p:sldId id="6107" r:id="rId359"/>
    <p:sldId id="6108" r:id="rId360"/>
    <p:sldId id="6171" r:id="rId361"/>
    <p:sldId id="6106" r:id="rId362"/>
    <p:sldId id="5843" r:id="rId363"/>
    <p:sldId id="5844" r:id="rId364"/>
    <p:sldId id="5848" r:id="rId3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0210A9-FC2D-4124-9573-B6688C0BC70D}">
          <p14:sldIdLst>
            <p14:sldId id="6007"/>
            <p14:sldId id="6215"/>
            <p14:sldId id="6197"/>
            <p14:sldId id="375"/>
            <p14:sldId id="5762"/>
            <p14:sldId id="5763"/>
            <p14:sldId id="5764"/>
            <p14:sldId id="6198"/>
            <p14:sldId id="5766"/>
            <p14:sldId id="5840"/>
            <p14:sldId id="5850"/>
            <p14:sldId id="5882"/>
            <p14:sldId id="5892"/>
            <p14:sldId id="6046"/>
            <p14:sldId id="6048"/>
            <p14:sldId id="6049"/>
            <p14:sldId id="6176"/>
            <p14:sldId id="6071"/>
            <p14:sldId id="6072"/>
            <p14:sldId id="6177"/>
            <p14:sldId id="6178"/>
            <p14:sldId id="6209"/>
            <p14:sldId id="6210"/>
            <p14:sldId id="6208"/>
            <p14:sldId id="6211"/>
          </p14:sldIdLst>
        </p14:section>
        <p14:section name="Univariate Data" id="{B40C2CD2-A992-4890-AB59-888EB1E0ABAB}">
          <p14:sldIdLst>
            <p14:sldId id="6172"/>
            <p14:sldId id="6029"/>
            <p14:sldId id="5765"/>
            <p14:sldId id="5798"/>
            <p14:sldId id="5768"/>
            <p14:sldId id="5769"/>
            <p14:sldId id="5771"/>
            <p14:sldId id="5772"/>
            <p14:sldId id="6202"/>
            <p14:sldId id="6203"/>
            <p14:sldId id="5883"/>
            <p14:sldId id="5774"/>
            <p14:sldId id="5838"/>
            <p14:sldId id="5799"/>
            <p14:sldId id="5901"/>
            <p14:sldId id="5884"/>
            <p14:sldId id="5902"/>
            <p14:sldId id="5885"/>
            <p14:sldId id="5887"/>
            <p14:sldId id="5888"/>
            <p14:sldId id="5863"/>
            <p14:sldId id="5889"/>
            <p14:sldId id="5890"/>
            <p14:sldId id="5891"/>
            <p14:sldId id="6115"/>
            <p14:sldId id="5775"/>
            <p14:sldId id="5776"/>
            <p14:sldId id="5777"/>
            <p14:sldId id="5778"/>
          </p14:sldIdLst>
        </p14:section>
        <p14:section name="Bivariate Data" id="{B3290798-4DAF-48E7-9819-BC7BEAC29DE4}">
          <p14:sldIdLst>
            <p14:sldId id="5783"/>
            <p14:sldId id="6028"/>
            <p14:sldId id="6111"/>
            <p14:sldId id="6174"/>
            <p14:sldId id="6175"/>
            <p14:sldId id="5787"/>
            <p14:sldId id="5797"/>
            <p14:sldId id="5801"/>
            <p14:sldId id="5802"/>
            <p14:sldId id="6036"/>
            <p14:sldId id="6037"/>
            <p14:sldId id="6038"/>
            <p14:sldId id="6039"/>
            <p14:sldId id="5805"/>
            <p14:sldId id="5804"/>
            <p14:sldId id="5796"/>
            <p14:sldId id="5794"/>
            <p14:sldId id="5795"/>
            <p14:sldId id="5808"/>
            <p14:sldId id="6103"/>
            <p14:sldId id="6104"/>
            <p14:sldId id="6105"/>
            <p14:sldId id="6205"/>
            <p14:sldId id="6206"/>
            <p14:sldId id="6112"/>
            <p14:sldId id="6117"/>
            <p14:sldId id="6116"/>
            <p14:sldId id="6110"/>
            <p14:sldId id="6114"/>
            <p14:sldId id="5851"/>
            <p14:sldId id="5842"/>
            <p14:sldId id="5845"/>
            <p14:sldId id="5846"/>
            <p14:sldId id="6109"/>
            <p14:sldId id="6113"/>
          </p14:sldIdLst>
        </p14:section>
        <p14:section name="Qualitative Data" id="{103CFA21-7694-45ED-B23D-DB428C08F568}">
          <p14:sldIdLst>
            <p14:sldId id="5782"/>
            <p14:sldId id="5875"/>
            <p14:sldId id="6032"/>
            <p14:sldId id="5876"/>
            <p14:sldId id="5881"/>
            <p14:sldId id="5786"/>
            <p14:sldId id="5878"/>
            <p14:sldId id="5880"/>
            <p14:sldId id="6034"/>
            <p14:sldId id="6118"/>
          </p14:sldIdLst>
        </p14:section>
        <p14:section name="Multivariate data" id="{17AAFDC8-82A7-4A71-90BF-6130E50C32B2}">
          <p14:sldIdLst>
            <p14:sldId id="5784"/>
            <p14:sldId id="5788"/>
            <p14:sldId id="6030"/>
            <p14:sldId id="5826"/>
            <p14:sldId id="5895"/>
            <p14:sldId id="5825"/>
            <p14:sldId id="6179"/>
            <p14:sldId id="6180"/>
            <p14:sldId id="6182"/>
            <p14:sldId id="6181"/>
            <p14:sldId id="6185"/>
            <p14:sldId id="6186"/>
            <p14:sldId id="6187"/>
            <p14:sldId id="6188"/>
            <p14:sldId id="6183"/>
            <p14:sldId id="6184"/>
            <p14:sldId id="5854"/>
            <p14:sldId id="5865"/>
            <p14:sldId id="6189"/>
            <p14:sldId id="6190"/>
            <p14:sldId id="6191"/>
            <p14:sldId id="6192"/>
            <p14:sldId id="6193"/>
            <p14:sldId id="6194"/>
            <p14:sldId id="6195"/>
            <p14:sldId id="5833"/>
            <p14:sldId id="5836"/>
            <p14:sldId id="6196"/>
            <p14:sldId id="6051"/>
            <p14:sldId id="5815"/>
          </p14:sldIdLst>
        </p14:section>
        <p14:section name="Time Series" id="{00F1746B-1695-44D4-81D3-E1CBB16827E3}">
          <p14:sldIdLst>
            <p14:sldId id="5905"/>
            <p14:sldId id="6041"/>
            <p14:sldId id="5792"/>
            <p14:sldId id="5912"/>
            <p14:sldId id="5915"/>
            <p14:sldId id="5914"/>
            <p14:sldId id="5916"/>
            <p14:sldId id="5913"/>
            <p14:sldId id="5917"/>
            <p14:sldId id="5918"/>
            <p14:sldId id="5919"/>
            <p14:sldId id="5920"/>
            <p14:sldId id="5921"/>
            <p14:sldId id="5924"/>
            <p14:sldId id="5923"/>
            <p14:sldId id="5922"/>
            <p14:sldId id="5927"/>
            <p14:sldId id="5926"/>
            <p14:sldId id="6169"/>
            <p14:sldId id="5910"/>
            <p14:sldId id="5925"/>
            <p14:sldId id="5934"/>
            <p14:sldId id="5928"/>
            <p14:sldId id="5930"/>
            <p14:sldId id="5936"/>
            <p14:sldId id="5937"/>
            <p14:sldId id="6120"/>
            <p14:sldId id="5909"/>
            <p14:sldId id="5942"/>
          </p14:sldIdLst>
        </p14:section>
        <p14:section name="Exercise" id="{5D41172C-F45C-4486-BBF9-97D1AE4F97E5}">
          <p14:sldIdLst>
            <p14:sldId id="5956"/>
            <p14:sldId id="6207"/>
            <p14:sldId id="6119"/>
            <p14:sldId id="6102"/>
            <p14:sldId id="6053"/>
            <p14:sldId id="6060"/>
            <p14:sldId id="6055"/>
            <p14:sldId id="6056"/>
            <p14:sldId id="6057"/>
            <p14:sldId id="6058"/>
            <p14:sldId id="6099"/>
            <p14:sldId id="6061"/>
            <p14:sldId id="6062"/>
            <p14:sldId id="6064"/>
            <p14:sldId id="6074"/>
            <p14:sldId id="6063"/>
            <p14:sldId id="6075"/>
            <p14:sldId id="6065"/>
            <p14:sldId id="6066"/>
            <p14:sldId id="6069"/>
            <p14:sldId id="6070"/>
            <p14:sldId id="6167"/>
            <p14:sldId id="6166"/>
            <p14:sldId id="6168"/>
          </p14:sldIdLst>
        </p14:section>
        <p14:section name="Conclusion" id="{92E42A38-6878-41EA-AD2B-D69D938555D3}">
          <p14:sldIdLst>
            <p14:sldId id="5959"/>
            <p14:sldId id="5945"/>
            <p14:sldId id="5946"/>
            <p14:sldId id="5947"/>
            <p14:sldId id="5965"/>
            <p14:sldId id="5971"/>
            <p14:sldId id="6013"/>
            <p14:sldId id="5898"/>
            <p14:sldId id="6008"/>
          </p14:sldIdLst>
        </p14:section>
        <p14:section name="Extra Slides" id="{1D4DA655-2CA3-4711-A116-9BAC4325AA91}">
          <p14:sldIdLst>
            <p14:sldId id="5944"/>
            <p14:sldId id="5780"/>
            <p14:sldId id="5781"/>
          </p14:sldIdLst>
        </p14:section>
        <p14:section name="Plotting Advice" id="{FCA3F98F-DA9A-4F0E-925C-8A020DEBBE4F}">
          <p14:sldIdLst>
            <p14:sldId id="5855"/>
            <p14:sldId id="5899"/>
            <p14:sldId id="5985"/>
            <p14:sldId id="5987"/>
            <p14:sldId id="5986"/>
            <p14:sldId id="5990"/>
            <p14:sldId id="6000"/>
            <p14:sldId id="6001"/>
            <p14:sldId id="5988"/>
            <p14:sldId id="5989"/>
            <p14:sldId id="5997"/>
            <p14:sldId id="5900"/>
            <p14:sldId id="6003"/>
            <p14:sldId id="5991"/>
            <p14:sldId id="5992"/>
            <p14:sldId id="5994"/>
            <p14:sldId id="5993"/>
            <p14:sldId id="5995"/>
            <p14:sldId id="6009"/>
            <p14:sldId id="6010"/>
            <p14:sldId id="6020"/>
            <p14:sldId id="6011"/>
            <p14:sldId id="5996"/>
            <p14:sldId id="6052"/>
            <p14:sldId id="5779"/>
            <p14:sldId id="5960"/>
            <p14:sldId id="6021"/>
            <p14:sldId id="6212"/>
            <p14:sldId id="6022"/>
            <p14:sldId id="6023"/>
            <p14:sldId id="6024"/>
            <p14:sldId id="6027"/>
            <p14:sldId id="6026"/>
            <p14:sldId id="6213"/>
            <p14:sldId id="6214"/>
          </p14:sldIdLst>
        </p14:section>
        <p14:section name="Out-of-scope" id="{8DCFDD58-7FCF-4724-BA5E-96A0DA9D2DC6}">
          <p14:sldIdLst>
            <p14:sldId id="5791"/>
            <p14:sldId id="6073"/>
            <p14:sldId id="6100"/>
            <p14:sldId id="5974"/>
            <p14:sldId id="5908"/>
            <p14:sldId id="5906"/>
            <p14:sldId id="6124"/>
            <p14:sldId id="6125"/>
            <p14:sldId id="6089"/>
            <p14:sldId id="6091"/>
            <p14:sldId id="6092"/>
            <p14:sldId id="5785"/>
            <p14:sldId id="5969"/>
            <p14:sldId id="6043"/>
            <p14:sldId id="6044"/>
            <p14:sldId id="6042"/>
            <p14:sldId id="6083"/>
            <p14:sldId id="6085"/>
            <p14:sldId id="6084"/>
            <p14:sldId id="5968"/>
            <p14:sldId id="5793"/>
            <p14:sldId id="5856"/>
            <p14:sldId id="5950"/>
            <p14:sldId id="5953"/>
            <p14:sldId id="6122"/>
            <p14:sldId id="5857"/>
            <p14:sldId id="5952"/>
            <p14:sldId id="5951"/>
            <p14:sldId id="6123"/>
            <p14:sldId id="5859"/>
            <p14:sldId id="5860"/>
            <p14:sldId id="5972"/>
            <p14:sldId id="5861"/>
          </p14:sldIdLst>
        </p14:section>
        <p14:section name="Prerequisites" id="{92364720-1428-4DA8-8A80-C0EB3983C961}">
          <p14:sldIdLst>
            <p14:sldId id="5818"/>
            <p14:sldId id="5819"/>
            <p14:sldId id="5820"/>
            <p14:sldId id="5824"/>
            <p14:sldId id="5979"/>
            <p14:sldId id="5980"/>
            <p14:sldId id="5982"/>
            <p14:sldId id="5983"/>
            <p14:sldId id="5984"/>
            <p14:sldId id="6040"/>
            <p14:sldId id="5821"/>
            <p14:sldId id="5977"/>
            <p14:sldId id="6080"/>
            <p14:sldId id="6082"/>
            <p14:sldId id="5896"/>
            <p14:sldId id="5897"/>
            <p14:sldId id="5822"/>
            <p14:sldId id="6017"/>
            <p14:sldId id="6019"/>
            <p14:sldId id="6018"/>
            <p14:sldId id="6199"/>
            <p14:sldId id="6200"/>
            <p14:sldId id="6076"/>
            <p14:sldId id="6079"/>
            <p14:sldId id="6077"/>
          </p14:sldIdLst>
        </p14:section>
        <p14:section name="Definitions" id="{BA889E1A-7C5B-4A09-BB85-EB328AFF498B}">
          <p14:sldIdLst>
            <p14:sldId id="6078"/>
            <p14:sldId id="6094"/>
            <p14:sldId id="6098"/>
            <p14:sldId id="6095"/>
            <p14:sldId id="6096"/>
            <p14:sldId id="6097"/>
          </p14:sldIdLst>
        </p14:section>
        <p14:section name="Datasets" id="{D7AF8959-3A4F-4CB5-9E3A-7951C3C136B7}">
          <p14:sldIdLst>
            <p14:sldId id="6127"/>
            <p14:sldId id="6129"/>
            <p14:sldId id="6130"/>
            <p14:sldId id="6131"/>
            <p14:sldId id="6132"/>
            <p14:sldId id="6133"/>
            <p14:sldId id="6134"/>
            <p14:sldId id="6135"/>
            <p14:sldId id="6136"/>
            <p14:sldId id="6137"/>
            <p14:sldId id="6138"/>
            <p14:sldId id="6139"/>
            <p14:sldId id="6140"/>
            <p14:sldId id="6088"/>
            <p14:sldId id="6141"/>
            <p14:sldId id="6142"/>
            <p14:sldId id="6143"/>
            <p14:sldId id="6144"/>
            <p14:sldId id="6145"/>
            <p14:sldId id="6146"/>
            <p14:sldId id="6147"/>
            <p14:sldId id="6148"/>
            <p14:sldId id="5954"/>
            <p14:sldId id="6149"/>
            <p14:sldId id="6150"/>
            <p14:sldId id="6151"/>
            <p14:sldId id="6152"/>
            <p14:sldId id="6153"/>
            <p14:sldId id="6154"/>
            <p14:sldId id="6155"/>
            <p14:sldId id="6156"/>
            <p14:sldId id="6157"/>
            <p14:sldId id="6158"/>
            <p14:sldId id="6159"/>
            <p14:sldId id="6160"/>
            <p14:sldId id="6161"/>
            <p14:sldId id="6162"/>
            <p14:sldId id="6163"/>
            <p14:sldId id="6121"/>
            <p14:sldId id="6164"/>
            <p14:sldId id="6165"/>
          </p14:sldIdLst>
        </p14:section>
        <p14:section name="Unused slides" id="{E5AFDE78-BFC4-47DF-8F33-5A79B657D624}">
          <p14:sldIdLst>
            <p14:sldId id="6128"/>
            <p14:sldId id="5831"/>
            <p14:sldId id="5853"/>
            <p14:sldId id="5864"/>
            <p14:sldId id="5929"/>
            <p14:sldId id="5933"/>
            <p14:sldId id="5932"/>
            <p14:sldId id="5931"/>
            <p14:sldId id="6002"/>
            <p14:sldId id="5943"/>
            <p14:sldId id="5941"/>
            <p14:sldId id="5940"/>
            <p14:sldId id="5939"/>
            <p14:sldId id="5999"/>
            <p14:sldId id="6004"/>
            <p14:sldId id="6005"/>
            <p14:sldId id="5803"/>
            <p14:sldId id="6086"/>
            <p14:sldId id="6087"/>
            <p14:sldId id="6090"/>
            <p14:sldId id="6101"/>
            <p14:sldId id="6059"/>
            <p14:sldId id="6170"/>
            <p14:sldId id="6107"/>
            <p14:sldId id="6108"/>
            <p14:sldId id="6171"/>
            <p14:sldId id="6106"/>
            <p14:sldId id="5843"/>
            <p14:sldId id="5844"/>
            <p14:sldId id="58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72C4"/>
    <a:srgbClr val="FFFF00"/>
    <a:srgbClr val="FDF5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9F1E53-B90A-4EF5-BF70-14A3D45729DB}" v="239" dt="2024-07-04T09:48:29.1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92" y="492"/>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theme" Target="theme/theme1.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microsoft.com/office/2016/11/relationships/changesInfo" Target="changesInfos/changesInfo1.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microsoft.com/office/2015/10/relationships/revisionInfo" Target="revisionInfo.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Davy Zoonekynd" userId="9b657ceb-2c2e-465a-9d3d-eec3e4197458" providerId="ADAL" clId="{22ED2328-8812-432B-A067-EA4AF6BEF918}"/>
    <pc:docChg chg="undo custSel addSld delSld modSld sldOrd modMainMaster addSection delSection modSection">
      <pc:chgData name="Vincent Davy Zoonekynd" userId="9b657ceb-2c2e-465a-9d3d-eec3e4197458" providerId="ADAL" clId="{22ED2328-8812-432B-A067-EA4AF6BEF918}" dt="2024-05-20T13:42:25.152" v="13517"/>
      <pc:docMkLst>
        <pc:docMk/>
      </pc:docMkLst>
      <pc:sldChg chg="del">
        <pc:chgData name="Vincent Davy Zoonekynd" userId="9b657ceb-2c2e-465a-9d3d-eec3e4197458" providerId="ADAL" clId="{22ED2328-8812-432B-A067-EA4AF6BEF918}" dt="2024-02-23T14:46:28.986" v="29" actId="47"/>
        <pc:sldMkLst>
          <pc:docMk/>
          <pc:sldMk cId="974577300" sldId="359"/>
        </pc:sldMkLst>
      </pc:sldChg>
      <pc:sldChg chg="del">
        <pc:chgData name="Vincent Davy Zoonekynd" userId="9b657ceb-2c2e-465a-9d3d-eec3e4197458" providerId="ADAL" clId="{22ED2328-8812-432B-A067-EA4AF6BEF918}" dt="2024-02-23T14:46:28.986" v="29" actId="47"/>
        <pc:sldMkLst>
          <pc:docMk/>
          <pc:sldMk cId="3594958110" sldId="360"/>
        </pc:sldMkLst>
      </pc:sldChg>
      <pc:sldChg chg="del">
        <pc:chgData name="Vincent Davy Zoonekynd" userId="9b657ceb-2c2e-465a-9d3d-eec3e4197458" providerId="ADAL" clId="{22ED2328-8812-432B-A067-EA4AF6BEF918}" dt="2024-02-23T14:46:28.986" v="29" actId="47"/>
        <pc:sldMkLst>
          <pc:docMk/>
          <pc:sldMk cId="229906279" sldId="361"/>
        </pc:sldMkLst>
      </pc:sldChg>
      <pc:sldChg chg="del">
        <pc:chgData name="Vincent Davy Zoonekynd" userId="9b657ceb-2c2e-465a-9d3d-eec3e4197458" providerId="ADAL" clId="{22ED2328-8812-432B-A067-EA4AF6BEF918}" dt="2024-02-23T14:46:28.986" v="29" actId="47"/>
        <pc:sldMkLst>
          <pc:docMk/>
          <pc:sldMk cId="4143286476" sldId="364"/>
        </pc:sldMkLst>
      </pc:sldChg>
      <pc:sldChg chg="del">
        <pc:chgData name="Vincent Davy Zoonekynd" userId="9b657ceb-2c2e-465a-9d3d-eec3e4197458" providerId="ADAL" clId="{22ED2328-8812-432B-A067-EA4AF6BEF918}" dt="2024-02-23T14:46:28.986" v="29" actId="47"/>
        <pc:sldMkLst>
          <pc:docMk/>
          <pc:sldMk cId="2214445146" sldId="366"/>
        </pc:sldMkLst>
      </pc:sldChg>
      <pc:sldChg chg="del">
        <pc:chgData name="Vincent Davy Zoonekynd" userId="9b657ceb-2c2e-465a-9d3d-eec3e4197458" providerId="ADAL" clId="{22ED2328-8812-432B-A067-EA4AF6BEF918}" dt="2024-02-23T14:46:28.986" v="29" actId="47"/>
        <pc:sldMkLst>
          <pc:docMk/>
          <pc:sldMk cId="1593300403" sldId="372"/>
        </pc:sldMkLst>
      </pc:sldChg>
      <pc:sldChg chg="del">
        <pc:chgData name="Vincent Davy Zoonekynd" userId="9b657ceb-2c2e-465a-9d3d-eec3e4197458" providerId="ADAL" clId="{22ED2328-8812-432B-A067-EA4AF6BEF918}" dt="2024-02-23T14:46:28.986" v="29" actId="47"/>
        <pc:sldMkLst>
          <pc:docMk/>
          <pc:sldMk cId="2975101741" sldId="373"/>
        </pc:sldMkLst>
      </pc:sldChg>
      <pc:sldChg chg="del">
        <pc:chgData name="Vincent Davy Zoonekynd" userId="9b657ceb-2c2e-465a-9d3d-eec3e4197458" providerId="ADAL" clId="{22ED2328-8812-432B-A067-EA4AF6BEF918}" dt="2024-02-23T14:46:28.986" v="29" actId="47"/>
        <pc:sldMkLst>
          <pc:docMk/>
          <pc:sldMk cId="1902114763" sldId="374"/>
        </pc:sldMkLst>
      </pc:sldChg>
      <pc:sldChg chg="modSp mod">
        <pc:chgData name="Vincent Davy Zoonekynd" userId="9b657ceb-2c2e-465a-9d3d-eec3e4197458" providerId="ADAL" clId="{22ED2328-8812-432B-A067-EA4AF6BEF918}" dt="2024-02-23T14:46:11.588" v="27" actId="6549"/>
        <pc:sldMkLst>
          <pc:docMk/>
          <pc:sldMk cId="3386646640" sldId="375"/>
        </pc:sldMkLst>
        <pc:spChg chg="mod">
          <ac:chgData name="Vincent Davy Zoonekynd" userId="9b657ceb-2c2e-465a-9d3d-eec3e4197458" providerId="ADAL" clId="{22ED2328-8812-432B-A067-EA4AF6BEF918}" dt="2024-02-23T14:46:11.588" v="27" actId="6549"/>
          <ac:spMkLst>
            <pc:docMk/>
            <pc:sldMk cId="3386646640" sldId="375"/>
            <ac:spMk id="4" creationId="{610664E5-6276-E57B-536C-250E530CFD11}"/>
          </ac:spMkLst>
        </pc:spChg>
      </pc:sldChg>
      <pc:sldChg chg="del">
        <pc:chgData name="Vincent Davy Zoonekynd" userId="9b657ceb-2c2e-465a-9d3d-eec3e4197458" providerId="ADAL" clId="{22ED2328-8812-432B-A067-EA4AF6BEF918}" dt="2024-02-23T14:46:28.986" v="29" actId="47"/>
        <pc:sldMkLst>
          <pc:docMk/>
          <pc:sldMk cId="2545569572" sldId="395"/>
        </pc:sldMkLst>
      </pc:sldChg>
      <pc:sldChg chg="del">
        <pc:chgData name="Vincent Davy Zoonekynd" userId="9b657ceb-2c2e-465a-9d3d-eec3e4197458" providerId="ADAL" clId="{22ED2328-8812-432B-A067-EA4AF6BEF918}" dt="2024-02-23T14:46:28.986" v="29" actId="47"/>
        <pc:sldMkLst>
          <pc:docMk/>
          <pc:sldMk cId="3366310609" sldId="396"/>
        </pc:sldMkLst>
      </pc:sldChg>
      <pc:sldChg chg="del">
        <pc:chgData name="Vincent Davy Zoonekynd" userId="9b657ceb-2c2e-465a-9d3d-eec3e4197458" providerId="ADAL" clId="{22ED2328-8812-432B-A067-EA4AF6BEF918}" dt="2024-02-23T14:46:28.986" v="29" actId="47"/>
        <pc:sldMkLst>
          <pc:docMk/>
          <pc:sldMk cId="1982375144" sldId="397"/>
        </pc:sldMkLst>
      </pc:sldChg>
      <pc:sldChg chg="del">
        <pc:chgData name="Vincent Davy Zoonekynd" userId="9b657ceb-2c2e-465a-9d3d-eec3e4197458" providerId="ADAL" clId="{22ED2328-8812-432B-A067-EA4AF6BEF918}" dt="2024-02-23T14:46:28.986" v="29" actId="47"/>
        <pc:sldMkLst>
          <pc:docMk/>
          <pc:sldMk cId="319056855" sldId="398"/>
        </pc:sldMkLst>
      </pc:sldChg>
      <pc:sldChg chg="del">
        <pc:chgData name="Vincent Davy Zoonekynd" userId="9b657ceb-2c2e-465a-9d3d-eec3e4197458" providerId="ADAL" clId="{22ED2328-8812-432B-A067-EA4AF6BEF918}" dt="2024-02-23T14:46:28.986" v="29" actId="47"/>
        <pc:sldMkLst>
          <pc:docMk/>
          <pc:sldMk cId="40240452" sldId="399"/>
        </pc:sldMkLst>
      </pc:sldChg>
      <pc:sldChg chg="del">
        <pc:chgData name="Vincent Davy Zoonekynd" userId="9b657ceb-2c2e-465a-9d3d-eec3e4197458" providerId="ADAL" clId="{22ED2328-8812-432B-A067-EA4AF6BEF918}" dt="2024-02-23T14:46:28.986" v="29" actId="47"/>
        <pc:sldMkLst>
          <pc:docMk/>
          <pc:sldMk cId="4175348981" sldId="400"/>
        </pc:sldMkLst>
      </pc:sldChg>
      <pc:sldChg chg="del">
        <pc:chgData name="Vincent Davy Zoonekynd" userId="9b657ceb-2c2e-465a-9d3d-eec3e4197458" providerId="ADAL" clId="{22ED2328-8812-432B-A067-EA4AF6BEF918}" dt="2024-02-23T14:46:28.986" v="29" actId="47"/>
        <pc:sldMkLst>
          <pc:docMk/>
          <pc:sldMk cId="2040344740" sldId="401"/>
        </pc:sldMkLst>
      </pc:sldChg>
      <pc:sldChg chg="del">
        <pc:chgData name="Vincent Davy Zoonekynd" userId="9b657ceb-2c2e-465a-9d3d-eec3e4197458" providerId="ADAL" clId="{22ED2328-8812-432B-A067-EA4AF6BEF918}" dt="2024-02-23T14:46:28.986" v="29" actId="47"/>
        <pc:sldMkLst>
          <pc:docMk/>
          <pc:sldMk cId="3010628023" sldId="402"/>
        </pc:sldMkLst>
      </pc:sldChg>
      <pc:sldChg chg="del">
        <pc:chgData name="Vincent Davy Zoonekynd" userId="9b657ceb-2c2e-465a-9d3d-eec3e4197458" providerId="ADAL" clId="{22ED2328-8812-432B-A067-EA4AF6BEF918}" dt="2024-02-23T14:46:28.986" v="29" actId="47"/>
        <pc:sldMkLst>
          <pc:docMk/>
          <pc:sldMk cId="966109331" sldId="403"/>
        </pc:sldMkLst>
      </pc:sldChg>
      <pc:sldChg chg="del">
        <pc:chgData name="Vincent Davy Zoonekynd" userId="9b657ceb-2c2e-465a-9d3d-eec3e4197458" providerId="ADAL" clId="{22ED2328-8812-432B-A067-EA4AF6BEF918}" dt="2024-02-23T14:46:28.986" v="29" actId="47"/>
        <pc:sldMkLst>
          <pc:docMk/>
          <pc:sldMk cId="4260989717" sldId="404"/>
        </pc:sldMkLst>
      </pc:sldChg>
      <pc:sldChg chg="del">
        <pc:chgData name="Vincent Davy Zoonekynd" userId="9b657ceb-2c2e-465a-9d3d-eec3e4197458" providerId="ADAL" clId="{22ED2328-8812-432B-A067-EA4AF6BEF918}" dt="2024-02-23T14:46:28.986" v="29" actId="47"/>
        <pc:sldMkLst>
          <pc:docMk/>
          <pc:sldMk cId="491483162" sldId="405"/>
        </pc:sldMkLst>
      </pc:sldChg>
      <pc:sldChg chg="del">
        <pc:chgData name="Vincent Davy Zoonekynd" userId="9b657ceb-2c2e-465a-9d3d-eec3e4197458" providerId="ADAL" clId="{22ED2328-8812-432B-A067-EA4AF6BEF918}" dt="2024-02-23T14:46:28.986" v="29" actId="47"/>
        <pc:sldMkLst>
          <pc:docMk/>
          <pc:sldMk cId="321178469" sldId="406"/>
        </pc:sldMkLst>
      </pc:sldChg>
      <pc:sldChg chg="del">
        <pc:chgData name="Vincent Davy Zoonekynd" userId="9b657ceb-2c2e-465a-9d3d-eec3e4197458" providerId="ADAL" clId="{22ED2328-8812-432B-A067-EA4AF6BEF918}" dt="2024-02-23T14:46:28.986" v="29" actId="47"/>
        <pc:sldMkLst>
          <pc:docMk/>
          <pc:sldMk cId="3804597531" sldId="407"/>
        </pc:sldMkLst>
      </pc:sldChg>
      <pc:sldChg chg="del">
        <pc:chgData name="Vincent Davy Zoonekynd" userId="9b657ceb-2c2e-465a-9d3d-eec3e4197458" providerId="ADAL" clId="{22ED2328-8812-432B-A067-EA4AF6BEF918}" dt="2024-02-23T14:46:28.986" v="29" actId="47"/>
        <pc:sldMkLst>
          <pc:docMk/>
          <pc:sldMk cId="1335577609" sldId="408"/>
        </pc:sldMkLst>
      </pc:sldChg>
      <pc:sldChg chg="del">
        <pc:chgData name="Vincent Davy Zoonekynd" userId="9b657ceb-2c2e-465a-9d3d-eec3e4197458" providerId="ADAL" clId="{22ED2328-8812-432B-A067-EA4AF6BEF918}" dt="2024-02-23T14:46:28.986" v="29" actId="47"/>
        <pc:sldMkLst>
          <pc:docMk/>
          <pc:sldMk cId="4115413536" sldId="409"/>
        </pc:sldMkLst>
      </pc:sldChg>
      <pc:sldChg chg="del">
        <pc:chgData name="Vincent Davy Zoonekynd" userId="9b657ceb-2c2e-465a-9d3d-eec3e4197458" providerId="ADAL" clId="{22ED2328-8812-432B-A067-EA4AF6BEF918}" dt="2024-02-23T14:46:28.986" v="29" actId="47"/>
        <pc:sldMkLst>
          <pc:docMk/>
          <pc:sldMk cId="873882556" sldId="411"/>
        </pc:sldMkLst>
      </pc:sldChg>
      <pc:sldChg chg="del">
        <pc:chgData name="Vincent Davy Zoonekynd" userId="9b657ceb-2c2e-465a-9d3d-eec3e4197458" providerId="ADAL" clId="{22ED2328-8812-432B-A067-EA4AF6BEF918}" dt="2024-02-23T14:46:28.986" v="29" actId="47"/>
        <pc:sldMkLst>
          <pc:docMk/>
          <pc:sldMk cId="1195310498" sldId="412"/>
        </pc:sldMkLst>
      </pc:sldChg>
      <pc:sldChg chg="del">
        <pc:chgData name="Vincent Davy Zoonekynd" userId="9b657ceb-2c2e-465a-9d3d-eec3e4197458" providerId="ADAL" clId="{22ED2328-8812-432B-A067-EA4AF6BEF918}" dt="2024-02-23T14:46:28.986" v="29" actId="47"/>
        <pc:sldMkLst>
          <pc:docMk/>
          <pc:sldMk cId="1168426170" sldId="414"/>
        </pc:sldMkLst>
      </pc:sldChg>
      <pc:sldChg chg="del">
        <pc:chgData name="Vincent Davy Zoonekynd" userId="9b657ceb-2c2e-465a-9d3d-eec3e4197458" providerId="ADAL" clId="{22ED2328-8812-432B-A067-EA4AF6BEF918}" dt="2024-02-23T14:46:28.986" v="29" actId="47"/>
        <pc:sldMkLst>
          <pc:docMk/>
          <pc:sldMk cId="540656206" sldId="415"/>
        </pc:sldMkLst>
      </pc:sldChg>
      <pc:sldChg chg="del">
        <pc:chgData name="Vincent Davy Zoonekynd" userId="9b657ceb-2c2e-465a-9d3d-eec3e4197458" providerId="ADAL" clId="{22ED2328-8812-432B-A067-EA4AF6BEF918}" dt="2024-02-23T14:46:28.986" v="29" actId="47"/>
        <pc:sldMkLst>
          <pc:docMk/>
          <pc:sldMk cId="1987147371" sldId="416"/>
        </pc:sldMkLst>
      </pc:sldChg>
      <pc:sldChg chg="del">
        <pc:chgData name="Vincent Davy Zoonekynd" userId="9b657ceb-2c2e-465a-9d3d-eec3e4197458" providerId="ADAL" clId="{22ED2328-8812-432B-A067-EA4AF6BEF918}" dt="2024-02-23T14:46:28.986" v="29" actId="47"/>
        <pc:sldMkLst>
          <pc:docMk/>
          <pc:sldMk cId="1263492633" sldId="417"/>
        </pc:sldMkLst>
      </pc:sldChg>
      <pc:sldChg chg="del">
        <pc:chgData name="Vincent Davy Zoonekynd" userId="9b657ceb-2c2e-465a-9d3d-eec3e4197458" providerId="ADAL" clId="{22ED2328-8812-432B-A067-EA4AF6BEF918}" dt="2024-02-23T14:46:28.986" v="29" actId="47"/>
        <pc:sldMkLst>
          <pc:docMk/>
          <pc:sldMk cId="2324156359" sldId="418"/>
        </pc:sldMkLst>
      </pc:sldChg>
      <pc:sldChg chg="del">
        <pc:chgData name="Vincent Davy Zoonekynd" userId="9b657ceb-2c2e-465a-9d3d-eec3e4197458" providerId="ADAL" clId="{22ED2328-8812-432B-A067-EA4AF6BEF918}" dt="2024-02-23T14:46:28.986" v="29" actId="47"/>
        <pc:sldMkLst>
          <pc:docMk/>
          <pc:sldMk cId="2394456251" sldId="419"/>
        </pc:sldMkLst>
      </pc:sldChg>
      <pc:sldChg chg="del">
        <pc:chgData name="Vincent Davy Zoonekynd" userId="9b657ceb-2c2e-465a-9d3d-eec3e4197458" providerId="ADAL" clId="{22ED2328-8812-432B-A067-EA4AF6BEF918}" dt="2024-02-23T14:46:28.986" v="29" actId="47"/>
        <pc:sldMkLst>
          <pc:docMk/>
          <pc:sldMk cId="1414798711" sldId="421"/>
        </pc:sldMkLst>
      </pc:sldChg>
      <pc:sldChg chg="del">
        <pc:chgData name="Vincent Davy Zoonekynd" userId="9b657ceb-2c2e-465a-9d3d-eec3e4197458" providerId="ADAL" clId="{22ED2328-8812-432B-A067-EA4AF6BEF918}" dt="2024-02-23T14:46:28.986" v="29" actId="47"/>
        <pc:sldMkLst>
          <pc:docMk/>
          <pc:sldMk cId="269274286" sldId="423"/>
        </pc:sldMkLst>
      </pc:sldChg>
      <pc:sldChg chg="del">
        <pc:chgData name="Vincent Davy Zoonekynd" userId="9b657ceb-2c2e-465a-9d3d-eec3e4197458" providerId="ADAL" clId="{22ED2328-8812-432B-A067-EA4AF6BEF918}" dt="2024-02-23T14:46:28.986" v="29" actId="47"/>
        <pc:sldMkLst>
          <pc:docMk/>
          <pc:sldMk cId="2660545373" sldId="428"/>
        </pc:sldMkLst>
      </pc:sldChg>
      <pc:sldChg chg="del">
        <pc:chgData name="Vincent Davy Zoonekynd" userId="9b657ceb-2c2e-465a-9d3d-eec3e4197458" providerId="ADAL" clId="{22ED2328-8812-432B-A067-EA4AF6BEF918}" dt="2024-02-23T14:46:28.986" v="29" actId="47"/>
        <pc:sldMkLst>
          <pc:docMk/>
          <pc:sldMk cId="1259238331" sldId="430"/>
        </pc:sldMkLst>
      </pc:sldChg>
      <pc:sldChg chg="del">
        <pc:chgData name="Vincent Davy Zoonekynd" userId="9b657ceb-2c2e-465a-9d3d-eec3e4197458" providerId="ADAL" clId="{22ED2328-8812-432B-A067-EA4AF6BEF918}" dt="2024-02-23T14:46:28.986" v="29" actId="47"/>
        <pc:sldMkLst>
          <pc:docMk/>
          <pc:sldMk cId="1542785066" sldId="433"/>
        </pc:sldMkLst>
      </pc:sldChg>
      <pc:sldChg chg="del">
        <pc:chgData name="Vincent Davy Zoonekynd" userId="9b657ceb-2c2e-465a-9d3d-eec3e4197458" providerId="ADAL" clId="{22ED2328-8812-432B-A067-EA4AF6BEF918}" dt="2024-02-23T14:46:28.986" v="29" actId="47"/>
        <pc:sldMkLst>
          <pc:docMk/>
          <pc:sldMk cId="2636428850" sldId="435"/>
        </pc:sldMkLst>
      </pc:sldChg>
      <pc:sldChg chg="del">
        <pc:chgData name="Vincent Davy Zoonekynd" userId="9b657ceb-2c2e-465a-9d3d-eec3e4197458" providerId="ADAL" clId="{22ED2328-8812-432B-A067-EA4AF6BEF918}" dt="2024-02-23T14:46:28.986" v="29" actId="47"/>
        <pc:sldMkLst>
          <pc:docMk/>
          <pc:sldMk cId="1901709597" sldId="439"/>
        </pc:sldMkLst>
      </pc:sldChg>
      <pc:sldChg chg="del">
        <pc:chgData name="Vincent Davy Zoonekynd" userId="9b657ceb-2c2e-465a-9d3d-eec3e4197458" providerId="ADAL" clId="{22ED2328-8812-432B-A067-EA4AF6BEF918}" dt="2024-02-23T14:46:28.986" v="29" actId="47"/>
        <pc:sldMkLst>
          <pc:docMk/>
          <pc:sldMk cId="2240440082" sldId="443"/>
        </pc:sldMkLst>
      </pc:sldChg>
      <pc:sldChg chg="del">
        <pc:chgData name="Vincent Davy Zoonekynd" userId="9b657ceb-2c2e-465a-9d3d-eec3e4197458" providerId="ADAL" clId="{22ED2328-8812-432B-A067-EA4AF6BEF918}" dt="2024-02-23T14:46:28.986" v="29" actId="47"/>
        <pc:sldMkLst>
          <pc:docMk/>
          <pc:sldMk cId="2365676977" sldId="444"/>
        </pc:sldMkLst>
      </pc:sldChg>
      <pc:sldChg chg="del">
        <pc:chgData name="Vincent Davy Zoonekynd" userId="9b657ceb-2c2e-465a-9d3d-eec3e4197458" providerId="ADAL" clId="{22ED2328-8812-432B-A067-EA4AF6BEF918}" dt="2024-02-23T14:46:28.986" v="29" actId="47"/>
        <pc:sldMkLst>
          <pc:docMk/>
          <pc:sldMk cId="2830893550" sldId="445"/>
        </pc:sldMkLst>
      </pc:sldChg>
      <pc:sldChg chg="del">
        <pc:chgData name="Vincent Davy Zoonekynd" userId="9b657ceb-2c2e-465a-9d3d-eec3e4197458" providerId="ADAL" clId="{22ED2328-8812-432B-A067-EA4AF6BEF918}" dt="2024-02-23T14:46:28.986" v="29" actId="47"/>
        <pc:sldMkLst>
          <pc:docMk/>
          <pc:sldMk cId="3702060371" sldId="446"/>
        </pc:sldMkLst>
      </pc:sldChg>
      <pc:sldChg chg="del">
        <pc:chgData name="Vincent Davy Zoonekynd" userId="9b657ceb-2c2e-465a-9d3d-eec3e4197458" providerId="ADAL" clId="{22ED2328-8812-432B-A067-EA4AF6BEF918}" dt="2024-02-23T14:46:28.986" v="29" actId="47"/>
        <pc:sldMkLst>
          <pc:docMk/>
          <pc:sldMk cId="2176477437" sldId="447"/>
        </pc:sldMkLst>
      </pc:sldChg>
      <pc:sldChg chg="del">
        <pc:chgData name="Vincent Davy Zoonekynd" userId="9b657ceb-2c2e-465a-9d3d-eec3e4197458" providerId="ADAL" clId="{22ED2328-8812-432B-A067-EA4AF6BEF918}" dt="2024-02-23T14:46:28.986" v="29" actId="47"/>
        <pc:sldMkLst>
          <pc:docMk/>
          <pc:sldMk cId="3365360801" sldId="448"/>
        </pc:sldMkLst>
      </pc:sldChg>
      <pc:sldChg chg="del">
        <pc:chgData name="Vincent Davy Zoonekynd" userId="9b657ceb-2c2e-465a-9d3d-eec3e4197458" providerId="ADAL" clId="{22ED2328-8812-432B-A067-EA4AF6BEF918}" dt="2024-02-23T14:46:28.986" v="29" actId="47"/>
        <pc:sldMkLst>
          <pc:docMk/>
          <pc:sldMk cId="2767212452" sldId="449"/>
        </pc:sldMkLst>
      </pc:sldChg>
      <pc:sldChg chg="del">
        <pc:chgData name="Vincent Davy Zoonekynd" userId="9b657ceb-2c2e-465a-9d3d-eec3e4197458" providerId="ADAL" clId="{22ED2328-8812-432B-A067-EA4AF6BEF918}" dt="2024-02-23T14:46:28.986" v="29" actId="47"/>
        <pc:sldMkLst>
          <pc:docMk/>
          <pc:sldMk cId="2421645262" sldId="450"/>
        </pc:sldMkLst>
      </pc:sldChg>
      <pc:sldChg chg="del">
        <pc:chgData name="Vincent Davy Zoonekynd" userId="9b657ceb-2c2e-465a-9d3d-eec3e4197458" providerId="ADAL" clId="{22ED2328-8812-432B-A067-EA4AF6BEF918}" dt="2024-02-23T14:46:28.986" v="29" actId="47"/>
        <pc:sldMkLst>
          <pc:docMk/>
          <pc:sldMk cId="992654088" sldId="451"/>
        </pc:sldMkLst>
      </pc:sldChg>
      <pc:sldChg chg="del">
        <pc:chgData name="Vincent Davy Zoonekynd" userId="9b657ceb-2c2e-465a-9d3d-eec3e4197458" providerId="ADAL" clId="{22ED2328-8812-432B-A067-EA4AF6BEF918}" dt="2024-02-23T14:46:28.986" v="29" actId="47"/>
        <pc:sldMkLst>
          <pc:docMk/>
          <pc:sldMk cId="3436981913" sldId="452"/>
        </pc:sldMkLst>
      </pc:sldChg>
      <pc:sldChg chg="del">
        <pc:chgData name="Vincent Davy Zoonekynd" userId="9b657ceb-2c2e-465a-9d3d-eec3e4197458" providerId="ADAL" clId="{22ED2328-8812-432B-A067-EA4AF6BEF918}" dt="2024-02-23T14:46:28.986" v="29" actId="47"/>
        <pc:sldMkLst>
          <pc:docMk/>
          <pc:sldMk cId="3491206038" sldId="453"/>
        </pc:sldMkLst>
      </pc:sldChg>
      <pc:sldChg chg="del">
        <pc:chgData name="Vincent Davy Zoonekynd" userId="9b657ceb-2c2e-465a-9d3d-eec3e4197458" providerId="ADAL" clId="{22ED2328-8812-432B-A067-EA4AF6BEF918}" dt="2024-02-23T14:46:28.986" v="29" actId="47"/>
        <pc:sldMkLst>
          <pc:docMk/>
          <pc:sldMk cId="1095702727" sldId="454"/>
        </pc:sldMkLst>
      </pc:sldChg>
      <pc:sldChg chg="del">
        <pc:chgData name="Vincent Davy Zoonekynd" userId="9b657ceb-2c2e-465a-9d3d-eec3e4197458" providerId="ADAL" clId="{22ED2328-8812-432B-A067-EA4AF6BEF918}" dt="2024-02-23T14:46:28.986" v="29" actId="47"/>
        <pc:sldMkLst>
          <pc:docMk/>
          <pc:sldMk cId="2952178045" sldId="455"/>
        </pc:sldMkLst>
      </pc:sldChg>
      <pc:sldChg chg="del">
        <pc:chgData name="Vincent Davy Zoonekynd" userId="9b657ceb-2c2e-465a-9d3d-eec3e4197458" providerId="ADAL" clId="{22ED2328-8812-432B-A067-EA4AF6BEF918}" dt="2024-02-23T14:46:28.986" v="29" actId="47"/>
        <pc:sldMkLst>
          <pc:docMk/>
          <pc:sldMk cId="1239968430" sldId="456"/>
        </pc:sldMkLst>
      </pc:sldChg>
      <pc:sldChg chg="del">
        <pc:chgData name="Vincent Davy Zoonekynd" userId="9b657ceb-2c2e-465a-9d3d-eec3e4197458" providerId="ADAL" clId="{22ED2328-8812-432B-A067-EA4AF6BEF918}" dt="2024-02-23T14:46:28.986" v="29" actId="47"/>
        <pc:sldMkLst>
          <pc:docMk/>
          <pc:sldMk cId="2462445096" sldId="457"/>
        </pc:sldMkLst>
      </pc:sldChg>
      <pc:sldChg chg="del">
        <pc:chgData name="Vincent Davy Zoonekynd" userId="9b657ceb-2c2e-465a-9d3d-eec3e4197458" providerId="ADAL" clId="{22ED2328-8812-432B-A067-EA4AF6BEF918}" dt="2024-02-23T14:46:28.986" v="29" actId="47"/>
        <pc:sldMkLst>
          <pc:docMk/>
          <pc:sldMk cId="319478942" sldId="458"/>
        </pc:sldMkLst>
      </pc:sldChg>
      <pc:sldChg chg="del">
        <pc:chgData name="Vincent Davy Zoonekynd" userId="9b657ceb-2c2e-465a-9d3d-eec3e4197458" providerId="ADAL" clId="{22ED2328-8812-432B-A067-EA4AF6BEF918}" dt="2024-02-23T14:46:28.986" v="29" actId="47"/>
        <pc:sldMkLst>
          <pc:docMk/>
          <pc:sldMk cId="2053614463" sldId="459"/>
        </pc:sldMkLst>
      </pc:sldChg>
      <pc:sldChg chg="del">
        <pc:chgData name="Vincent Davy Zoonekynd" userId="9b657ceb-2c2e-465a-9d3d-eec3e4197458" providerId="ADAL" clId="{22ED2328-8812-432B-A067-EA4AF6BEF918}" dt="2024-02-23T14:46:28.986" v="29" actId="47"/>
        <pc:sldMkLst>
          <pc:docMk/>
          <pc:sldMk cId="251455676" sldId="460"/>
        </pc:sldMkLst>
      </pc:sldChg>
      <pc:sldChg chg="del">
        <pc:chgData name="Vincent Davy Zoonekynd" userId="9b657ceb-2c2e-465a-9d3d-eec3e4197458" providerId="ADAL" clId="{22ED2328-8812-432B-A067-EA4AF6BEF918}" dt="2024-02-23T14:46:28.986" v="29" actId="47"/>
        <pc:sldMkLst>
          <pc:docMk/>
          <pc:sldMk cId="2420117579" sldId="461"/>
        </pc:sldMkLst>
      </pc:sldChg>
      <pc:sldChg chg="del">
        <pc:chgData name="Vincent Davy Zoonekynd" userId="9b657ceb-2c2e-465a-9d3d-eec3e4197458" providerId="ADAL" clId="{22ED2328-8812-432B-A067-EA4AF6BEF918}" dt="2024-02-23T14:46:28.986" v="29" actId="47"/>
        <pc:sldMkLst>
          <pc:docMk/>
          <pc:sldMk cId="3946725013" sldId="462"/>
        </pc:sldMkLst>
      </pc:sldChg>
      <pc:sldChg chg="del">
        <pc:chgData name="Vincent Davy Zoonekynd" userId="9b657ceb-2c2e-465a-9d3d-eec3e4197458" providerId="ADAL" clId="{22ED2328-8812-432B-A067-EA4AF6BEF918}" dt="2024-02-23T14:46:28.986" v="29" actId="47"/>
        <pc:sldMkLst>
          <pc:docMk/>
          <pc:sldMk cId="3909582023" sldId="463"/>
        </pc:sldMkLst>
      </pc:sldChg>
      <pc:sldChg chg="del">
        <pc:chgData name="Vincent Davy Zoonekynd" userId="9b657ceb-2c2e-465a-9d3d-eec3e4197458" providerId="ADAL" clId="{22ED2328-8812-432B-A067-EA4AF6BEF918}" dt="2024-02-23T14:46:28.986" v="29" actId="47"/>
        <pc:sldMkLst>
          <pc:docMk/>
          <pc:sldMk cId="4060181011" sldId="464"/>
        </pc:sldMkLst>
      </pc:sldChg>
      <pc:sldChg chg="del">
        <pc:chgData name="Vincent Davy Zoonekynd" userId="9b657ceb-2c2e-465a-9d3d-eec3e4197458" providerId="ADAL" clId="{22ED2328-8812-432B-A067-EA4AF6BEF918}" dt="2024-02-23T14:46:28.986" v="29" actId="47"/>
        <pc:sldMkLst>
          <pc:docMk/>
          <pc:sldMk cId="1966203631" sldId="465"/>
        </pc:sldMkLst>
      </pc:sldChg>
      <pc:sldChg chg="del">
        <pc:chgData name="Vincent Davy Zoonekynd" userId="9b657ceb-2c2e-465a-9d3d-eec3e4197458" providerId="ADAL" clId="{22ED2328-8812-432B-A067-EA4AF6BEF918}" dt="2024-02-23T14:46:28.986" v="29" actId="47"/>
        <pc:sldMkLst>
          <pc:docMk/>
          <pc:sldMk cId="3569624603" sldId="466"/>
        </pc:sldMkLst>
      </pc:sldChg>
      <pc:sldChg chg="del">
        <pc:chgData name="Vincent Davy Zoonekynd" userId="9b657ceb-2c2e-465a-9d3d-eec3e4197458" providerId="ADAL" clId="{22ED2328-8812-432B-A067-EA4AF6BEF918}" dt="2024-02-23T14:46:28.986" v="29" actId="47"/>
        <pc:sldMkLst>
          <pc:docMk/>
          <pc:sldMk cId="1596624833" sldId="467"/>
        </pc:sldMkLst>
      </pc:sldChg>
      <pc:sldChg chg="del">
        <pc:chgData name="Vincent Davy Zoonekynd" userId="9b657ceb-2c2e-465a-9d3d-eec3e4197458" providerId="ADAL" clId="{22ED2328-8812-432B-A067-EA4AF6BEF918}" dt="2024-02-23T14:46:28.986" v="29" actId="47"/>
        <pc:sldMkLst>
          <pc:docMk/>
          <pc:sldMk cId="4173409486" sldId="469"/>
        </pc:sldMkLst>
      </pc:sldChg>
      <pc:sldChg chg="del">
        <pc:chgData name="Vincent Davy Zoonekynd" userId="9b657ceb-2c2e-465a-9d3d-eec3e4197458" providerId="ADAL" clId="{22ED2328-8812-432B-A067-EA4AF6BEF918}" dt="2024-02-23T14:46:28.986" v="29" actId="47"/>
        <pc:sldMkLst>
          <pc:docMk/>
          <pc:sldMk cId="80544750" sldId="471"/>
        </pc:sldMkLst>
      </pc:sldChg>
      <pc:sldChg chg="del">
        <pc:chgData name="Vincent Davy Zoonekynd" userId="9b657ceb-2c2e-465a-9d3d-eec3e4197458" providerId="ADAL" clId="{22ED2328-8812-432B-A067-EA4AF6BEF918}" dt="2024-02-23T14:46:28.986" v="29" actId="47"/>
        <pc:sldMkLst>
          <pc:docMk/>
          <pc:sldMk cId="1485027700" sldId="472"/>
        </pc:sldMkLst>
      </pc:sldChg>
      <pc:sldChg chg="del">
        <pc:chgData name="Vincent Davy Zoonekynd" userId="9b657ceb-2c2e-465a-9d3d-eec3e4197458" providerId="ADAL" clId="{22ED2328-8812-432B-A067-EA4AF6BEF918}" dt="2024-02-23T14:46:28.986" v="29" actId="47"/>
        <pc:sldMkLst>
          <pc:docMk/>
          <pc:sldMk cId="1271443506" sldId="473"/>
        </pc:sldMkLst>
      </pc:sldChg>
      <pc:sldChg chg="del">
        <pc:chgData name="Vincent Davy Zoonekynd" userId="9b657ceb-2c2e-465a-9d3d-eec3e4197458" providerId="ADAL" clId="{22ED2328-8812-432B-A067-EA4AF6BEF918}" dt="2024-02-23T14:46:28.986" v="29" actId="47"/>
        <pc:sldMkLst>
          <pc:docMk/>
          <pc:sldMk cId="1307596029" sldId="475"/>
        </pc:sldMkLst>
      </pc:sldChg>
      <pc:sldChg chg="del">
        <pc:chgData name="Vincent Davy Zoonekynd" userId="9b657ceb-2c2e-465a-9d3d-eec3e4197458" providerId="ADAL" clId="{22ED2328-8812-432B-A067-EA4AF6BEF918}" dt="2024-02-23T14:46:28.986" v="29" actId="47"/>
        <pc:sldMkLst>
          <pc:docMk/>
          <pc:sldMk cId="2452552436" sldId="477"/>
        </pc:sldMkLst>
      </pc:sldChg>
      <pc:sldChg chg="del">
        <pc:chgData name="Vincent Davy Zoonekynd" userId="9b657ceb-2c2e-465a-9d3d-eec3e4197458" providerId="ADAL" clId="{22ED2328-8812-432B-A067-EA4AF6BEF918}" dt="2024-02-23T14:46:28.986" v="29" actId="47"/>
        <pc:sldMkLst>
          <pc:docMk/>
          <pc:sldMk cId="3174341222" sldId="478"/>
        </pc:sldMkLst>
      </pc:sldChg>
      <pc:sldChg chg="del">
        <pc:chgData name="Vincent Davy Zoonekynd" userId="9b657ceb-2c2e-465a-9d3d-eec3e4197458" providerId="ADAL" clId="{22ED2328-8812-432B-A067-EA4AF6BEF918}" dt="2024-02-23T14:46:28.986" v="29" actId="47"/>
        <pc:sldMkLst>
          <pc:docMk/>
          <pc:sldMk cId="2403631227" sldId="479"/>
        </pc:sldMkLst>
      </pc:sldChg>
      <pc:sldChg chg="del">
        <pc:chgData name="Vincent Davy Zoonekynd" userId="9b657ceb-2c2e-465a-9d3d-eec3e4197458" providerId="ADAL" clId="{22ED2328-8812-432B-A067-EA4AF6BEF918}" dt="2024-02-23T14:46:28.986" v="29" actId="47"/>
        <pc:sldMkLst>
          <pc:docMk/>
          <pc:sldMk cId="1555683952" sldId="480"/>
        </pc:sldMkLst>
      </pc:sldChg>
      <pc:sldChg chg="del">
        <pc:chgData name="Vincent Davy Zoonekynd" userId="9b657ceb-2c2e-465a-9d3d-eec3e4197458" providerId="ADAL" clId="{22ED2328-8812-432B-A067-EA4AF6BEF918}" dt="2024-02-23T14:46:28.986" v="29" actId="47"/>
        <pc:sldMkLst>
          <pc:docMk/>
          <pc:sldMk cId="4279646489" sldId="481"/>
        </pc:sldMkLst>
      </pc:sldChg>
      <pc:sldChg chg="del">
        <pc:chgData name="Vincent Davy Zoonekynd" userId="9b657ceb-2c2e-465a-9d3d-eec3e4197458" providerId="ADAL" clId="{22ED2328-8812-432B-A067-EA4AF6BEF918}" dt="2024-02-23T14:46:28.986" v="29" actId="47"/>
        <pc:sldMkLst>
          <pc:docMk/>
          <pc:sldMk cId="1314684062" sldId="482"/>
        </pc:sldMkLst>
      </pc:sldChg>
      <pc:sldChg chg="del">
        <pc:chgData name="Vincent Davy Zoonekynd" userId="9b657ceb-2c2e-465a-9d3d-eec3e4197458" providerId="ADAL" clId="{22ED2328-8812-432B-A067-EA4AF6BEF918}" dt="2024-02-23T14:46:28.986" v="29" actId="47"/>
        <pc:sldMkLst>
          <pc:docMk/>
          <pc:sldMk cId="3577999323" sldId="483"/>
        </pc:sldMkLst>
      </pc:sldChg>
      <pc:sldChg chg="del">
        <pc:chgData name="Vincent Davy Zoonekynd" userId="9b657ceb-2c2e-465a-9d3d-eec3e4197458" providerId="ADAL" clId="{22ED2328-8812-432B-A067-EA4AF6BEF918}" dt="2024-02-23T14:46:28.986" v="29" actId="47"/>
        <pc:sldMkLst>
          <pc:docMk/>
          <pc:sldMk cId="1032520839" sldId="484"/>
        </pc:sldMkLst>
      </pc:sldChg>
      <pc:sldChg chg="del">
        <pc:chgData name="Vincent Davy Zoonekynd" userId="9b657ceb-2c2e-465a-9d3d-eec3e4197458" providerId="ADAL" clId="{22ED2328-8812-432B-A067-EA4AF6BEF918}" dt="2024-02-23T14:46:28.986" v="29" actId="47"/>
        <pc:sldMkLst>
          <pc:docMk/>
          <pc:sldMk cId="324230018" sldId="485"/>
        </pc:sldMkLst>
      </pc:sldChg>
      <pc:sldChg chg="del">
        <pc:chgData name="Vincent Davy Zoonekynd" userId="9b657ceb-2c2e-465a-9d3d-eec3e4197458" providerId="ADAL" clId="{22ED2328-8812-432B-A067-EA4AF6BEF918}" dt="2024-02-23T14:46:28.986" v="29" actId="47"/>
        <pc:sldMkLst>
          <pc:docMk/>
          <pc:sldMk cId="547454512" sldId="486"/>
        </pc:sldMkLst>
      </pc:sldChg>
      <pc:sldChg chg="del">
        <pc:chgData name="Vincent Davy Zoonekynd" userId="9b657ceb-2c2e-465a-9d3d-eec3e4197458" providerId="ADAL" clId="{22ED2328-8812-432B-A067-EA4AF6BEF918}" dt="2024-02-23T14:46:28.986" v="29" actId="47"/>
        <pc:sldMkLst>
          <pc:docMk/>
          <pc:sldMk cId="4160498168" sldId="487"/>
        </pc:sldMkLst>
      </pc:sldChg>
      <pc:sldChg chg="del">
        <pc:chgData name="Vincent Davy Zoonekynd" userId="9b657ceb-2c2e-465a-9d3d-eec3e4197458" providerId="ADAL" clId="{22ED2328-8812-432B-A067-EA4AF6BEF918}" dt="2024-02-23T14:46:28.986" v="29" actId="47"/>
        <pc:sldMkLst>
          <pc:docMk/>
          <pc:sldMk cId="912896292" sldId="488"/>
        </pc:sldMkLst>
      </pc:sldChg>
      <pc:sldChg chg="del">
        <pc:chgData name="Vincent Davy Zoonekynd" userId="9b657ceb-2c2e-465a-9d3d-eec3e4197458" providerId="ADAL" clId="{22ED2328-8812-432B-A067-EA4AF6BEF918}" dt="2024-02-23T14:46:28.986" v="29" actId="47"/>
        <pc:sldMkLst>
          <pc:docMk/>
          <pc:sldMk cId="1699776497" sldId="489"/>
        </pc:sldMkLst>
      </pc:sldChg>
      <pc:sldChg chg="del">
        <pc:chgData name="Vincent Davy Zoonekynd" userId="9b657ceb-2c2e-465a-9d3d-eec3e4197458" providerId="ADAL" clId="{22ED2328-8812-432B-A067-EA4AF6BEF918}" dt="2024-02-23T14:46:28.986" v="29" actId="47"/>
        <pc:sldMkLst>
          <pc:docMk/>
          <pc:sldMk cId="3785420784" sldId="490"/>
        </pc:sldMkLst>
      </pc:sldChg>
      <pc:sldChg chg="del">
        <pc:chgData name="Vincent Davy Zoonekynd" userId="9b657ceb-2c2e-465a-9d3d-eec3e4197458" providerId="ADAL" clId="{22ED2328-8812-432B-A067-EA4AF6BEF918}" dt="2024-02-23T14:46:28.986" v="29" actId="47"/>
        <pc:sldMkLst>
          <pc:docMk/>
          <pc:sldMk cId="2497377695" sldId="491"/>
        </pc:sldMkLst>
      </pc:sldChg>
      <pc:sldChg chg="del">
        <pc:chgData name="Vincent Davy Zoonekynd" userId="9b657ceb-2c2e-465a-9d3d-eec3e4197458" providerId="ADAL" clId="{22ED2328-8812-432B-A067-EA4AF6BEF918}" dt="2024-02-23T14:46:28.986" v="29" actId="47"/>
        <pc:sldMkLst>
          <pc:docMk/>
          <pc:sldMk cId="3057576920" sldId="492"/>
        </pc:sldMkLst>
      </pc:sldChg>
      <pc:sldChg chg="del">
        <pc:chgData name="Vincent Davy Zoonekynd" userId="9b657ceb-2c2e-465a-9d3d-eec3e4197458" providerId="ADAL" clId="{22ED2328-8812-432B-A067-EA4AF6BEF918}" dt="2024-02-23T14:46:28.986" v="29" actId="47"/>
        <pc:sldMkLst>
          <pc:docMk/>
          <pc:sldMk cId="3209906228" sldId="493"/>
        </pc:sldMkLst>
      </pc:sldChg>
      <pc:sldChg chg="del">
        <pc:chgData name="Vincent Davy Zoonekynd" userId="9b657ceb-2c2e-465a-9d3d-eec3e4197458" providerId="ADAL" clId="{22ED2328-8812-432B-A067-EA4AF6BEF918}" dt="2024-02-23T14:46:28.986" v="29" actId="47"/>
        <pc:sldMkLst>
          <pc:docMk/>
          <pc:sldMk cId="458800663" sldId="494"/>
        </pc:sldMkLst>
      </pc:sldChg>
      <pc:sldChg chg="del">
        <pc:chgData name="Vincent Davy Zoonekynd" userId="9b657ceb-2c2e-465a-9d3d-eec3e4197458" providerId="ADAL" clId="{22ED2328-8812-432B-A067-EA4AF6BEF918}" dt="2024-02-23T14:46:28.986" v="29" actId="47"/>
        <pc:sldMkLst>
          <pc:docMk/>
          <pc:sldMk cId="2185565853" sldId="495"/>
        </pc:sldMkLst>
      </pc:sldChg>
      <pc:sldChg chg="del">
        <pc:chgData name="Vincent Davy Zoonekynd" userId="9b657ceb-2c2e-465a-9d3d-eec3e4197458" providerId="ADAL" clId="{22ED2328-8812-432B-A067-EA4AF6BEF918}" dt="2024-02-23T14:46:28.986" v="29" actId="47"/>
        <pc:sldMkLst>
          <pc:docMk/>
          <pc:sldMk cId="3091832621" sldId="496"/>
        </pc:sldMkLst>
      </pc:sldChg>
      <pc:sldChg chg="del">
        <pc:chgData name="Vincent Davy Zoonekynd" userId="9b657ceb-2c2e-465a-9d3d-eec3e4197458" providerId="ADAL" clId="{22ED2328-8812-432B-A067-EA4AF6BEF918}" dt="2024-02-23T14:46:28.986" v="29" actId="47"/>
        <pc:sldMkLst>
          <pc:docMk/>
          <pc:sldMk cId="2680708854" sldId="497"/>
        </pc:sldMkLst>
      </pc:sldChg>
      <pc:sldChg chg="del">
        <pc:chgData name="Vincent Davy Zoonekynd" userId="9b657ceb-2c2e-465a-9d3d-eec3e4197458" providerId="ADAL" clId="{22ED2328-8812-432B-A067-EA4AF6BEF918}" dt="2024-02-23T14:46:28.986" v="29" actId="47"/>
        <pc:sldMkLst>
          <pc:docMk/>
          <pc:sldMk cId="340730282" sldId="498"/>
        </pc:sldMkLst>
      </pc:sldChg>
      <pc:sldChg chg="del">
        <pc:chgData name="Vincent Davy Zoonekynd" userId="9b657ceb-2c2e-465a-9d3d-eec3e4197458" providerId="ADAL" clId="{22ED2328-8812-432B-A067-EA4AF6BEF918}" dt="2024-02-23T14:46:28.986" v="29" actId="47"/>
        <pc:sldMkLst>
          <pc:docMk/>
          <pc:sldMk cId="1557484107" sldId="499"/>
        </pc:sldMkLst>
      </pc:sldChg>
      <pc:sldChg chg="del">
        <pc:chgData name="Vincent Davy Zoonekynd" userId="9b657ceb-2c2e-465a-9d3d-eec3e4197458" providerId="ADAL" clId="{22ED2328-8812-432B-A067-EA4AF6BEF918}" dt="2024-02-23T14:46:28.986" v="29" actId="47"/>
        <pc:sldMkLst>
          <pc:docMk/>
          <pc:sldMk cId="569647713" sldId="500"/>
        </pc:sldMkLst>
      </pc:sldChg>
      <pc:sldChg chg="del">
        <pc:chgData name="Vincent Davy Zoonekynd" userId="9b657ceb-2c2e-465a-9d3d-eec3e4197458" providerId="ADAL" clId="{22ED2328-8812-432B-A067-EA4AF6BEF918}" dt="2024-02-23T14:46:28.986" v="29" actId="47"/>
        <pc:sldMkLst>
          <pc:docMk/>
          <pc:sldMk cId="1165777293" sldId="501"/>
        </pc:sldMkLst>
      </pc:sldChg>
      <pc:sldChg chg="del">
        <pc:chgData name="Vincent Davy Zoonekynd" userId="9b657ceb-2c2e-465a-9d3d-eec3e4197458" providerId="ADAL" clId="{22ED2328-8812-432B-A067-EA4AF6BEF918}" dt="2024-02-23T14:46:28.986" v="29" actId="47"/>
        <pc:sldMkLst>
          <pc:docMk/>
          <pc:sldMk cId="403470469" sldId="502"/>
        </pc:sldMkLst>
      </pc:sldChg>
      <pc:sldChg chg="del">
        <pc:chgData name="Vincent Davy Zoonekynd" userId="9b657ceb-2c2e-465a-9d3d-eec3e4197458" providerId="ADAL" clId="{22ED2328-8812-432B-A067-EA4AF6BEF918}" dt="2024-02-23T14:46:28.986" v="29" actId="47"/>
        <pc:sldMkLst>
          <pc:docMk/>
          <pc:sldMk cId="40193459" sldId="503"/>
        </pc:sldMkLst>
      </pc:sldChg>
      <pc:sldChg chg="del">
        <pc:chgData name="Vincent Davy Zoonekynd" userId="9b657ceb-2c2e-465a-9d3d-eec3e4197458" providerId="ADAL" clId="{22ED2328-8812-432B-A067-EA4AF6BEF918}" dt="2024-02-23T14:46:28.986" v="29" actId="47"/>
        <pc:sldMkLst>
          <pc:docMk/>
          <pc:sldMk cId="2997124387" sldId="504"/>
        </pc:sldMkLst>
      </pc:sldChg>
      <pc:sldChg chg="del">
        <pc:chgData name="Vincent Davy Zoonekynd" userId="9b657ceb-2c2e-465a-9d3d-eec3e4197458" providerId="ADAL" clId="{22ED2328-8812-432B-A067-EA4AF6BEF918}" dt="2024-02-23T14:46:28.986" v="29" actId="47"/>
        <pc:sldMkLst>
          <pc:docMk/>
          <pc:sldMk cId="68953121" sldId="505"/>
        </pc:sldMkLst>
      </pc:sldChg>
      <pc:sldChg chg="del">
        <pc:chgData name="Vincent Davy Zoonekynd" userId="9b657ceb-2c2e-465a-9d3d-eec3e4197458" providerId="ADAL" clId="{22ED2328-8812-432B-A067-EA4AF6BEF918}" dt="2024-02-23T14:46:28.986" v="29" actId="47"/>
        <pc:sldMkLst>
          <pc:docMk/>
          <pc:sldMk cId="2120934685" sldId="506"/>
        </pc:sldMkLst>
      </pc:sldChg>
      <pc:sldChg chg="del">
        <pc:chgData name="Vincent Davy Zoonekynd" userId="9b657ceb-2c2e-465a-9d3d-eec3e4197458" providerId="ADAL" clId="{22ED2328-8812-432B-A067-EA4AF6BEF918}" dt="2024-02-23T14:46:28.986" v="29" actId="47"/>
        <pc:sldMkLst>
          <pc:docMk/>
          <pc:sldMk cId="1423989128" sldId="507"/>
        </pc:sldMkLst>
      </pc:sldChg>
      <pc:sldChg chg="del">
        <pc:chgData name="Vincent Davy Zoonekynd" userId="9b657ceb-2c2e-465a-9d3d-eec3e4197458" providerId="ADAL" clId="{22ED2328-8812-432B-A067-EA4AF6BEF918}" dt="2024-02-23T14:46:28.986" v="29" actId="47"/>
        <pc:sldMkLst>
          <pc:docMk/>
          <pc:sldMk cId="831685101" sldId="508"/>
        </pc:sldMkLst>
      </pc:sldChg>
      <pc:sldChg chg="del">
        <pc:chgData name="Vincent Davy Zoonekynd" userId="9b657ceb-2c2e-465a-9d3d-eec3e4197458" providerId="ADAL" clId="{22ED2328-8812-432B-A067-EA4AF6BEF918}" dt="2024-02-23T14:46:28.986" v="29" actId="47"/>
        <pc:sldMkLst>
          <pc:docMk/>
          <pc:sldMk cId="3574818343" sldId="509"/>
        </pc:sldMkLst>
      </pc:sldChg>
      <pc:sldChg chg="del">
        <pc:chgData name="Vincent Davy Zoonekynd" userId="9b657ceb-2c2e-465a-9d3d-eec3e4197458" providerId="ADAL" clId="{22ED2328-8812-432B-A067-EA4AF6BEF918}" dt="2024-02-23T14:46:28.986" v="29" actId="47"/>
        <pc:sldMkLst>
          <pc:docMk/>
          <pc:sldMk cId="2188193292" sldId="510"/>
        </pc:sldMkLst>
      </pc:sldChg>
      <pc:sldChg chg="del">
        <pc:chgData name="Vincent Davy Zoonekynd" userId="9b657ceb-2c2e-465a-9d3d-eec3e4197458" providerId="ADAL" clId="{22ED2328-8812-432B-A067-EA4AF6BEF918}" dt="2024-02-23T14:46:28.986" v="29" actId="47"/>
        <pc:sldMkLst>
          <pc:docMk/>
          <pc:sldMk cId="3396239921" sldId="511"/>
        </pc:sldMkLst>
      </pc:sldChg>
      <pc:sldChg chg="del">
        <pc:chgData name="Vincent Davy Zoonekynd" userId="9b657ceb-2c2e-465a-9d3d-eec3e4197458" providerId="ADAL" clId="{22ED2328-8812-432B-A067-EA4AF6BEF918}" dt="2024-02-23T14:46:28.986" v="29" actId="47"/>
        <pc:sldMkLst>
          <pc:docMk/>
          <pc:sldMk cId="2850935064" sldId="512"/>
        </pc:sldMkLst>
      </pc:sldChg>
      <pc:sldChg chg="del">
        <pc:chgData name="Vincent Davy Zoonekynd" userId="9b657ceb-2c2e-465a-9d3d-eec3e4197458" providerId="ADAL" clId="{22ED2328-8812-432B-A067-EA4AF6BEF918}" dt="2024-02-23T14:46:28.986" v="29" actId="47"/>
        <pc:sldMkLst>
          <pc:docMk/>
          <pc:sldMk cId="3020944801" sldId="513"/>
        </pc:sldMkLst>
      </pc:sldChg>
      <pc:sldChg chg="del">
        <pc:chgData name="Vincent Davy Zoonekynd" userId="9b657ceb-2c2e-465a-9d3d-eec3e4197458" providerId="ADAL" clId="{22ED2328-8812-432B-A067-EA4AF6BEF918}" dt="2024-02-23T14:46:28.986" v="29" actId="47"/>
        <pc:sldMkLst>
          <pc:docMk/>
          <pc:sldMk cId="4138228040" sldId="514"/>
        </pc:sldMkLst>
      </pc:sldChg>
      <pc:sldChg chg="del">
        <pc:chgData name="Vincent Davy Zoonekynd" userId="9b657ceb-2c2e-465a-9d3d-eec3e4197458" providerId="ADAL" clId="{22ED2328-8812-432B-A067-EA4AF6BEF918}" dt="2024-02-23T14:46:28.986" v="29" actId="47"/>
        <pc:sldMkLst>
          <pc:docMk/>
          <pc:sldMk cId="413403167" sldId="515"/>
        </pc:sldMkLst>
      </pc:sldChg>
      <pc:sldChg chg="del">
        <pc:chgData name="Vincent Davy Zoonekynd" userId="9b657ceb-2c2e-465a-9d3d-eec3e4197458" providerId="ADAL" clId="{22ED2328-8812-432B-A067-EA4AF6BEF918}" dt="2024-02-23T14:46:28.986" v="29" actId="47"/>
        <pc:sldMkLst>
          <pc:docMk/>
          <pc:sldMk cId="2907710413" sldId="516"/>
        </pc:sldMkLst>
      </pc:sldChg>
      <pc:sldChg chg="del">
        <pc:chgData name="Vincent Davy Zoonekynd" userId="9b657ceb-2c2e-465a-9d3d-eec3e4197458" providerId="ADAL" clId="{22ED2328-8812-432B-A067-EA4AF6BEF918}" dt="2024-02-23T14:46:28.986" v="29" actId="47"/>
        <pc:sldMkLst>
          <pc:docMk/>
          <pc:sldMk cId="2871316886" sldId="517"/>
        </pc:sldMkLst>
      </pc:sldChg>
      <pc:sldChg chg="del">
        <pc:chgData name="Vincent Davy Zoonekynd" userId="9b657ceb-2c2e-465a-9d3d-eec3e4197458" providerId="ADAL" clId="{22ED2328-8812-432B-A067-EA4AF6BEF918}" dt="2024-02-23T14:46:28.986" v="29" actId="47"/>
        <pc:sldMkLst>
          <pc:docMk/>
          <pc:sldMk cId="2137713119" sldId="518"/>
        </pc:sldMkLst>
      </pc:sldChg>
      <pc:sldChg chg="del">
        <pc:chgData name="Vincent Davy Zoonekynd" userId="9b657ceb-2c2e-465a-9d3d-eec3e4197458" providerId="ADAL" clId="{22ED2328-8812-432B-A067-EA4AF6BEF918}" dt="2024-02-23T14:46:28.986" v="29" actId="47"/>
        <pc:sldMkLst>
          <pc:docMk/>
          <pc:sldMk cId="3454329802" sldId="519"/>
        </pc:sldMkLst>
      </pc:sldChg>
      <pc:sldChg chg="del">
        <pc:chgData name="Vincent Davy Zoonekynd" userId="9b657ceb-2c2e-465a-9d3d-eec3e4197458" providerId="ADAL" clId="{22ED2328-8812-432B-A067-EA4AF6BEF918}" dt="2024-02-23T14:46:28.986" v="29" actId="47"/>
        <pc:sldMkLst>
          <pc:docMk/>
          <pc:sldMk cId="4262433229" sldId="520"/>
        </pc:sldMkLst>
      </pc:sldChg>
      <pc:sldChg chg="del">
        <pc:chgData name="Vincent Davy Zoonekynd" userId="9b657ceb-2c2e-465a-9d3d-eec3e4197458" providerId="ADAL" clId="{22ED2328-8812-432B-A067-EA4AF6BEF918}" dt="2024-02-23T14:46:28.986" v="29" actId="47"/>
        <pc:sldMkLst>
          <pc:docMk/>
          <pc:sldMk cId="707785223" sldId="521"/>
        </pc:sldMkLst>
      </pc:sldChg>
      <pc:sldChg chg="del">
        <pc:chgData name="Vincent Davy Zoonekynd" userId="9b657ceb-2c2e-465a-9d3d-eec3e4197458" providerId="ADAL" clId="{22ED2328-8812-432B-A067-EA4AF6BEF918}" dt="2024-02-23T14:46:28.986" v="29" actId="47"/>
        <pc:sldMkLst>
          <pc:docMk/>
          <pc:sldMk cId="973134398" sldId="522"/>
        </pc:sldMkLst>
      </pc:sldChg>
      <pc:sldChg chg="del">
        <pc:chgData name="Vincent Davy Zoonekynd" userId="9b657ceb-2c2e-465a-9d3d-eec3e4197458" providerId="ADAL" clId="{22ED2328-8812-432B-A067-EA4AF6BEF918}" dt="2024-02-23T14:46:28.986" v="29" actId="47"/>
        <pc:sldMkLst>
          <pc:docMk/>
          <pc:sldMk cId="3656452985" sldId="523"/>
        </pc:sldMkLst>
      </pc:sldChg>
      <pc:sldChg chg="del">
        <pc:chgData name="Vincent Davy Zoonekynd" userId="9b657ceb-2c2e-465a-9d3d-eec3e4197458" providerId="ADAL" clId="{22ED2328-8812-432B-A067-EA4AF6BEF918}" dt="2024-02-23T14:46:30.176" v="30" actId="47"/>
        <pc:sldMkLst>
          <pc:docMk/>
          <pc:sldMk cId="4222133805" sldId="5725"/>
        </pc:sldMkLst>
      </pc:sldChg>
      <pc:sldChg chg="del">
        <pc:chgData name="Vincent Davy Zoonekynd" userId="9b657ceb-2c2e-465a-9d3d-eec3e4197458" providerId="ADAL" clId="{22ED2328-8812-432B-A067-EA4AF6BEF918}" dt="2024-02-23T14:46:28.986" v="29" actId="47"/>
        <pc:sldMkLst>
          <pc:docMk/>
          <pc:sldMk cId="4230352024" sldId="5726"/>
        </pc:sldMkLst>
      </pc:sldChg>
      <pc:sldChg chg="del">
        <pc:chgData name="Vincent Davy Zoonekynd" userId="9b657ceb-2c2e-465a-9d3d-eec3e4197458" providerId="ADAL" clId="{22ED2328-8812-432B-A067-EA4AF6BEF918}" dt="2024-02-23T14:46:28.986" v="29" actId="47"/>
        <pc:sldMkLst>
          <pc:docMk/>
          <pc:sldMk cId="3621744506" sldId="5728"/>
        </pc:sldMkLst>
      </pc:sldChg>
      <pc:sldChg chg="del">
        <pc:chgData name="Vincent Davy Zoonekynd" userId="9b657ceb-2c2e-465a-9d3d-eec3e4197458" providerId="ADAL" clId="{22ED2328-8812-432B-A067-EA4AF6BEF918}" dt="2024-02-23T14:46:28.986" v="29" actId="47"/>
        <pc:sldMkLst>
          <pc:docMk/>
          <pc:sldMk cId="1415073996" sldId="5729"/>
        </pc:sldMkLst>
      </pc:sldChg>
      <pc:sldChg chg="del">
        <pc:chgData name="Vincent Davy Zoonekynd" userId="9b657ceb-2c2e-465a-9d3d-eec3e4197458" providerId="ADAL" clId="{22ED2328-8812-432B-A067-EA4AF6BEF918}" dt="2024-02-23T14:46:28.986" v="29" actId="47"/>
        <pc:sldMkLst>
          <pc:docMk/>
          <pc:sldMk cId="3035673630" sldId="5730"/>
        </pc:sldMkLst>
      </pc:sldChg>
      <pc:sldChg chg="del">
        <pc:chgData name="Vincent Davy Zoonekynd" userId="9b657ceb-2c2e-465a-9d3d-eec3e4197458" providerId="ADAL" clId="{22ED2328-8812-432B-A067-EA4AF6BEF918}" dt="2024-02-23T14:46:28.986" v="29" actId="47"/>
        <pc:sldMkLst>
          <pc:docMk/>
          <pc:sldMk cId="2809801107" sldId="5731"/>
        </pc:sldMkLst>
      </pc:sldChg>
      <pc:sldChg chg="del">
        <pc:chgData name="Vincent Davy Zoonekynd" userId="9b657ceb-2c2e-465a-9d3d-eec3e4197458" providerId="ADAL" clId="{22ED2328-8812-432B-A067-EA4AF6BEF918}" dt="2024-02-23T14:46:28.986" v="29" actId="47"/>
        <pc:sldMkLst>
          <pc:docMk/>
          <pc:sldMk cId="2702706905" sldId="5732"/>
        </pc:sldMkLst>
      </pc:sldChg>
      <pc:sldChg chg="del">
        <pc:chgData name="Vincent Davy Zoonekynd" userId="9b657ceb-2c2e-465a-9d3d-eec3e4197458" providerId="ADAL" clId="{22ED2328-8812-432B-A067-EA4AF6BEF918}" dt="2024-02-23T14:46:28.986" v="29" actId="47"/>
        <pc:sldMkLst>
          <pc:docMk/>
          <pc:sldMk cId="1792204141" sldId="5733"/>
        </pc:sldMkLst>
      </pc:sldChg>
      <pc:sldChg chg="del">
        <pc:chgData name="Vincent Davy Zoonekynd" userId="9b657ceb-2c2e-465a-9d3d-eec3e4197458" providerId="ADAL" clId="{22ED2328-8812-432B-A067-EA4AF6BEF918}" dt="2024-02-23T14:46:28.986" v="29" actId="47"/>
        <pc:sldMkLst>
          <pc:docMk/>
          <pc:sldMk cId="2735785057" sldId="5734"/>
        </pc:sldMkLst>
      </pc:sldChg>
      <pc:sldChg chg="del">
        <pc:chgData name="Vincent Davy Zoonekynd" userId="9b657ceb-2c2e-465a-9d3d-eec3e4197458" providerId="ADAL" clId="{22ED2328-8812-432B-A067-EA4AF6BEF918}" dt="2024-02-23T14:46:28.986" v="29" actId="47"/>
        <pc:sldMkLst>
          <pc:docMk/>
          <pc:sldMk cId="531606878" sldId="5735"/>
        </pc:sldMkLst>
      </pc:sldChg>
      <pc:sldChg chg="del">
        <pc:chgData name="Vincent Davy Zoonekynd" userId="9b657ceb-2c2e-465a-9d3d-eec3e4197458" providerId="ADAL" clId="{22ED2328-8812-432B-A067-EA4AF6BEF918}" dt="2024-02-23T14:46:28.986" v="29" actId="47"/>
        <pc:sldMkLst>
          <pc:docMk/>
          <pc:sldMk cId="3019147912" sldId="5736"/>
        </pc:sldMkLst>
      </pc:sldChg>
      <pc:sldChg chg="del">
        <pc:chgData name="Vincent Davy Zoonekynd" userId="9b657ceb-2c2e-465a-9d3d-eec3e4197458" providerId="ADAL" clId="{22ED2328-8812-432B-A067-EA4AF6BEF918}" dt="2024-02-23T14:46:28.986" v="29" actId="47"/>
        <pc:sldMkLst>
          <pc:docMk/>
          <pc:sldMk cId="1223074895" sldId="5737"/>
        </pc:sldMkLst>
      </pc:sldChg>
      <pc:sldChg chg="del">
        <pc:chgData name="Vincent Davy Zoonekynd" userId="9b657ceb-2c2e-465a-9d3d-eec3e4197458" providerId="ADAL" clId="{22ED2328-8812-432B-A067-EA4AF6BEF918}" dt="2024-02-23T14:46:28.986" v="29" actId="47"/>
        <pc:sldMkLst>
          <pc:docMk/>
          <pc:sldMk cId="3244977170" sldId="5738"/>
        </pc:sldMkLst>
      </pc:sldChg>
      <pc:sldChg chg="del">
        <pc:chgData name="Vincent Davy Zoonekynd" userId="9b657ceb-2c2e-465a-9d3d-eec3e4197458" providerId="ADAL" clId="{22ED2328-8812-432B-A067-EA4AF6BEF918}" dt="2024-02-23T14:46:28.986" v="29" actId="47"/>
        <pc:sldMkLst>
          <pc:docMk/>
          <pc:sldMk cId="1664784145" sldId="5739"/>
        </pc:sldMkLst>
      </pc:sldChg>
      <pc:sldChg chg="del">
        <pc:chgData name="Vincent Davy Zoonekynd" userId="9b657ceb-2c2e-465a-9d3d-eec3e4197458" providerId="ADAL" clId="{22ED2328-8812-432B-A067-EA4AF6BEF918}" dt="2024-02-23T14:46:28.986" v="29" actId="47"/>
        <pc:sldMkLst>
          <pc:docMk/>
          <pc:sldMk cId="3091675406" sldId="5740"/>
        </pc:sldMkLst>
      </pc:sldChg>
      <pc:sldChg chg="del">
        <pc:chgData name="Vincent Davy Zoonekynd" userId="9b657ceb-2c2e-465a-9d3d-eec3e4197458" providerId="ADAL" clId="{22ED2328-8812-432B-A067-EA4AF6BEF918}" dt="2024-02-23T14:46:28.986" v="29" actId="47"/>
        <pc:sldMkLst>
          <pc:docMk/>
          <pc:sldMk cId="2198073935" sldId="5741"/>
        </pc:sldMkLst>
      </pc:sldChg>
      <pc:sldChg chg="del">
        <pc:chgData name="Vincent Davy Zoonekynd" userId="9b657ceb-2c2e-465a-9d3d-eec3e4197458" providerId="ADAL" clId="{22ED2328-8812-432B-A067-EA4AF6BEF918}" dt="2024-02-23T14:46:28.986" v="29" actId="47"/>
        <pc:sldMkLst>
          <pc:docMk/>
          <pc:sldMk cId="2353975192" sldId="5742"/>
        </pc:sldMkLst>
      </pc:sldChg>
      <pc:sldChg chg="del">
        <pc:chgData name="Vincent Davy Zoonekynd" userId="9b657ceb-2c2e-465a-9d3d-eec3e4197458" providerId="ADAL" clId="{22ED2328-8812-432B-A067-EA4AF6BEF918}" dt="2024-02-23T14:46:28.986" v="29" actId="47"/>
        <pc:sldMkLst>
          <pc:docMk/>
          <pc:sldMk cId="826581300" sldId="5743"/>
        </pc:sldMkLst>
      </pc:sldChg>
      <pc:sldChg chg="del">
        <pc:chgData name="Vincent Davy Zoonekynd" userId="9b657ceb-2c2e-465a-9d3d-eec3e4197458" providerId="ADAL" clId="{22ED2328-8812-432B-A067-EA4AF6BEF918}" dt="2024-02-23T14:46:28.986" v="29" actId="47"/>
        <pc:sldMkLst>
          <pc:docMk/>
          <pc:sldMk cId="3920138025" sldId="5744"/>
        </pc:sldMkLst>
      </pc:sldChg>
      <pc:sldChg chg="del">
        <pc:chgData name="Vincent Davy Zoonekynd" userId="9b657ceb-2c2e-465a-9d3d-eec3e4197458" providerId="ADAL" clId="{22ED2328-8812-432B-A067-EA4AF6BEF918}" dt="2024-02-23T14:46:28.986" v="29" actId="47"/>
        <pc:sldMkLst>
          <pc:docMk/>
          <pc:sldMk cId="197311320" sldId="5745"/>
        </pc:sldMkLst>
      </pc:sldChg>
      <pc:sldChg chg="del">
        <pc:chgData name="Vincent Davy Zoonekynd" userId="9b657ceb-2c2e-465a-9d3d-eec3e4197458" providerId="ADAL" clId="{22ED2328-8812-432B-A067-EA4AF6BEF918}" dt="2024-02-23T14:46:28.986" v="29" actId="47"/>
        <pc:sldMkLst>
          <pc:docMk/>
          <pc:sldMk cId="3527504492" sldId="5746"/>
        </pc:sldMkLst>
      </pc:sldChg>
      <pc:sldChg chg="del">
        <pc:chgData name="Vincent Davy Zoonekynd" userId="9b657ceb-2c2e-465a-9d3d-eec3e4197458" providerId="ADAL" clId="{22ED2328-8812-432B-A067-EA4AF6BEF918}" dt="2024-02-23T14:46:28.986" v="29" actId="47"/>
        <pc:sldMkLst>
          <pc:docMk/>
          <pc:sldMk cId="968181353" sldId="5747"/>
        </pc:sldMkLst>
      </pc:sldChg>
      <pc:sldChg chg="del">
        <pc:chgData name="Vincent Davy Zoonekynd" userId="9b657ceb-2c2e-465a-9d3d-eec3e4197458" providerId="ADAL" clId="{22ED2328-8812-432B-A067-EA4AF6BEF918}" dt="2024-02-23T14:46:28.986" v="29" actId="47"/>
        <pc:sldMkLst>
          <pc:docMk/>
          <pc:sldMk cId="3429281135" sldId="5748"/>
        </pc:sldMkLst>
      </pc:sldChg>
      <pc:sldChg chg="del">
        <pc:chgData name="Vincent Davy Zoonekynd" userId="9b657ceb-2c2e-465a-9d3d-eec3e4197458" providerId="ADAL" clId="{22ED2328-8812-432B-A067-EA4AF6BEF918}" dt="2024-02-23T14:46:28.986" v="29" actId="47"/>
        <pc:sldMkLst>
          <pc:docMk/>
          <pc:sldMk cId="2678180172" sldId="5749"/>
        </pc:sldMkLst>
      </pc:sldChg>
      <pc:sldChg chg="del">
        <pc:chgData name="Vincent Davy Zoonekynd" userId="9b657ceb-2c2e-465a-9d3d-eec3e4197458" providerId="ADAL" clId="{22ED2328-8812-432B-A067-EA4AF6BEF918}" dt="2024-02-23T14:46:28.986" v="29" actId="47"/>
        <pc:sldMkLst>
          <pc:docMk/>
          <pc:sldMk cId="436534501" sldId="5750"/>
        </pc:sldMkLst>
      </pc:sldChg>
      <pc:sldChg chg="del">
        <pc:chgData name="Vincent Davy Zoonekynd" userId="9b657ceb-2c2e-465a-9d3d-eec3e4197458" providerId="ADAL" clId="{22ED2328-8812-432B-A067-EA4AF6BEF918}" dt="2024-02-23T14:46:28.986" v="29" actId="47"/>
        <pc:sldMkLst>
          <pc:docMk/>
          <pc:sldMk cId="866985626" sldId="5755"/>
        </pc:sldMkLst>
      </pc:sldChg>
      <pc:sldChg chg="del">
        <pc:chgData name="Vincent Davy Zoonekynd" userId="9b657ceb-2c2e-465a-9d3d-eec3e4197458" providerId="ADAL" clId="{22ED2328-8812-432B-A067-EA4AF6BEF918}" dt="2024-02-23T14:46:28.986" v="29" actId="47"/>
        <pc:sldMkLst>
          <pc:docMk/>
          <pc:sldMk cId="3010581020" sldId="5756"/>
        </pc:sldMkLst>
      </pc:sldChg>
      <pc:sldChg chg="del">
        <pc:chgData name="Vincent Davy Zoonekynd" userId="9b657ceb-2c2e-465a-9d3d-eec3e4197458" providerId="ADAL" clId="{22ED2328-8812-432B-A067-EA4AF6BEF918}" dt="2024-02-23T14:46:28.986" v="29" actId="47"/>
        <pc:sldMkLst>
          <pc:docMk/>
          <pc:sldMk cId="4271863259" sldId="5757"/>
        </pc:sldMkLst>
      </pc:sldChg>
      <pc:sldChg chg="del">
        <pc:chgData name="Vincent Davy Zoonekynd" userId="9b657ceb-2c2e-465a-9d3d-eec3e4197458" providerId="ADAL" clId="{22ED2328-8812-432B-A067-EA4AF6BEF918}" dt="2024-02-23T14:46:28.986" v="29" actId="47"/>
        <pc:sldMkLst>
          <pc:docMk/>
          <pc:sldMk cId="957498348" sldId="5758"/>
        </pc:sldMkLst>
      </pc:sldChg>
      <pc:sldChg chg="del">
        <pc:chgData name="Vincent Davy Zoonekynd" userId="9b657ceb-2c2e-465a-9d3d-eec3e4197458" providerId="ADAL" clId="{22ED2328-8812-432B-A067-EA4AF6BEF918}" dt="2024-02-23T14:46:28.986" v="29" actId="47"/>
        <pc:sldMkLst>
          <pc:docMk/>
          <pc:sldMk cId="1950937625" sldId="5759"/>
        </pc:sldMkLst>
      </pc:sldChg>
      <pc:sldChg chg="del">
        <pc:chgData name="Vincent Davy Zoonekynd" userId="9b657ceb-2c2e-465a-9d3d-eec3e4197458" providerId="ADAL" clId="{22ED2328-8812-432B-A067-EA4AF6BEF918}" dt="2024-02-23T14:46:28.986" v="29" actId="47"/>
        <pc:sldMkLst>
          <pc:docMk/>
          <pc:sldMk cId="826146709" sldId="5760"/>
        </pc:sldMkLst>
      </pc:sldChg>
      <pc:sldChg chg="del">
        <pc:chgData name="Vincent Davy Zoonekynd" userId="9b657ceb-2c2e-465a-9d3d-eec3e4197458" providerId="ADAL" clId="{22ED2328-8812-432B-A067-EA4AF6BEF918}" dt="2024-02-23T14:46:28.986" v="29" actId="47"/>
        <pc:sldMkLst>
          <pc:docMk/>
          <pc:sldMk cId="1511887523" sldId="5761"/>
        </pc:sldMkLst>
      </pc:sldChg>
      <pc:sldChg chg="modSp new mod">
        <pc:chgData name="Vincent Davy Zoonekynd" userId="9b657ceb-2c2e-465a-9d3d-eec3e4197458" providerId="ADAL" clId="{22ED2328-8812-432B-A067-EA4AF6BEF918}" dt="2024-02-23T14:47:12.464" v="122" actId="20577"/>
        <pc:sldMkLst>
          <pc:docMk/>
          <pc:sldMk cId="1277635324" sldId="5762"/>
        </pc:sldMkLst>
        <pc:spChg chg="mod">
          <ac:chgData name="Vincent Davy Zoonekynd" userId="9b657ceb-2c2e-465a-9d3d-eec3e4197458" providerId="ADAL" clId="{22ED2328-8812-432B-A067-EA4AF6BEF918}" dt="2024-02-23T14:46:49.392" v="42" actId="20577"/>
          <ac:spMkLst>
            <pc:docMk/>
            <pc:sldMk cId="1277635324" sldId="5762"/>
            <ac:spMk id="2" creationId="{A1429880-5B7B-7687-A5C7-9012D35BA713}"/>
          </ac:spMkLst>
        </pc:spChg>
        <pc:spChg chg="mod">
          <ac:chgData name="Vincent Davy Zoonekynd" userId="9b657ceb-2c2e-465a-9d3d-eec3e4197458" providerId="ADAL" clId="{22ED2328-8812-432B-A067-EA4AF6BEF918}" dt="2024-02-23T14:47:12.464" v="122" actId="20577"/>
          <ac:spMkLst>
            <pc:docMk/>
            <pc:sldMk cId="1277635324" sldId="5762"/>
            <ac:spMk id="3" creationId="{FBC20027-8741-134C-1DD4-09F8C043F90E}"/>
          </ac:spMkLst>
        </pc:spChg>
      </pc:sldChg>
      <pc:sldChg chg="addSp delSp modSp new mod modClrScheme chgLayout">
        <pc:chgData name="Vincent Davy Zoonekynd" userId="9b657ceb-2c2e-465a-9d3d-eec3e4197458" providerId="ADAL" clId="{22ED2328-8812-432B-A067-EA4AF6BEF918}" dt="2024-02-23T14:48:53.644" v="270" actId="207"/>
        <pc:sldMkLst>
          <pc:docMk/>
          <pc:sldMk cId="2918325414" sldId="5763"/>
        </pc:sldMkLst>
        <pc:spChg chg="mod ord">
          <ac:chgData name="Vincent Davy Zoonekynd" userId="9b657ceb-2c2e-465a-9d3d-eec3e4197458" providerId="ADAL" clId="{22ED2328-8812-432B-A067-EA4AF6BEF918}" dt="2024-02-23T14:47:30.160" v="131" actId="700"/>
          <ac:spMkLst>
            <pc:docMk/>
            <pc:sldMk cId="2918325414" sldId="5763"/>
            <ac:spMk id="2" creationId="{948D023A-F205-61CA-3D21-9514260B168E}"/>
          </ac:spMkLst>
        </pc:spChg>
        <pc:spChg chg="add del mod ord">
          <ac:chgData name="Vincent Davy Zoonekynd" userId="9b657ceb-2c2e-465a-9d3d-eec3e4197458" providerId="ADAL" clId="{22ED2328-8812-432B-A067-EA4AF6BEF918}" dt="2024-02-23T14:47:57.442" v="201" actId="20577"/>
          <ac:spMkLst>
            <pc:docMk/>
            <pc:sldMk cId="2918325414" sldId="5763"/>
            <ac:spMk id="3" creationId="{C5F303CE-16FD-B2C3-C27F-1FB9CB88B3B6}"/>
          </ac:spMkLst>
        </pc:spChg>
        <pc:spChg chg="add del mod ord">
          <ac:chgData name="Vincent Davy Zoonekynd" userId="9b657ceb-2c2e-465a-9d3d-eec3e4197458" providerId="ADAL" clId="{22ED2328-8812-432B-A067-EA4AF6BEF918}" dt="2024-02-23T14:47:30.160" v="131" actId="700"/>
          <ac:spMkLst>
            <pc:docMk/>
            <pc:sldMk cId="2918325414" sldId="5763"/>
            <ac:spMk id="4" creationId="{41A7575B-E79A-E1DB-B7A8-3F4263F1E7F7}"/>
          </ac:spMkLst>
        </pc:spChg>
        <pc:spChg chg="add del mod ord">
          <ac:chgData name="Vincent Davy Zoonekynd" userId="9b657ceb-2c2e-465a-9d3d-eec3e4197458" providerId="ADAL" clId="{22ED2328-8812-432B-A067-EA4AF6BEF918}" dt="2024-02-23T14:47:30.160" v="131" actId="700"/>
          <ac:spMkLst>
            <pc:docMk/>
            <pc:sldMk cId="2918325414" sldId="5763"/>
            <ac:spMk id="5" creationId="{BCEBA038-A58D-D01F-DD5A-41B7E00889BE}"/>
          </ac:spMkLst>
        </pc:spChg>
        <pc:spChg chg="add mod">
          <ac:chgData name="Vincent Davy Zoonekynd" userId="9b657ceb-2c2e-465a-9d3d-eec3e4197458" providerId="ADAL" clId="{22ED2328-8812-432B-A067-EA4AF6BEF918}" dt="2024-02-23T14:48:53.644" v="270" actId="207"/>
          <ac:spMkLst>
            <pc:docMk/>
            <pc:sldMk cId="2918325414" sldId="5763"/>
            <ac:spMk id="6" creationId="{42F774D8-FCA6-EDF5-1B0F-DD5B97926BC1}"/>
          </ac:spMkLst>
        </pc:spChg>
      </pc:sldChg>
      <pc:sldChg chg="add">
        <pc:chgData name="Vincent Davy Zoonekynd" userId="9b657ceb-2c2e-465a-9d3d-eec3e4197458" providerId="ADAL" clId="{22ED2328-8812-432B-A067-EA4AF6BEF918}" dt="2024-02-23T14:48:49.099" v="269" actId="2890"/>
        <pc:sldMkLst>
          <pc:docMk/>
          <pc:sldMk cId="3630368814" sldId="5764"/>
        </pc:sldMkLst>
      </pc:sldChg>
      <pc:sldChg chg="modSp new mod">
        <pc:chgData name="Vincent Davy Zoonekynd" userId="9b657ceb-2c2e-465a-9d3d-eec3e4197458" providerId="ADAL" clId="{22ED2328-8812-432B-A067-EA4AF6BEF918}" dt="2024-03-15T12:25:56.243" v="12171" actId="20577"/>
        <pc:sldMkLst>
          <pc:docMk/>
          <pc:sldMk cId="201716862" sldId="5765"/>
        </pc:sldMkLst>
        <pc:spChg chg="mod">
          <ac:chgData name="Vincent Davy Zoonekynd" userId="9b657ceb-2c2e-465a-9d3d-eec3e4197458" providerId="ADAL" clId="{22ED2328-8812-432B-A067-EA4AF6BEF918}" dt="2024-02-23T14:49:37.695" v="308" actId="20577"/>
          <ac:spMkLst>
            <pc:docMk/>
            <pc:sldMk cId="201716862" sldId="5765"/>
            <ac:spMk id="2" creationId="{FA06F32D-680A-85C9-36B7-E09AC4480B8B}"/>
          </ac:spMkLst>
        </pc:spChg>
        <pc:spChg chg="mod">
          <ac:chgData name="Vincent Davy Zoonekynd" userId="9b657ceb-2c2e-465a-9d3d-eec3e4197458" providerId="ADAL" clId="{22ED2328-8812-432B-A067-EA4AF6BEF918}" dt="2024-03-15T12:25:56.243" v="12171" actId="20577"/>
          <ac:spMkLst>
            <pc:docMk/>
            <pc:sldMk cId="201716862" sldId="5765"/>
            <ac:spMk id="3" creationId="{74156F32-D750-BBA4-1BAA-0317A421EC95}"/>
          </ac:spMkLst>
        </pc:spChg>
      </pc:sldChg>
      <pc:sldChg chg="modSp add mod ord">
        <pc:chgData name="Vincent Davy Zoonekynd" userId="9b657ceb-2c2e-465a-9d3d-eec3e4197458" providerId="ADAL" clId="{22ED2328-8812-432B-A067-EA4AF6BEF918}" dt="2024-02-29T06:50:52.442" v="2521" actId="20577"/>
        <pc:sldMkLst>
          <pc:docMk/>
          <pc:sldMk cId="1055226198" sldId="5766"/>
        </pc:sldMkLst>
        <pc:spChg chg="mod">
          <ac:chgData name="Vincent Davy Zoonekynd" userId="9b657ceb-2c2e-465a-9d3d-eec3e4197458" providerId="ADAL" clId="{22ED2328-8812-432B-A067-EA4AF6BEF918}" dt="2024-02-29T06:50:52.442" v="2521" actId="20577"/>
          <ac:spMkLst>
            <pc:docMk/>
            <pc:sldMk cId="1055226198" sldId="5766"/>
            <ac:spMk id="4" creationId="{610664E5-6276-E57B-536C-250E530CFD11}"/>
          </ac:spMkLst>
        </pc:spChg>
      </pc:sldChg>
      <pc:sldChg chg="addSp delSp modSp new del mod">
        <pc:chgData name="Vincent Davy Zoonekynd" userId="9b657ceb-2c2e-465a-9d3d-eec3e4197458" providerId="ADAL" clId="{22ED2328-8812-432B-A067-EA4AF6BEF918}" dt="2024-02-28T05:40:38.524" v="1422" actId="47"/>
        <pc:sldMkLst>
          <pc:docMk/>
          <pc:sldMk cId="3227803387" sldId="5767"/>
        </pc:sldMkLst>
        <pc:spChg chg="mod">
          <ac:chgData name="Vincent Davy Zoonekynd" userId="9b657ceb-2c2e-465a-9d3d-eec3e4197458" providerId="ADAL" clId="{22ED2328-8812-432B-A067-EA4AF6BEF918}" dt="2024-02-23T14:52:19.423" v="452" actId="20577"/>
          <ac:spMkLst>
            <pc:docMk/>
            <pc:sldMk cId="3227803387" sldId="5767"/>
            <ac:spMk id="2" creationId="{9972CB6A-CA16-FA8C-179A-604F90B76382}"/>
          </ac:spMkLst>
        </pc:spChg>
        <pc:spChg chg="del mod">
          <ac:chgData name="Vincent Davy Zoonekynd" userId="9b657ceb-2c2e-465a-9d3d-eec3e4197458" providerId="ADAL" clId="{22ED2328-8812-432B-A067-EA4AF6BEF918}" dt="2024-02-28T05:40:09.272" v="1396" actId="478"/>
          <ac:spMkLst>
            <pc:docMk/>
            <pc:sldMk cId="3227803387" sldId="5767"/>
            <ac:spMk id="3" creationId="{01A4DCAF-8E2F-4C7C-DEB7-5DAC127F0F34}"/>
          </ac:spMkLst>
        </pc:spChg>
        <pc:spChg chg="add del mod">
          <ac:chgData name="Vincent Davy Zoonekynd" userId="9b657ceb-2c2e-465a-9d3d-eec3e4197458" providerId="ADAL" clId="{22ED2328-8812-432B-A067-EA4AF6BEF918}" dt="2024-02-28T05:40:21.185" v="1401" actId="478"/>
          <ac:spMkLst>
            <pc:docMk/>
            <pc:sldMk cId="3227803387" sldId="5767"/>
            <ac:spMk id="5" creationId="{B2C1E16C-A8CC-B469-3301-AF44855AE4D7}"/>
          </ac:spMkLst>
        </pc:spChg>
        <pc:spChg chg="add del mod">
          <ac:chgData name="Vincent Davy Zoonekynd" userId="9b657ceb-2c2e-465a-9d3d-eec3e4197458" providerId="ADAL" clId="{22ED2328-8812-432B-A067-EA4AF6BEF918}" dt="2024-02-28T05:40:11.507" v="1398" actId="21"/>
          <ac:spMkLst>
            <pc:docMk/>
            <pc:sldMk cId="3227803387" sldId="5767"/>
            <ac:spMk id="6" creationId="{726BB389-787D-6D75-DED1-28F8984B1C03}"/>
          </ac:spMkLst>
        </pc:spChg>
        <pc:spChg chg="add mod">
          <ac:chgData name="Vincent Davy Zoonekynd" userId="9b657ceb-2c2e-465a-9d3d-eec3e4197458" providerId="ADAL" clId="{22ED2328-8812-432B-A067-EA4AF6BEF918}" dt="2024-02-28T05:40:15.978" v="1400"/>
          <ac:spMkLst>
            <pc:docMk/>
            <pc:sldMk cId="3227803387" sldId="5767"/>
            <ac:spMk id="7" creationId="{726BB389-787D-6D75-DED1-28F8984B1C03}"/>
          </ac:spMkLst>
        </pc:spChg>
      </pc:sldChg>
      <pc:sldChg chg="addSp delSp modSp new mod modClrScheme chgLayout">
        <pc:chgData name="Vincent Davy Zoonekynd" userId="9b657ceb-2c2e-465a-9d3d-eec3e4197458" providerId="ADAL" clId="{22ED2328-8812-432B-A067-EA4AF6BEF918}" dt="2024-02-23T14:54:07.125" v="489" actId="700"/>
        <pc:sldMkLst>
          <pc:docMk/>
          <pc:sldMk cId="2707054765" sldId="5768"/>
        </pc:sldMkLst>
        <pc:spChg chg="mod ord">
          <ac:chgData name="Vincent Davy Zoonekynd" userId="9b657ceb-2c2e-465a-9d3d-eec3e4197458" providerId="ADAL" clId="{22ED2328-8812-432B-A067-EA4AF6BEF918}" dt="2024-02-23T14:54:07.125" v="489" actId="700"/>
          <ac:spMkLst>
            <pc:docMk/>
            <pc:sldMk cId="2707054765" sldId="5768"/>
            <ac:spMk id="2" creationId="{FBEA75DC-6520-BF04-D2C7-23A6B661E4AA}"/>
          </ac:spMkLst>
        </pc:spChg>
        <pc:spChg chg="add del">
          <ac:chgData name="Vincent Davy Zoonekynd" userId="9b657ceb-2c2e-465a-9d3d-eec3e4197458" providerId="ADAL" clId="{22ED2328-8812-432B-A067-EA4AF6BEF918}" dt="2024-02-23T14:53:23.042" v="486" actId="478"/>
          <ac:spMkLst>
            <pc:docMk/>
            <pc:sldMk cId="2707054765" sldId="5768"/>
            <ac:spMk id="3" creationId="{CD7561CE-D3C4-447A-9F38-97CAF1D1BC8F}"/>
          </ac:spMkLst>
        </pc:spChg>
        <pc:picChg chg="add mod">
          <ac:chgData name="Vincent Davy Zoonekynd" userId="9b657ceb-2c2e-465a-9d3d-eec3e4197458" providerId="ADAL" clId="{22ED2328-8812-432B-A067-EA4AF6BEF918}" dt="2024-02-23T14:53:15.086" v="485"/>
          <ac:picMkLst>
            <pc:docMk/>
            <pc:sldMk cId="2707054765" sldId="5768"/>
            <ac:picMk id="1026" creationId="{88429D4A-5599-EE0B-D564-87C7E3DD76AB}"/>
          </ac:picMkLst>
        </pc:picChg>
        <pc:picChg chg="add">
          <ac:chgData name="Vincent Davy Zoonekynd" userId="9b657ceb-2c2e-465a-9d3d-eec3e4197458" providerId="ADAL" clId="{22ED2328-8812-432B-A067-EA4AF6BEF918}" dt="2024-02-23T14:53:24.326" v="487"/>
          <ac:picMkLst>
            <pc:docMk/>
            <pc:sldMk cId="2707054765" sldId="5768"/>
            <ac:picMk id="1028" creationId="{E325AD1E-E04F-7ABC-D4A8-54C1558D0D67}"/>
          </ac:picMkLst>
        </pc:picChg>
      </pc:sldChg>
      <pc:sldChg chg="addSp delSp new mod modClrScheme chgLayout">
        <pc:chgData name="Vincent Davy Zoonekynd" userId="9b657ceb-2c2e-465a-9d3d-eec3e4197458" providerId="ADAL" clId="{22ED2328-8812-432B-A067-EA4AF6BEF918}" dt="2024-02-23T14:54:20.512" v="491"/>
        <pc:sldMkLst>
          <pc:docMk/>
          <pc:sldMk cId="3348615267" sldId="5769"/>
        </pc:sldMkLst>
        <pc:spChg chg="del">
          <ac:chgData name="Vincent Davy Zoonekynd" userId="9b657ceb-2c2e-465a-9d3d-eec3e4197458" providerId="ADAL" clId="{22ED2328-8812-432B-A067-EA4AF6BEF918}" dt="2024-02-23T14:54:13.580" v="490" actId="700"/>
          <ac:spMkLst>
            <pc:docMk/>
            <pc:sldMk cId="3348615267" sldId="5769"/>
            <ac:spMk id="2" creationId="{9EDBAF3C-50A8-718C-8153-CB8745DDD0F8}"/>
          </ac:spMkLst>
        </pc:spChg>
        <pc:spChg chg="del">
          <ac:chgData name="Vincent Davy Zoonekynd" userId="9b657ceb-2c2e-465a-9d3d-eec3e4197458" providerId="ADAL" clId="{22ED2328-8812-432B-A067-EA4AF6BEF918}" dt="2024-02-23T14:54:13.580" v="490" actId="700"/>
          <ac:spMkLst>
            <pc:docMk/>
            <pc:sldMk cId="3348615267" sldId="5769"/>
            <ac:spMk id="3" creationId="{DCD93BE7-A4FC-60C2-BEF3-74E840D0997D}"/>
          </ac:spMkLst>
        </pc:spChg>
        <pc:picChg chg="add">
          <ac:chgData name="Vincent Davy Zoonekynd" userId="9b657ceb-2c2e-465a-9d3d-eec3e4197458" providerId="ADAL" clId="{22ED2328-8812-432B-A067-EA4AF6BEF918}" dt="2024-02-23T14:54:20.512" v="491"/>
          <ac:picMkLst>
            <pc:docMk/>
            <pc:sldMk cId="3348615267" sldId="5769"/>
            <ac:picMk id="2050" creationId="{8FEF2CD4-CAF9-A262-D9E4-BE3F30C8122B}"/>
          </ac:picMkLst>
        </pc:picChg>
      </pc:sldChg>
      <pc:sldChg chg="addSp modSp new del mod modClrScheme chgLayout">
        <pc:chgData name="Vincent Davy Zoonekynd" userId="9b657ceb-2c2e-465a-9d3d-eec3e4197458" providerId="ADAL" clId="{22ED2328-8812-432B-A067-EA4AF6BEF918}" dt="2024-03-05T10:26:53.414" v="5794" actId="47"/>
        <pc:sldMkLst>
          <pc:docMk/>
          <pc:sldMk cId="3857939991" sldId="5770"/>
        </pc:sldMkLst>
        <pc:spChg chg="add mod">
          <ac:chgData name="Vincent Davy Zoonekynd" userId="9b657ceb-2c2e-465a-9d3d-eec3e4197458" providerId="ADAL" clId="{22ED2328-8812-432B-A067-EA4AF6BEF918}" dt="2024-02-23T14:55:16.899" v="509" actId="20577"/>
          <ac:spMkLst>
            <pc:docMk/>
            <pc:sldMk cId="3857939991" sldId="5770"/>
            <ac:spMk id="2" creationId="{27BF4B32-4D60-986F-E025-364CC80875BA}"/>
          </ac:spMkLst>
        </pc:spChg>
        <pc:spChg chg="add mod">
          <ac:chgData name="Vincent Davy Zoonekynd" userId="9b657ceb-2c2e-465a-9d3d-eec3e4197458" providerId="ADAL" clId="{22ED2328-8812-432B-A067-EA4AF6BEF918}" dt="2024-02-23T15:00:59.086" v="788" actId="20577"/>
          <ac:spMkLst>
            <pc:docMk/>
            <pc:sldMk cId="3857939991" sldId="5770"/>
            <ac:spMk id="3" creationId="{B2F57D60-6319-C279-29A6-2AC426B25612}"/>
          </ac:spMkLst>
        </pc:spChg>
      </pc:sldChg>
      <pc:sldChg chg="modSp new mod">
        <pc:chgData name="Vincent Davy Zoonekynd" userId="9b657ceb-2c2e-465a-9d3d-eec3e4197458" providerId="ADAL" clId="{22ED2328-8812-432B-A067-EA4AF6BEF918}" dt="2024-02-23T14:59:50.611" v="748" actId="20577"/>
        <pc:sldMkLst>
          <pc:docMk/>
          <pc:sldMk cId="3966353208" sldId="5771"/>
        </pc:sldMkLst>
        <pc:spChg chg="mod">
          <ac:chgData name="Vincent Davy Zoonekynd" userId="9b657ceb-2c2e-465a-9d3d-eec3e4197458" providerId="ADAL" clId="{22ED2328-8812-432B-A067-EA4AF6BEF918}" dt="2024-02-23T14:55:32.655" v="521" actId="20577"/>
          <ac:spMkLst>
            <pc:docMk/>
            <pc:sldMk cId="3966353208" sldId="5771"/>
            <ac:spMk id="2" creationId="{4A057291-6893-8BDD-17F2-BE172F9D84D3}"/>
          </ac:spMkLst>
        </pc:spChg>
        <pc:spChg chg="mod">
          <ac:chgData name="Vincent Davy Zoonekynd" userId="9b657ceb-2c2e-465a-9d3d-eec3e4197458" providerId="ADAL" clId="{22ED2328-8812-432B-A067-EA4AF6BEF918}" dt="2024-02-23T14:59:50.611" v="748" actId="20577"/>
          <ac:spMkLst>
            <pc:docMk/>
            <pc:sldMk cId="3966353208" sldId="5771"/>
            <ac:spMk id="3" creationId="{49260E92-E8F7-32A2-8136-F47D3356AED4}"/>
          </ac:spMkLst>
        </pc:spChg>
      </pc:sldChg>
      <pc:sldChg chg="addSp delSp new mod modClrScheme chgLayout">
        <pc:chgData name="Vincent Davy Zoonekynd" userId="9b657ceb-2c2e-465a-9d3d-eec3e4197458" providerId="ADAL" clId="{22ED2328-8812-432B-A067-EA4AF6BEF918}" dt="2024-02-23T14:56:16.841" v="529"/>
        <pc:sldMkLst>
          <pc:docMk/>
          <pc:sldMk cId="4142356435" sldId="5772"/>
        </pc:sldMkLst>
        <pc:spChg chg="del">
          <ac:chgData name="Vincent Davy Zoonekynd" userId="9b657ceb-2c2e-465a-9d3d-eec3e4197458" providerId="ADAL" clId="{22ED2328-8812-432B-A067-EA4AF6BEF918}" dt="2024-02-23T14:56:15.811" v="528" actId="700"/>
          <ac:spMkLst>
            <pc:docMk/>
            <pc:sldMk cId="4142356435" sldId="5772"/>
            <ac:spMk id="2" creationId="{117009CD-8D4E-4F02-AA4C-3C372B4D3FFF}"/>
          </ac:spMkLst>
        </pc:spChg>
        <pc:spChg chg="del">
          <ac:chgData name="Vincent Davy Zoonekynd" userId="9b657ceb-2c2e-465a-9d3d-eec3e4197458" providerId="ADAL" clId="{22ED2328-8812-432B-A067-EA4AF6BEF918}" dt="2024-02-23T14:56:15.811" v="528" actId="700"/>
          <ac:spMkLst>
            <pc:docMk/>
            <pc:sldMk cId="4142356435" sldId="5772"/>
            <ac:spMk id="3" creationId="{E5CEEB8C-39F5-C0F8-A3CA-04649FE2B235}"/>
          </ac:spMkLst>
        </pc:spChg>
        <pc:picChg chg="add">
          <ac:chgData name="Vincent Davy Zoonekynd" userId="9b657ceb-2c2e-465a-9d3d-eec3e4197458" providerId="ADAL" clId="{22ED2328-8812-432B-A067-EA4AF6BEF918}" dt="2024-02-23T14:56:16.841" v="529"/>
          <ac:picMkLst>
            <pc:docMk/>
            <pc:sldMk cId="4142356435" sldId="5772"/>
            <ac:picMk id="3074" creationId="{DEC269B2-982A-F12B-A540-79052DCE6718}"/>
          </ac:picMkLst>
        </pc:picChg>
      </pc:sldChg>
      <pc:sldChg chg="modSp add del mod">
        <pc:chgData name="Vincent Davy Zoonekynd" userId="9b657ceb-2c2e-465a-9d3d-eec3e4197458" providerId="ADAL" clId="{22ED2328-8812-432B-A067-EA4AF6BEF918}" dt="2024-02-28T05:41:02.761" v="1430" actId="47"/>
        <pc:sldMkLst>
          <pc:docMk/>
          <pc:sldMk cId="2161488077" sldId="5773"/>
        </pc:sldMkLst>
        <pc:spChg chg="mod">
          <ac:chgData name="Vincent Davy Zoonekynd" userId="9b657ceb-2c2e-465a-9d3d-eec3e4197458" providerId="ADAL" clId="{22ED2328-8812-432B-A067-EA4AF6BEF918}" dt="2024-02-23T14:57:25.044" v="534" actId="20577"/>
          <ac:spMkLst>
            <pc:docMk/>
            <pc:sldMk cId="2161488077" sldId="5773"/>
            <ac:spMk id="2" creationId="{117009CD-8D4E-4F02-AA4C-3C372B4D3FFF}"/>
          </ac:spMkLst>
        </pc:spChg>
        <pc:spChg chg="mod">
          <ac:chgData name="Vincent Davy Zoonekynd" userId="9b657ceb-2c2e-465a-9d3d-eec3e4197458" providerId="ADAL" clId="{22ED2328-8812-432B-A067-EA4AF6BEF918}" dt="2024-02-28T05:40:42.905" v="1423" actId="20577"/>
          <ac:spMkLst>
            <pc:docMk/>
            <pc:sldMk cId="2161488077" sldId="5773"/>
            <ac:spMk id="3" creationId="{E5CEEB8C-39F5-C0F8-A3CA-04649FE2B235}"/>
          </ac:spMkLst>
        </pc:spChg>
      </pc:sldChg>
      <pc:sldChg chg="addSp delSp modSp new mod modClrScheme chgLayout">
        <pc:chgData name="Vincent Davy Zoonekynd" userId="9b657ceb-2c2e-465a-9d3d-eec3e4197458" providerId="ADAL" clId="{22ED2328-8812-432B-A067-EA4AF6BEF918}" dt="2024-02-29T06:34:59.931" v="2470" actId="6549"/>
        <pc:sldMkLst>
          <pc:docMk/>
          <pc:sldMk cId="898138926" sldId="5774"/>
        </pc:sldMkLst>
        <pc:spChg chg="add mod ord">
          <ac:chgData name="Vincent Davy Zoonekynd" userId="9b657ceb-2c2e-465a-9d3d-eec3e4197458" providerId="ADAL" clId="{22ED2328-8812-432B-A067-EA4AF6BEF918}" dt="2024-02-29T06:09:52.890" v="2112" actId="700"/>
          <ac:spMkLst>
            <pc:docMk/>
            <pc:sldMk cId="898138926" sldId="5774"/>
            <ac:spMk id="2" creationId="{17BDE3E4-EC95-16B8-8342-881EF7F1F272}"/>
          </ac:spMkLst>
        </pc:spChg>
        <pc:spChg chg="add del mod ord">
          <ac:chgData name="Vincent Davy Zoonekynd" userId="9b657ceb-2c2e-465a-9d3d-eec3e4197458" providerId="ADAL" clId="{22ED2328-8812-432B-A067-EA4AF6BEF918}" dt="2024-02-29T06:34:59.931" v="2470" actId="6549"/>
          <ac:spMkLst>
            <pc:docMk/>
            <pc:sldMk cId="898138926" sldId="5774"/>
            <ac:spMk id="3" creationId="{A1BCC6D2-41BD-727F-3774-CE80F588749B}"/>
          </ac:spMkLst>
        </pc:spChg>
        <pc:spChg chg="add del mod ord">
          <ac:chgData name="Vincent Davy Zoonekynd" userId="9b657ceb-2c2e-465a-9d3d-eec3e4197458" providerId="ADAL" clId="{22ED2328-8812-432B-A067-EA4AF6BEF918}" dt="2024-02-29T06:09:52.890" v="2112" actId="700"/>
          <ac:spMkLst>
            <pc:docMk/>
            <pc:sldMk cId="898138926" sldId="5774"/>
            <ac:spMk id="4" creationId="{6F751E10-6349-AB66-D95E-6F09B297D156}"/>
          </ac:spMkLst>
        </pc:spChg>
        <pc:spChg chg="add del mod">
          <ac:chgData name="Vincent Davy Zoonekynd" userId="9b657ceb-2c2e-465a-9d3d-eec3e4197458" providerId="ADAL" clId="{22ED2328-8812-432B-A067-EA4AF6BEF918}" dt="2024-02-29T06:23:46.493" v="2463" actId="478"/>
          <ac:spMkLst>
            <pc:docMk/>
            <pc:sldMk cId="898138926" sldId="5774"/>
            <ac:spMk id="5" creationId="{E938FAFD-17B1-C257-1A62-600A6E0FF6C4}"/>
          </ac:spMkLst>
        </pc:spChg>
        <pc:spChg chg="add mod">
          <ac:chgData name="Vincent Davy Zoonekynd" userId="9b657ceb-2c2e-465a-9d3d-eec3e4197458" providerId="ADAL" clId="{22ED2328-8812-432B-A067-EA4AF6BEF918}" dt="2024-02-29T06:13:04.860" v="2173"/>
          <ac:spMkLst>
            <pc:docMk/>
            <pc:sldMk cId="898138926" sldId="5774"/>
            <ac:spMk id="6" creationId="{AE4F09BB-D2D4-0471-19FB-FDA6479B5EB8}"/>
          </ac:spMkLst>
        </pc:spChg>
      </pc:sldChg>
      <pc:sldChg chg="modSp new mod">
        <pc:chgData name="Vincent Davy Zoonekynd" userId="9b657ceb-2c2e-465a-9d3d-eec3e4197458" providerId="ADAL" clId="{22ED2328-8812-432B-A067-EA4AF6BEF918}" dt="2024-03-22T06:08:46.952" v="12466" actId="400"/>
        <pc:sldMkLst>
          <pc:docMk/>
          <pc:sldMk cId="2869555160" sldId="5775"/>
        </pc:sldMkLst>
        <pc:spChg chg="mod">
          <ac:chgData name="Vincent Davy Zoonekynd" userId="9b657ceb-2c2e-465a-9d3d-eec3e4197458" providerId="ADAL" clId="{22ED2328-8812-432B-A067-EA4AF6BEF918}" dt="2024-02-23T15:01:37.024" v="808" actId="20577"/>
          <ac:spMkLst>
            <pc:docMk/>
            <pc:sldMk cId="2869555160" sldId="5775"/>
            <ac:spMk id="2" creationId="{A04B6CFC-5115-3C46-BF9F-35FE1B9888DE}"/>
          </ac:spMkLst>
        </pc:spChg>
        <pc:spChg chg="mod">
          <ac:chgData name="Vincent Davy Zoonekynd" userId="9b657ceb-2c2e-465a-9d3d-eec3e4197458" providerId="ADAL" clId="{22ED2328-8812-432B-A067-EA4AF6BEF918}" dt="2024-03-22T06:08:46.952" v="12466" actId="400"/>
          <ac:spMkLst>
            <pc:docMk/>
            <pc:sldMk cId="2869555160" sldId="5775"/>
            <ac:spMk id="3" creationId="{FB45FD15-B62D-D9A6-7853-A99C3B0AC295}"/>
          </ac:spMkLst>
        </pc:spChg>
      </pc:sldChg>
      <pc:sldChg chg="addSp delSp new mod modClrScheme chgLayout">
        <pc:chgData name="Vincent Davy Zoonekynd" userId="9b657ceb-2c2e-465a-9d3d-eec3e4197458" providerId="ADAL" clId="{22ED2328-8812-432B-A067-EA4AF6BEF918}" dt="2024-02-23T15:07:43.388" v="1031"/>
        <pc:sldMkLst>
          <pc:docMk/>
          <pc:sldMk cId="1150741298" sldId="5776"/>
        </pc:sldMkLst>
        <pc:spChg chg="del">
          <ac:chgData name="Vincent Davy Zoonekynd" userId="9b657ceb-2c2e-465a-9d3d-eec3e4197458" providerId="ADAL" clId="{22ED2328-8812-432B-A067-EA4AF6BEF918}" dt="2024-02-23T15:07:41.224" v="1030" actId="700"/>
          <ac:spMkLst>
            <pc:docMk/>
            <pc:sldMk cId="1150741298" sldId="5776"/>
            <ac:spMk id="2" creationId="{7AAC1E11-0CF1-7B58-9C27-69550BE85EE3}"/>
          </ac:spMkLst>
        </pc:spChg>
        <pc:spChg chg="del">
          <ac:chgData name="Vincent Davy Zoonekynd" userId="9b657ceb-2c2e-465a-9d3d-eec3e4197458" providerId="ADAL" clId="{22ED2328-8812-432B-A067-EA4AF6BEF918}" dt="2024-02-23T15:07:41.224" v="1030" actId="700"/>
          <ac:spMkLst>
            <pc:docMk/>
            <pc:sldMk cId="1150741298" sldId="5776"/>
            <ac:spMk id="3" creationId="{00C9307E-FDF4-B392-FA35-3915098C8E09}"/>
          </ac:spMkLst>
        </pc:spChg>
        <pc:picChg chg="add">
          <ac:chgData name="Vincent Davy Zoonekynd" userId="9b657ceb-2c2e-465a-9d3d-eec3e4197458" providerId="ADAL" clId="{22ED2328-8812-432B-A067-EA4AF6BEF918}" dt="2024-02-23T15:07:43.388" v="1031"/>
          <ac:picMkLst>
            <pc:docMk/>
            <pc:sldMk cId="1150741298" sldId="5776"/>
            <ac:picMk id="4098" creationId="{5A2ACA3C-8E75-96B0-E2B4-86418361BDCF}"/>
          </ac:picMkLst>
        </pc:picChg>
      </pc:sldChg>
      <pc:sldChg chg="addSp modSp new">
        <pc:chgData name="Vincent Davy Zoonekynd" userId="9b657ceb-2c2e-465a-9d3d-eec3e4197458" providerId="ADAL" clId="{22ED2328-8812-432B-A067-EA4AF6BEF918}" dt="2024-02-23T15:09:06.690" v="1073" actId="1036"/>
        <pc:sldMkLst>
          <pc:docMk/>
          <pc:sldMk cId="720969464" sldId="5777"/>
        </pc:sldMkLst>
        <pc:picChg chg="add mod">
          <ac:chgData name="Vincent Davy Zoonekynd" userId="9b657ceb-2c2e-465a-9d3d-eec3e4197458" providerId="ADAL" clId="{22ED2328-8812-432B-A067-EA4AF6BEF918}" dt="2024-02-23T15:09:06.690" v="1073" actId="1036"/>
          <ac:picMkLst>
            <pc:docMk/>
            <pc:sldMk cId="720969464" sldId="5777"/>
            <ac:picMk id="5122" creationId="{8138FE5C-9B7E-075F-FB8A-F7FA7A53E30A}"/>
          </ac:picMkLst>
        </pc:picChg>
        <pc:picChg chg="add mod">
          <ac:chgData name="Vincent Davy Zoonekynd" userId="9b657ceb-2c2e-465a-9d3d-eec3e4197458" providerId="ADAL" clId="{22ED2328-8812-432B-A067-EA4AF6BEF918}" dt="2024-02-23T15:09:06.690" v="1073" actId="1036"/>
          <ac:picMkLst>
            <pc:docMk/>
            <pc:sldMk cId="720969464" sldId="5777"/>
            <ac:picMk id="5124" creationId="{0E931668-8A8D-FB09-F79A-846664C0F0DD}"/>
          </ac:picMkLst>
        </pc:picChg>
      </pc:sldChg>
      <pc:sldChg chg="addSp new">
        <pc:chgData name="Vincent Davy Zoonekynd" userId="9b657ceb-2c2e-465a-9d3d-eec3e4197458" providerId="ADAL" clId="{22ED2328-8812-432B-A067-EA4AF6BEF918}" dt="2024-02-23T15:09:34.132" v="1075"/>
        <pc:sldMkLst>
          <pc:docMk/>
          <pc:sldMk cId="3487194898" sldId="5778"/>
        </pc:sldMkLst>
        <pc:picChg chg="add">
          <ac:chgData name="Vincent Davy Zoonekynd" userId="9b657ceb-2c2e-465a-9d3d-eec3e4197458" providerId="ADAL" clId="{22ED2328-8812-432B-A067-EA4AF6BEF918}" dt="2024-02-23T15:09:34.132" v="1075"/>
          <ac:picMkLst>
            <pc:docMk/>
            <pc:sldMk cId="3487194898" sldId="5778"/>
            <ac:picMk id="6146" creationId="{EE03919C-33BF-B2EA-C683-CAE3994C1698}"/>
          </ac:picMkLst>
        </pc:picChg>
      </pc:sldChg>
      <pc:sldChg chg="add del">
        <pc:chgData name="Vincent Davy Zoonekynd" userId="9b657ceb-2c2e-465a-9d3d-eec3e4197458" providerId="ADAL" clId="{22ED2328-8812-432B-A067-EA4AF6BEF918}" dt="2024-02-23T15:10:01.050" v="1077"/>
        <pc:sldMkLst>
          <pc:docMk/>
          <pc:sldMk cId="102425268" sldId="5779"/>
        </pc:sldMkLst>
      </pc:sldChg>
      <pc:sldChg chg="modSp add mod ord">
        <pc:chgData name="Vincent Davy Zoonekynd" userId="9b657ceb-2c2e-465a-9d3d-eec3e4197458" providerId="ADAL" clId="{22ED2328-8812-432B-A067-EA4AF6BEF918}" dt="2024-03-12T10:34:17.616" v="9398"/>
        <pc:sldMkLst>
          <pc:docMk/>
          <pc:sldMk cId="2156027858" sldId="5779"/>
        </pc:sldMkLst>
        <pc:spChg chg="mod">
          <ac:chgData name="Vincent Davy Zoonekynd" userId="9b657ceb-2c2e-465a-9d3d-eec3e4197458" providerId="ADAL" clId="{22ED2328-8812-432B-A067-EA4AF6BEF918}" dt="2024-03-07T05:16:55.845" v="7859" actId="20577"/>
          <ac:spMkLst>
            <pc:docMk/>
            <pc:sldMk cId="2156027858" sldId="5779"/>
            <ac:spMk id="4" creationId="{610664E5-6276-E57B-536C-250E530CFD11}"/>
          </ac:spMkLst>
        </pc:spChg>
      </pc:sldChg>
      <pc:sldChg chg="addSp delSp new mod ord modClrScheme chgLayout">
        <pc:chgData name="Vincent Davy Zoonekynd" userId="9b657ceb-2c2e-465a-9d3d-eec3e4197458" providerId="ADAL" clId="{22ED2328-8812-432B-A067-EA4AF6BEF918}" dt="2024-03-07T12:26:44.174" v="8770"/>
        <pc:sldMkLst>
          <pc:docMk/>
          <pc:sldMk cId="1931434625" sldId="5780"/>
        </pc:sldMkLst>
        <pc:spChg chg="del">
          <ac:chgData name="Vincent Davy Zoonekynd" userId="9b657ceb-2c2e-465a-9d3d-eec3e4197458" providerId="ADAL" clId="{22ED2328-8812-432B-A067-EA4AF6BEF918}" dt="2024-02-23T15:10:40.213" v="1095" actId="700"/>
          <ac:spMkLst>
            <pc:docMk/>
            <pc:sldMk cId="1931434625" sldId="5780"/>
            <ac:spMk id="2" creationId="{F6C6C245-9F92-82B6-6F27-E47AA19376C5}"/>
          </ac:spMkLst>
        </pc:spChg>
        <pc:spChg chg="del">
          <ac:chgData name="Vincent Davy Zoonekynd" userId="9b657ceb-2c2e-465a-9d3d-eec3e4197458" providerId="ADAL" clId="{22ED2328-8812-432B-A067-EA4AF6BEF918}" dt="2024-02-23T15:10:40.213" v="1095" actId="700"/>
          <ac:spMkLst>
            <pc:docMk/>
            <pc:sldMk cId="1931434625" sldId="5780"/>
            <ac:spMk id="3" creationId="{BB9147AD-8694-44DA-A188-18A1285A8B37}"/>
          </ac:spMkLst>
        </pc:spChg>
        <pc:picChg chg="add">
          <ac:chgData name="Vincent Davy Zoonekynd" userId="9b657ceb-2c2e-465a-9d3d-eec3e4197458" providerId="ADAL" clId="{22ED2328-8812-432B-A067-EA4AF6BEF918}" dt="2024-02-23T15:10:41.192" v="1096"/>
          <ac:picMkLst>
            <pc:docMk/>
            <pc:sldMk cId="1931434625" sldId="5780"/>
            <ac:picMk id="7170" creationId="{DF71152C-B659-7803-DB04-BF846CDE6948}"/>
          </ac:picMkLst>
        </pc:picChg>
      </pc:sldChg>
      <pc:sldChg chg="addSp new ord">
        <pc:chgData name="Vincent Davy Zoonekynd" userId="9b657ceb-2c2e-465a-9d3d-eec3e4197458" providerId="ADAL" clId="{22ED2328-8812-432B-A067-EA4AF6BEF918}" dt="2024-03-07T12:26:44.174" v="8770"/>
        <pc:sldMkLst>
          <pc:docMk/>
          <pc:sldMk cId="3224606134" sldId="5781"/>
        </pc:sldMkLst>
        <pc:picChg chg="add">
          <ac:chgData name="Vincent Davy Zoonekynd" userId="9b657ceb-2c2e-465a-9d3d-eec3e4197458" providerId="ADAL" clId="{22ED2328-8812-432B-A067-EA4AF6BEF918}" dt="2024-02-23T15:10:50.173" v="1098"/>
          <ac:picMkLst>
            <pc:docMk/>
            <pc:sldMk cId="3224606134" sldId="5781"/>
            <ac:picMk id="8194" creationId="{8B8C41FC-0800-EFE8-F4E6-8E8BB5302A6D}"/>
          </ac:picMkLst>
        </pc:picChg>
      </pc:sldChg>
      <pc:sldChg chg="add">
        <pc:chgData name="Vincent Davy Zoonekynd" userId="9b657ceb-2c2e-465a-9d3d-eec3e4197458" providerId="ADAL" clId="{22ED2328-8812-432B-A067-EA4AF6BEF918}" dt="2024-04-23T13:01:03.982" v="12872"/>
        <pc:sldMkLst>
          <pc:docMk/>
          <pc:sldMk cId="995591652" sldId="5782"/>
        </pc:sldMkLst>
      </pc:sldChg>
      <pc:sldChg chg="modSp add del mod ord">
        <pc:chgData name="Vincent Davy Zoonekynd" userId="9b657ceb-2c2e-465a-9d3d-eec3e4197458" providerId="ADAL" clId="{22ED2328-8812-432B-A067-EA4AF6BEF918}" dt="2024-04-23T13:00:59.893" v="12871" actId="2696"/>
        <pc:sldMkLst>
          <pc:docMk/>
          <pc:sldMk cId="1443520949" sldId="5782"/>
        </pc:sldMkLst>
        <pc:spChg chg="mod">
          <ac:chgData name="Vincent Davy Zoonekynd" userId="9b657ceb-2c2e-465a-9d3d-eec3e4197458" providerId="ADAL" clId="{22ED2328-8812-432B-A067-EA4AF6BEF918}" dt="2024-02-23T15:12:07.134" v="1116" actId="20577"/>
          <ac:spMkLst>
            <pc:docMk/>
            <pc:sldMk cId="1443520949" sldId="5782"/>
            <ac:spMk id="4" creationId="{610664E5-6276-E57B-536C-250E530CFD11}"/>
          </ac:spMkLst>
        </pc:spChg>
      </pc:sldChg>
      <pc:sldChg chg="modSp add mod">
        <pc:chgData name="Vincent Davy Zoonekynd" userId="9b657ceb-2c2e-465a-9d3d-eec3e4197458" providerId="ADAL" clId="{22ED2328-8812-432B-A067-EA4AF6BEF918}" dt="2024-02-23T15:12:30.926" v="1136" actId="20577"/>
        <pc:sldMkLst>
          <pc:docMk/>
          <pc:sldMk cId="2110027566" sldId="5783"/>
        </pc:sldMkLst>
        <pc:spChg chg="mod">
          <ac:chgData name="Vincent Davy Zoonekynd" userId="9b657ceb-2c2e-465a-9d3d-eec3e4197458" providerId="ADAL" clId="{22ED2328-8812-432B-A067-EA4AF6BEF918}" dt="2024-02-23T15:12:30.926" v="1136" actId="20577"/>
          <ac:spMkLst>
            <pc:docMk/>
            <pc:sldMk cId="2110027566" sldId="5783"/>
            <ac:spMk id="4" creationId="{610664E5-6276-E57B-536C-250E530CFD11}"/>
          </ac:spMkLst>
        </pc:spChg>
      </pc:sldChg>
      <pc:sldChg chg="modSp add mod">
        <pc:chgData name="Vincent Davy Zoonekynd" userId="9b657ceb-2c2e-465a-9d3d-eec3e4197458" providerId="ADAL" clId="{22ED2328-8812-432B-A067-EA4AF6BEF918}" dt="2024-02-23T15:12:42.159" v="1151" actId="20577"/>
        <pc:sldMkLst>
          <pc:docMk/>
          <pc:sldMk cId="1229089963" sldId="5784"/>
        </pc:sldMkLst>
        <pc:spChg chg="mod">
          <ac:chgData name="Vincent Davy Zoonekynd" userId="9b657ceb-2c2e-465a-9d3d-eec3e4197458" providerId="ADAL" clId="{22ED2328-8812-432B-A067-EA4AF6BEF918}" dt="2024-02-23T15:12:42.159" v="1151" actId="20577"/>
          <ac:spMkLst>
            <pc:docMk/>
            <pc:sldMk cId="1229089963" sldId="5784"/>
            <ac:spMk id="4" creationId="{610664E5-6276-E57B-536C-250E530CFD11}"/>
          </ac:spMkLst>
        </pc:spChg>
      </pc:sldChg>
      <pc:sldChg chg="modSp add mod ord">
        <pc:chgData name="Vincent Davy Zoonekynd" userId="9b657ceb-2c2e-465a-9d3d-eec3e4197458" providerId="ADAL" clId="{22ED2328-8812-432B-A067-EA4AF6BEF918}" dt="2024-04-23T13:05:35.964" v="12944"/>
        <pc:sldMkLst>
          <pc:docMk/>
          <pc:sldMk cId="1676453226" sldId="5785"/>
        </pc:sldMkLst>
        <pc:spChg chg="mod">
          <ac:chgData name="Vincent Davy Zoonekynd" userId="9b657ceb-2c2e-465a-9d3d-eec3e4197458" providerId="ADAL" clId="{22ED2328-8812-432B-A067-EA4AF6BEF918}" dt="2024-03-07T06:20:07.268" v="8359" actId="20577"/>
          <ac:spMkLst>
            <pc:docMk/>
            <pc:sldMk cId="1676453226" sldId="5785"/>
            <ac:spMk id="4" creationId="{610664E5-6276-E57B-536C-250E530CFD11}"/>
          </ac:spMkLst>
        </pc:spChg>
      </pc:sldChg>
      <pc:sldChg chg="add">
        <pc:chgData name="Vincent Davy Zoonekynd" userId="9b657ceb-2c2e-465a-9d3d-eec3e4197458" providerId="ADAL" clId="{22ED2328-8812-432B-A067-EA4AF6BEF918}" dt="2024-04-23T13:01:03.982" v="12872"/>
        <pc:sldMkLst>
          <pc:docMk/>
          <pc:sldMk cId="78117884" sldId="5786"/>
        </pc:sldMkLst>
      </pc:sldChg>
      <pc:sldChg chg="modSp new del mod ord">
        <pc:chgData name="Vincent Davy Zoonekynd" userId="9b657ceb-2c2e-465a-9d3d-eec3e4197458" providerId="ADAL" clId="{22ED2328-8812-432B-A067-EA4AF6BEF918}" dt="2024-04-23T13:00:59.893" v="12871" actId="2696"/>
        <pc:sldMkLst>
          <pc:docMk/>
          <pc:sldMk cId="3166829908" sldId="5786"/>
        </pc:sldMkLst>
        <pc:spChg chg="mod">
          <ac:chgData name="Vincent Davy Zoonekynd" userId="9b657ceb-2c2e-465a-9d3d-eec3e4197458" providerId="ADAL" clId="{22ED2328-8812-432B-A067-EA4AF6BEF918}" dt="2024-03-04T14:50:03.926" v="4569" actId="20577"/>
          <ac:spMkLst>
            <pc:docMk/>
            <pc:sldMk cId="3166829908" sldId="5786"/>
            <ac:spMk id="2" creationId="{B25E1A98-2B2F-622D-F00A-5331BD4CE9F4}"/>
          </ac:spMkLst>
        </pc:spChg>
        <pc:spChg chg="mod">
          <ac:chgData name="Vincent Davy Zoonekynd" userId="9b657ceb-2c2e-465a-9d3d-eec3e4197458" providerId="ADAL" clId="{22ED2328-8812-432B-A067-EA4AF6BEF918}" dt="2024-03-04T14:50:35.744" v="4633" actId="20577"/>
          <ac:spMkLst>
            <pc:docMk/>
            <pc:sldMk cId="3166829908" sldId="5786"/>
            <ac:spMk id="3" creationId="{42325B23-A6F5-4774-D7B3-E0C7B227C893}"/>
          </ac:spMkLst>
        </pc:spChg>
      </pc:sldChg>
      <pc:sldChg chg="modSp add mod ord">
        <pc:chgData name="Vincent Davy Zoonekynd" userId="9b657ceb-2c2e-465a-9d3d-eec3e4197458" providerId="ADAL" clId="{22ED2328-8812-432B-A067-EA4AF6BEF918}" dt="2024-03-04T14:10:18.932" v="4281" actId="20577"/>
        <pc:sldMkLst>
          <pc:docMk/>
          <pc:sldMk cId="175578476" sldId="5787"/>
        </pc:sldMkLst>
        <pc:spChg chg="mod">
          <ac:chgData name="Vincent Davy Zoonekynd" userId="9b657ceb-2c2e-465a-9d3d-eec3e4197458" providerId="ADAL" clId="{22ED2328-8812-432B-A067-EA4AF6BEF918}" dt="2024-02-28T09:53:20.191" v="1459" actId="20577"/>
          <ac:spMkLst>
            <pc:docMk/>
            <pc:sldMk cId="175578476" sldId="5787"/>
            <ac:spMk id="2" creationId="{B25E1A98-2B2F-622D-F00A-5331BD4CE9F4}"/>
          </ac:spMkLst>
        </pc:spChg>
        <pc:spChg chg="mod">
          <ac:chgData name="Vincent Davy Zoonekynd" userId="9b657ceb-2c2e-465a-9d3d-eec3e4197458" providerId="ADAL" clId="{22ED2328-8812-432B-A067-EA4AF6BEF918}" dt="2024-03-04T14:10:18.932" v="4281" actId="20577"/>
          <ac:spMkLst>
            <pc:docMk/>
            <pc:sldMk cId="175578476" sldId="5787"/>
            <ac:spMk id="3" creationId="{42325B23-A6F5-4774-D7B3-E0C7B227C893}"/>
          </ac:spMkLst>
        </pc:spChg>
      </pc:sldChg>
      <pc:sldChg chg="addSp modSp add mod ord">
        <pc:chgData name="Vincent Davy Zoonekynd" userId="9b657ceb-2c2e-465a-9d3d-eec3e4197458" providerId="ADAL" clId="{22ED2328-8812-432B-A067-EA4AF6BEF918}" dt="2024-03-15T05:15:18.509" v="10983" actId="1076"/>
        <pc:sldMkLst>
          <pc:docMk/>
          <pc:sldMk cId="2171392147" sldId="5788"/>
        </pc:sldMkLst>
        <pc:spChg chg="mod">
          <ac:chgData name="Vincent Davy Zoonekynd" userId="9b657ceb-2c2e-465a-9d3d-eec3e4197458" providerId="ADAL" clId="{22ED2328-8812-432B-A067-EA4AF6BEF918}" dt="2024-03-14T15:04:18.568" v="10651" actId="20577"/>
          <ac:spMkLst>
            <pc:docMk/>
            <pc:sldMk cId="2171392147" sldId="5788"/>
            <ac:spMk id="2" creationId="{B25E1A98-2B2F-622D-F00A-5331BD4CE9F4}"/>
          </ac:spMkLst>
        </pc:spChg>
        <pc:spChg chg="mod">
          <ac:chgData name="Vincent Davy Zoonekynd" userId="9b657ceb-2c2e-465a-9d3d-eec3e4197458" providerId="ADAL" clId="{22ED2328-8812-432B-A067-EA4AF6BEF918}" dt="2024-03-15T05:15:04.554" v="10979" actId="20577"/>
          <ac:spMkLst>
            <pc:docMk/>
            <pc:sldMk cId="2171392147" sldId="5788"/>
            <ac:spMk id="3" creationId="{42325B23-A6F5-4774-D7B3-E0C7B227C893}"/>
          </ac:spMkLst>
        </pc:spChg>
        <pc:picChg chg="add mod">
          <ac:chgData name="Vincent Davy Zoonekynd" userId="9b657ceb-2c2e-465a-9d3d-eec3e4197458" providerId="ADAL" clId="{22ED2328-8812-432B-A067-EA4AF6BEF918}" dt="2024-03-15T05:15:18.509" v="10983" actId="1076"/>
          <ac:picMkLst>
            <pc:docMk/>
            <pc:sldMk cId="2171392147" sldId="5788"/>
            <ac:picMk id="5" creationId="{2FE4D22E-5498-A76B-B966-8E89E5304861}"/>
          </ac:picMkLst>
        </pc:picChg>
      </pc:sldChg>
      <pc:sldChg chg="add del ord">
        <pc:chgData name="Vincent Davy Zoonekynd" userId="9b657ceb-2c2e-465a-9d3d-eec3e4197458" providerId="ADAL" clId="{22ED2328-8812-432B-A067-EA4AF6BEF918}" dt="2024-04-23T13:06:45.438" v="12947" actId="47"/>
        <pc:sldMkLst>
          <pc:docMk/>
          <pc:sldMk cId="1483916968" sldId="5789"/>
        </pc:sldMkLst>
      </pc:sldChg>
      <pc:sldChg chg="modSp add del mod">
        <pc:chgData name="Vincent Davy Zoonekynd" userId="9b657ceb-2c2e-465a-9d3d-eec3e4197458" providerId="ADAL" clId="{22ED2328-8812-432B-A067-EA4AF6BEF918}" dt="2024-03-22T06:50:42.738" v="12529" actId="47"/>
        <pc:sldMkLst>
          <pc:docMk/>
          <pc:sldMk cId="243795922" sldId="5790"/>
        </pc:sldMkLst>
        <pc:spChg chg="mod">
          <ac:chgData name="Vincent Davy Zoonekynd" userId="9b657ceb-2c2e-465a-9d3d-eec3e4197458" providerId="ADAL" clId="{22ED2328-8812-432B-A067-EA4AF6BEF918}" dt="2024-02-23T15:13:41.501" v="1193" actId="20577"/>
          <ac:spMkLst>
            <pc:docMk/>
            <pc:sldMk cId="243795922" sldId="5790"/>
            <ac:spMk id="2" creationId="{B25E1A98-2B2F-622D-F00A-5331BD4CE9F4}"/>
          </ac:spMkLst>
        </pc:spChg>
        <pc:spChg chg="mod">
          <ac:chgData name="Vincent Davy Zoonekynd" userId="9b657ceb-2c2e-465a-9d3d-eec3e4197458" providerId="ADAL" clId="{22ED2328-8812-432B-A067-EA4AF6BEF918}" dt="2024-02-23T15:14:13.889" v="1221" actId="20577"/>
          <ac:spMkLst>
            <pc:docMk/>
            <pc:sldMk cId="243795922" sldId="5790"/>
            <ac:spMk id="3" creationId="{42325B23-A6F5-4774-D7B3-E0C7B227C893}"/>
          </ac:spMkLst>
        </pc:spChg>
      </pc:sldChg>
      <pc:sldChg chg="modSp add mod">
        <pc:chgData name="Vincent Davy Zoonekynd" userId="9b657ceb-2c2e-465a-9d3d-eec3e4197458" providerId="ADAL" clId="{22ED2328-8812-432B-A067-EA4AF6BEF918}" dt="2024-04-23T13:05:08.917" v="12942" actId="20577"/>
        <pc:sldMkLst>
          <pc:docMk/>
          <pc:sldMk cId="305349863" sldId="5791"/>
        </pc:sldMkLst>
        <pc:spChg chg="mod">
          <ac:chgData name="Vincent Davy Zoonekynd" userId="9b657ceb-2c2e-465a-9d3d-eec3e4197458" providerId="ADAL" clId="{22ED2328-8812-432B-A067-EA4AF6BEF918}" dt="2024-04-23T13:05:08.917" v="12942" actId="20577"/>
          <ac:spMkLst>
            <pc:docMk/>
            <pc:sldMk cId="305349863" sldId="5791"/>
            <ac:spMk id="4" creationId="{610664E5-6276-E57B-536C-250E530CFD11}"/>
          </ac:spMkLst>
        </pc:spChg>
      </pc:sldChg>
      <pc:sldChg chg="modSp add del mod ord">
        <pc:chgData name="Vincent Davy Zoonekynd" userId="9b657ceb-2c2e-465a-9d3d-eec3e4197458" providerId="ADAL" clId="{22ED2328-8812-432B-A067-EA4AF6BEF918}" dt="2024-04-23T13:01:44.912" v="12876" actId="2696"/>
        <pc:sldMkLst>
          <pc:docMk/>
          <pc:sldMk cId="848580594" sldId="5791"/>
        </pc:sldMkLst>
        <pc:spChg chg="mod">
          <ac:chgData name="Vincent Davy Zoonekynd" userId="9b657ceb-2c2e-465a-9d3d-eec3e4197458" providerId="ADAL" clId="{22ED2328-8812-432B-A067-EA4AF6BEF918}" dt="2024-03-05T12:26:35.670" v="6287" actId="20577"/>
          <ac:spMkLst>
            <pc:docMk/>
            <pc:sldMk cId="848580594" sldId="5791"/>
            <ac:spMk id="4" creationId="{610664E5-6276-E57B-536C-250E530CFD11}"/>
          </ac:spMkLst>
        </pc:spChg>
      </pc:sldChg>
      <pc:sldChg chg="modSp add mod ord">
        <pc:chgData name="Vincent Davy Zoonekynd" userId="9b657ceb-2c2e-465a-9d3d-eec3e4197458" providerId="ADAL" clId="{22ED2328-8812-432B-A067-EA4AF6BEF918}" dt="2024-03-15T06:21:09.792" v="11129" actId="20577"/>
        <pc:sldMkLst>
          <pc:docMk/>
          <pc:sldMk cId="863454637" sldId="5792"/>
        </pc:sldMkLst>
        <pc:spChg chg="mod">
          <ac:chgData name="Vincent Davy Zoonekynd" userId="9b657ceb-2c2e-465a-9d3d-eec3e4197458" providerId="ADAL" clId="{22ED2328-8812-432B-A067-EA4AF6BEF918}" dt="2024-03-05T12:29:08.899" v="6316" actId="20577"/>
          <ac:spMkLst>
            <pc:docMk/>
            <pc:sldMk cId="863454637" sldId="5792"/>
            <ac:spMk id="2" creationId="{B25E1A98-2B2F-622D-F00A-5331BD4CE9F4}"/>
          </ac:spMkLst>
        </pc:spChg>
        <pc:spChg chg="mod">
          <ac:chgData name="Vincent Davy Zoonekynd" userId="9b657ceb-2c2e-465a-9d3d-eec3e4197458" providerId="ADAL" clId="{22ED2328-8812-432B-A067-EA4AF6BEF918}" dt="2024-03-15T06:21:09.792" v="11129" actId="20577"/>
          <ac:spMkLst>
            <pc:docMk/>
            <pc:sldMk cId="863454637" sldId="5792"/>
            <ac:spMk id="3" creationId="{42325B23-A6F5-4774-D7B3-E0C7B227C893}"/>
          </ac:spMkLst>
        </pc:spChg>
      </pc:sldChg>
      <pc:sldChg chg="modSp new mod">
        <pc:chgData name="Vincent Davy Zoonekynd" userId="9b657ceb-2c2e-465a-9d3d-eec3e4197458" providerId="ADAL" clId="{22ED2328-8812-432B-A067-EA4AF6BEF918}" dt="2024-03-04T11:36:09.967" v="3285" actId="20577"/>
        <pc:sldMkLst>
          <pc:docMk/>
          <pc:sldMk cId="599767098" sldId="5793"/>
        </pc:sldMkLst>
        <pc:spChg chg="mod">
          <ac:chgData name="Vincent Davy Zoonekynd" userId="9b657ceb-2c2e-465a-9d3d-eec3e4197458" providerId="ADAL" clId="{22ED2328-8812-432B-A067-EA4AF6BEF918}" dt="2024-02-23T15:16:18.192" v="1255" actId="20577"/>
          <ac:spMkLst>
            <pc:docMk/>
            <pc:sldMk cId="599767098" sldId="5793"/>
            <ac:spMk id="2" creationId="{9927CAD6-1E18-F02F-7152-8FD1E67E0243}"/>
          </ac:spMkLst>
        </pc:spChg>
        <pc:spChg chg="mod">
          <ac:chgData name="Vincent Davy Zoonekynd" userId="9b657ceb-2c2e-465a-9d3d-eec3e4197458" providerId="ADAL" clId="{22ED2328-8812-432B-A067-EA4AF6BEF918}" dt="2024-03-04T11:36:09.967" v="3285" actId="20577"/>
          <ac:spMkLst>
            <pc:docMk/>
            <pc:sldMk cId="599767098" sldId="5793"/>
            <ac:spMk id="3" creationId="{5AB90389-D602-5F66-F017-E4A9402793CB}"/>
          </ac:spMkLst>
        </pc:spChg>
      </pc:sldChg>
      <pc:sldChg chg="addSp delSp new mod ord modClrScheme chgLayout">
        <pc:chgData name="Vincent Davy Zoonekynd" userId="9b657ceb-2c2e-465a-9d3d-eec3e4197458" providerId="ADAL" clId="{22ED2328-8812-432B-A067-EA4AF6BEF918}" dt="2024-02-28T05:31:20.876" v="1381"/>
        <pc:sldMkLst>
          <pc:docMk/>
          <pc:sldMk cId="3389363320" sldId="5794"/>
        </pc:sldMkLst>
        <pc:spChg chg="del">
          <ac:chgData name="Vincent Davy Zoonekynd" userId="9b657ceb-2c2e-465a-9d3d-eec3e4197458" providerId="ADAL" clId="{22ED2328-8812-432B-A067-EA4AF6BEF918}" dt="2024-02-28T05:31:11.833" v="1377" actId="700"/>
          <ac:spMkLst>
            <pc:docMk/>
            <pc:sldMk cId="3389363320" sldId="5794"/>
            <ac:spMk id="2" creationId="{6A72114E-A02C-3A10-706E-839DDF0680A8}"/>
          </ac:spMkLst>
        </pc:spChg>
        <pc:spChg chg="del">
          <ac:chgData name="Vincent Davy Zoonekynd" userId="9b657ceb-2c2e-465a-9d3d-eec3e4197458" providerId="ADAL" clId="{22ED2328-8812-432B-A067-EA4AF6BEF918}" dt="2024-02-28T05:31:11.833" v="1377" actId="700"/>
          <ac:spMkLst>
            <pc:docMk/>
            <pc:sldMk cId="3389363320" sldId="5794"/>
            <ac:spMk id="3" creationId="{A0327358-573C-03D2-1FC3-4E589B593A34}"/>
          </ac:spMkLst>
        </pc:spChg>
        <pc:picChg chg="add">
          <ac:chgData name="Vincent Davy Zoonekynd" userId="9b657ceb-2c2e-465a-9d3d-eec3e4197458" providerId="ADAL" clId="{22ED2328-8812-432B-A067-EA4AF6BEF918}" dt="2024-02-28T05:31:20.876" v="1381"/>
          <ac:picMkLst>
            <pc:docMk/>
            <pc:sldMk cId="3389363320" sldId="5794"/>
            <ac:picMk id="1026" creationId="{127DAA55-3A7C-1E56-960E-0BE5A2DB1808}"/>
          </ac:picMkLst>
        </pc:picChg>
      </pc:sldChg>
      <pc:sldChg chg="addSp add">
        <pc:chgData name="Vincent Davy Zoonekynd" userId="9b657ceb-2c2e-465a-9d3d-eec3e4197458" providerId="ADAL" clId="{22ED2328-8812-432B-A067-EA4AF6BEF918}" dt="2024-02-28T05:31:28.290" v="1382"/>
        <pc:sldMkLst>
          <pc:docMk/>
          <pc:sldMk cId="2092934482" sldId="5795"/>
        </pc:sldMkLst>
        <pc:picChg chg="add">
          <ac:chgData name="Vincent Davy Zoonekynd" userId="9b657ceb-2c2e-465a-9d3d-eec3e4197458" providerId="ADAL" clId="{22ED2328-8812-432B-A067-EA4AF6BEF918}" dt="2024-02-28T05:31:28.290" v="1382"/>
          <ac:picMkLst>
            <pc:docMk/>
            <pc:sldMk cId="2092934482" sldId="5795"/>
            <ac:picMk id="2050" creationId="{8057F820-B223-DC0A-8A92-FFB29AF17B3F}"/>
          </ac:picMkLst>
        </pc:picChg>
      </pc:sldChg>
      <pc:sldChg chg="addSp add ord">
        <pc:chgData name="Vincent Davy Zoonekynd" userId="9b657ceb-2c2e-465a-9d3d-eec3e4197458" providerId="ADAL" clId="{22ED2328-8812-432B-A067-EA4AF6BEF918}" dt="2024-02-28T05:32:11.606" v="1385"/>
        <pc:sldMkLst>
          <pc:docMk/>
          <pc:sldMk cId="484718200" sldId="5796"/>
        </pc:sldMkLst>
        <pc:picChg chg="add">
          <ac:chgData name="Vincent Davy Zoonekynd" userId="9b657ceb-2c2e-465a-9d3d-eec3e4197458" providerId="ADAL" clId="{22ED2328-8812-432B-A067-EA4AF6BEF918}" dt="2024-02-28T05:32:09.610" v="1383"/>
          <ac:picMkLst>
            <pc:docMk/>
            <pc:sldMk cId="484718200" sldId="5796"/>
            <ac:picMk id="3074" creationId="{ADEF2596-154B-7F38-9D8E-A836A5EF31A5}"/>
          </ac:picMkLst>
        </pc:picChg>
      </pc:sldChg>
      <pc:sldChg chg="addSp add ord">
        <pc:chgData name="Vincent Davy Zoonekynd" userId="9b657ceb-2c2e-465a-9d3d-eec3e4197458" providerId="ADAL" clId="{22ED2328-8812-432B-A067-EA4AF6BEF918}" dt="2024-02-28T09:54:36.161" v="1577"/>
        <pc:sldMkLst>
          <pc:docMk/>
          <pc:sldMk cId="1135509720" sldId="5797"/>
        </pc:sldMkLst>
        <pc:picChg chg="add">
          <ac:chgData name="Vincent Davy Zoonekynd" userId="9b657ceb-2c2e-465a-9d3d-eec3e4197458" providerId="ADAL" clId="{22ED2328-8812-432B-A067-EA4AF6BEF918}" dt="2024-02-28T09:51:45.789" v="1438"/>
          <ac:picMkLst>
            <pc:docMk/>
            <pc:sldMk cId="1135509720" sldId="5797"/>
            <ac:picMk id="4098" creationId="{E203259B-3EA6-8C9D-7E6F-13B7047C56AD}"/>
          </ac:picMkLst>
        </pc:picChg>
      </pc:sldChg>
      <pc:sldChg chg="modSp add mod">
        <pc:chgData name="Vincent Davy Zoonekynd" userId="9b657ceb-2c2e-465a-9d3d-eec3e4197458" providerId="ADAL" clId="{22ED2328-8812-432B-A067-EA4AF6BEF918}" dt="2024-02-29T06:08:30.622" v="2109" actId="14100"/>
        <pc:sldMkLst>
          <pc:docMk/>
          <pc:sldMk cId="2230995296" sldId="5798"/>
        </pc:sldMkLst>
        <pc:spChg chg="mod">
          <ac:chgData name="Vincent Davy Zoonekynd" userId="9b657ceb-2c2e-465a-9d3d-eec3e4197458" providerId="ADAL" clId="{22ED2328-8812-432B-A067-EA4AF6BEF918}" dt="2024-02-28T05:40:36.023" v="1421" actId="20577"/>
          <ac:spMkLst>
            <pc:docMk/>
            <pc:sldMk cId="2230995296" sldId="5798"/>
            <ac:spMk id="2" creationId="{117009CD-8D4E-4F02-AA4C-3C372B4D3FFF}"/>
          </ac:spMkLst>
        </pc:spChg>
        <pc:spChg chg="mod">
          <ac:chgData name="Vincent Davy Zoonekynd" userId="9b657ceb-2c2e-465a-9d3d-eec3e4197458" providerId="ADAL" clId="{22ED2328-8812-432B-A067-EA4AF6BEF918}" dt="2024-02-29T06:08:30.622" v="2109" actId="14100"/>
          <ac:spMkLst>
            <pc:docMk/>
            <pc:sldMk cId="2230995296" sldId="5798"/>
            <ac:spMk id="3" creationId="{E5CEEB8C-39F5-C0F8-A3CA-04649FE2B235}"/>
          </ac:spMkLst>
        </pc:spChg>
      </pc:sldChg>
      <pc:sldChg chg="modSp new mod">
        <pc:chgData name="Vincent Davy Zoonekynd" userId="9b657ceb-2c2e-465a-9d3d-eec3e4197458" providerId="ADAL" clId="{22ED2328-8812-432B-A067-EA4AF6BEF918}" dt="2024-03-06T11:05:39.779" v="7194" actId="20577"/>
        <pc:sldMkLst>
          <pc:docMk/>
          <pc:sldMk cId="1550766232" sldId="5799"/>
        </pc:sldMkLst>
        <pc:spChg chg="mod">
          <ac:chgData name="Vincent Davy Zoonekynd" userId="9b657ceb-2c2e-465a-9d3d-eec3e4197458" providerId="ADAL" clId="{22ED2328-8812-432B-A067-EA4AF6BEF918}" dt="2024-02-28T05:40:59.687" v="1429" actId="20577"/>
          <ac:spMkLst>
            <pc:docMk/>
            <pc:sldMk cId="1550766232" sldId="5799"/>
            <ac:spMk id="2" creationId="{71174EC9-D25E-1BA6-1CB9-0C5040561BFD}"/>
          </ac:spMkLst>
        </pc:spChg>
        <pc:spChg chg="mod">
          <ac:chgData name="Vincent Davy Zoonekynd" userId="9b657ceb-2c2e-465a-9d3d-eec3e4197458" providerId="ADAL" clId="{22ED2328-8812-432B-A067-EA4AF6BEF918}" dt="2024-03-06T11:05:39.779" v="7194" actId="20577"/>
          <ac:spMkLst>
            <pc:docMk/>
            <pc:sldMk cId="1550766232" sldId="5799"/>
            <ac:spMk id="3" creationId="{1BA8343A-1221-5A15-ED7F-BC9ABBED31DB}"/>
          </ac:spMkLst>
        </pc:spChg>
      </pc:sldChg>
      <pc:sldChg chg="modSp add del mod ord">
        <pc:chgData name="Vincent Davy Zoonekynd" userId="9b657ceb-2c2e-465a-9d3d-eec3e4197458" providerId="ADAL" clId="{22ED2328-8812-432B-A067-EA4AF6BEF918}" dt="2024-03-15T11:39:48.664" v="11999" actId="47"/>
        <pc:sldMkLst>
          <pc:docMk/>
          <pc:sldMk cId="648177781" sldId="5800"/>
        </pc:sldMkLst>
        <pc:spChg chg="mod">
          <ac:chgData name="Vincent Davy Zoonekynd" userId="9b657ceb-2c2e-465a-9d3d-eec3e4197458" providerId="ADAL" clId="{22ED2328-8812-432B-A067-EA4AF6BEF918}" dt="2024-03-14T15:02:56.743" v="10632" actId="20577"/>
          <ac:spMkLst>
            <pc:docMk/>
            <pc:sldMk cId="648177781" sldId="5800"/>
            <ac:spMk id="3" creationId="{42325B23-A6F5-4774-D7B3-E0C7B227C893}"/>
          </ac:spMkLst>
        </pc:spChg>
      </pc:sldChg>
      <pc:sldChg chg="addSp add ord">
        <pc:chgData name="Vincent Davy Zoonekynd" userId="9b657ceb-2c2e-465a-9d3d-eec3e4197458" providerId="ADAL" clId="{22ED2328-8812-432B-A067-EA4AF6BEF918}" dt="2024-02-28T09:54:36.161" v="1577"/>
        <pc:sldMkLst>
          <pc:docMk/>
          <pc:sldMk cId="31167479" sldId="5801"/>
        </pc:sldMkLst>
        <pc:picChg chg="add">
          <ac:chgData name="Vincent Davy Zoonekynd" userId="9b657ceb-2c2e-465a-9d3d-eec3e4197458" providerId="ADAL" clId="{22ED2328-8812-432B-A067-EA4AF6BEF918}" dt="2024-02-28T09:51:52.722" v="1439"/>
          <ac:picMkLst>
            <pc:docMk/>
            <pc:sldMk cId="31167479" sldId="5801"/>
            <ac:picMk id="5122" creationId="{AFAF25BF-BFA3-C103-AC07-AFD8C18301B9}"/>
          </ac:picMkLst>
        </pc:picChg>
      </pc:sldChg>
      <pc:sldChg chg="addSp add ord">
        <pc:chgData name="Vincent Davy Zoonekynd" userId="9b657ceb-2c2e-465a-9d3d-eec3e4197458" providerId="ADAL" clId="{22ED2328-8812-432B-A067-EA4AF6BEF918}" dt="2024-02-28T09:54:36.161" v="1577"/>
        <pc:sldMkLst>
          <pc:docMk/>
          <pc:sldMk cId="3072164240" sldId="5802"/>
        </pc:sldMkLst>
        <pc:picChg chg="add">
          <ac:chgData name="Vincent Davy Zoonekynd" userId="9b657ceb-2c2e-465a-9d3d-eec3e4197458" providerId="ADAL" clId="{22ED2328-8812-432B-A067-EA4AF6BEF918}" dt="2024-02-28T09:52:01.925" v="1440"/>
          <ac:picMkLst>
            <pc:docMk/>
            <pc:sldMk cId="3072164240" sldId="5802"/>
            <ac:picMk id="6146" creationId="{DD808FB6-118E-273D-FE04-90A345C6AEB0}"/>
          </ac:picMkLst>
        </pc:picChg>
      </pc:sldChg>
      <pc:sldChg chg="add">
        <pc:chgData name="Vincent Davy Zoonekynd" userId="9b657ceb-2c2e-465a-9d3d-eec3e4197458" providerId="ADAL" clId="{22ED2328-8812-432B-A067-EA4AF6BEF918}" dt="2024-03-15T06:20:17.311" v="11100"/>
        <pc:sldMkLst>
          <pc:docMk/>
          <pc:sldMk cId="2287852677" sldId="5803"/>
        </pc:sldMkLst>
      </pc:sldChg>
      <pc:sldChg chg="addSp add del ord">
        <pc:chgData name="Vincent Davy Zoonekynd" userId="9b657ceb-2c2e-465a-9d3d-eec3e4197458" providerId="ADAL" clId="{22ED2328-8812-432B-A067-EA4AF6BEF918}" dt="2024-03-15T06:20:08.960" v="11099" actId="2696"/>
        <pc:sldMkLst>
          <pc:docMk/>
          <pc:sldMk cId="2550190759" sldId="5803"/>
        </pc:sldMkLst>
        <pc:picChg chg="add">
          <ac:chgData name="Vincent Davy Zoonekynd" userId="9b657ceb-2c2e-465a-9d3d-eec3e4197458" providerId="ADAL" clId="{22ED2328-8812-432B-A067-EA4AF6BEF918}" dt="2024-02-28T11:01:12.580" v="1643"/>
          <ac:picMkLst>
            <pc:docMk/>
            <pc:sldMk cId="2550190759" sldId="5803"/>
            <ac:picMk id="9218" creationId="{DCCBBD2F-3518-1DBA-DBA3-3C5C94A81ADB}"/>
          </ac:picMkLst>
        </pc:picChg>
      </pc:sldChg>
      <pc:sldChg chg="addSp delSp modSp add mod ord">
        <pc:chgData name="Vincent Davy Zoonekynd" userId="9b657ceb-2c2e-465a-9d3d-eec3e4197458" providerId="ADAL" clId="{22ED2328-8812-432B-A067-EA4AF6BEF918}" dt="2024-03-15T11:41:04.159" v="12002" actId="1076"/>
        <pc:sldMkLst>
          <pc:docMk/>
          <pc:sldMk cId="842243094" sldId="5804"/>
        </pc:sldMkLst>
        <pc:spChg chg="add mod">
          <ac:chgData name="Vincent Davy Zoonekynd" userId="9b657ceb-2c2e-465a-9d3d-eec3e4197458" providerId="ADAL" clId="{22ED2328-8812-432B-A067-EA4AF6BEF918}" dt="2024-03-05T08:04:19.145" v="5026" actId="20577"/>
          <ac:spMkLst>
            <pc:docMk/>
            <pc:sldMk cId="842243094" sldId="5804"/>
            <ac:spMk id="2" creationId="{DBB0DE4F-A112-0558-96CA-625CF615A479}"/>
          </ac:spMkLst>
        </pc:spChg>
        <pc:picChg chg="add del">
          <ac:chgData name="Vincent Davy Zoonekynd" userId="9b657ceb-2c2e-465a-9d3d-eec3e4197458" providerId="ADAL" clId="{22ED2328-8812-432B-A067-EA4AF6BEF918}" dt="2024-02-28T11:01:30.085" v="1647" actId="478"/>
          <ac:picMkLst>
            <pc:docMk/>
            <pc:sldMk cId="842243094" sldId="5804"/>
            <ac:picMk id="8194" creationId="{0C2F0984-8011-AFB2-3E09-9CDE03B521E3}"/>
          </ac:picMkLst>
        </pc:picChg>
        <pc:picChg chg="add mod">
          <ac:chgData name="Vincent Davy Zoonekynd" userId="9b657ceb-2c2e-465a-9d3d-eec3e4197458" providerId="ADAL" clId="{22ED2328-8812-432B-A067-EA4AF6BEF918}" dt="2024-03-15T11:41:04.159" v="12002" actId="1076"/>
          <ac:picMkLst>
            <pc:docMk/>
            <pc:sldMk cId="842243094" sldId="5804"/>
            <ac:picMk id="8196" creationId="{491E61ED-C42E-8302-F9CA-153E469E911C}"/>
          </ac:picMkLst>
        </pc:picChg>
      </pc:sldChg>
      <pc:sldChg chg="modSp add mod">
        <pc:chgData name="Vincent Davy Zoonekynd" userId="9b657ceb-2c2e-465a-9d3d-eec3e4197458" providerId="ADAL" clId="{22ED2328-8812-432B-A067-EA4AF6BEF918}" dt="2024-02-28T09:57:22.262" v="1635" actId="20577"/>
        <pc:sldMkLst>
          <pc:docMk/>
          <pc:sldMk cId="2039206792" sldId="5805"/>
        </pc:sldMkLst>
        <pc:spChg chg="mod">
          <ac:chgData name="Vincent Davy Zoonekynd" userId="9b657ceb-2c2e-465a-9d3d-eec3e4197458" providerId="ADAL" clId="{22ED2328-8812-432B-A067-EA4AF6BEF918}" dt="2024-02-28T09:57:03.091" v="1586" actId="20577"/>
          <ac:spMkLst>
            <pc:docMk/>
            <pc:sldMk cId="2039206792" sldId="5805"/>
            <ac:spMk id="2" creationId="{B25E1A98-2B2F-622D-F00A-5331BD4CE9F4}"/>
          </ac:spMkLst>
        </pc:spChg>
        <pc:spChg chg="mod">
          <ac:chgData name="Vincent Davy Zoonekynd" userId="9b657ceb-2c2e-465a-9d3d-eec3e4197458" providerId="ADAL" clId="{22ED2328-8812-432B-A067-EA4AF6BEF918}" dt="2024-02-28T09:57:22.262" v="1635" actId="20577"/>
          <ac:spMkLst>
            <pc:docMk/>
            <pc:sldMk cId="2039206792" sldId="5805"/>
            <ac:spMk id="3" creationId="{42325B23-A6F5-4774-D7B3-E0C7B227C893}"/>
          </ac:spMkLst>
        </pc:spChg>
      </pc:sldChg>
      <pc:sldChg chg="addSp delSp new del ord">
        <pc:chgData name="Vincent Davy Zoonekynd" userId="9b657ceb-2c2e-465a-9d3d-eec3e4197458" providerId="ADAL" clId="{22ED2328-8812-432B-A067-EA4AF6BEF918}" dt="2024-03-05T10:55:04.831" v="6218" actId="47"/>
        <pc:sldMkLst>
          <pc:docMk/>
          <pc:sldMk cId="2362094614" sldId="5806"/>
        </pc:sldMkLst>
        <pc:picChg chg="add del">
          <ac:chgData name="Vincent Davy Zoonekynd" userId="9b657ceb-2c2e-465a-9d3d-eec3e4197458" providerId="ADAL" clId="{22ED2328-8812-432B-A067-EA4AF6BEF918}" dt="2024-02-28T11:03:34.705" v="1654" actId="478"/>
          <ac:picMkLst>
            <pc:docMk/>
            <pc:sldMk cId="2362094614" sldId="5806"/>
            <ac:picMk id="7170" creationId="{99B9F6D2-19EA-BFA2-429B-FBB4DE577D6D}"/>
          </ac:picMkLst>
        </pc:picChg>
        <pc:picChg chg="add">
          <ac:chgData name="Vincent Davy Zoonekynd" userId="9b657ceb-2c2e-465a-9d3d-eec3e4197458" providerId="ADAL" clId="{22ED2328-8812-432B-A067-EA4AF6BEF918}" dt="2024-02-28T11:03:39.932" v="1655"/>
          <ac:picMkLst>
            <pc:docMk/>
            <pc:sldMk cId="2362094614" sldId="5806"/>
            <ac:picMk id="7172" creationId="{77569B17-544A-A12E-D928-9D5433C9752C}"/>
          </ac:picMkLst>
        </pc:picChg>
      </pc:sldChg>
      <pc:sldChg chg="modSp add del mod ord">
        <pc:chgData name="Vincent Davy Zoonekynd" userId="9b657ceb-2c2e-465a-9d3d-eec3e4197458" providerId="ADAL" clId="{22ED2328-8812-432B-A067-EA4AF6BEF918}" dt="2024-03-04T11:23:43.555" v="3107" actId="47"/>
        <pc:sldMkLst>
          <pc:docMk/>
          <pc:sldMk cId="4106928979" sldId="5807"/>
        </pc:sldMkLst>
        <pc:spChg chg="mod">
          <ac:chgData name="Vincent Davy Zoonekynd" userId="9b657ceb-2c2e-465a-9d3d-eec3e4197458" providerId="ADAL" clId="{22ED2328-8812-432B-A067-EA4AF6BEF918}" dt="2024-02-28T11:19:07.192" v="1783" actId="20577"/>
          <ac:spMkLst>
            <pc:docMk/>
            <pc:sldMk cId="4106928979" sldId="5807"/>
            <ac:spMk id="2" creationId="{B25E1A98-2B2F-622D-F00A-5331BD4CE9F4}"/>
          </ac:spMkLst>
        </pc:spChg>
        <pc:spChg chg="mod">
          <ac:chgData name="Vincent Davy Zoonekynd" userId="9b657ceb-2c2e-465a-9d3d-eec3e4197458" providerId="ADAL" clId="{22ED2328-8812-432B-A067-EA4AF6BEF918}" dt="2024-03-04T11:05:36.945" v="2868" actId="20577"/>
          <ac:spMkLst>
            <pc:docMk/>
            <pc:sldMk cId="4106928979" sldId="5807"/>
            <ac:spMk id="3" creationId="{42325B23-A6F5-4774-D7B3-E0C7B227C893}"/>
          </ac:spMkLst>
        </pc:spChg>
      </pc:sldChg>
      <pc:sldChg chg="add del">
        <pc:chgData name="Vincent Davy Zoonekynd" userId="9b657ceb-2c2e-465a-9d3d-eec3e4197458" providerId="ADAL" clId="{22ED2328-8812-432B-A067-EA4AF6BEF918}" dt="2024-02-28T11:02:57.219" v="1653" actId="47"/>
        <pc:sldMkLst>
          <pc:docMk/>
          <pc:sldMk cId="1945210043" sldId="5808"/>
        </pc:sldMkLst>
      </pc:sldChg>
      <pc:sldChg chg="modSp add mod">
        <pc:chgData name="Vincent Davy Zoonekynd" userId="9b657ceb-2c2e-465a-9d3d-eec3e4197458" providerId="ADAL" clId="{22ED2328-8812-432B-A067-EA4AF6BEF918}" dt="2024-02-28T11:17:11.332" v="1775" actId="20577"/>
        <pc:sldMkLst>
          <pc:docMk/>
          <pc:sldMk cId="3282021354" sldId="5808"/>
        </pc:sldMkLst>
        <pc:spChg chg="mod">
          <ac:chgData name="Vincent Davy Zoonekynd" userId="9b657ceb-2c2e-465a-9d3d-eec3e4197458" providerId="ADAL" clId="{22ED2328-8812-432B-A067-EA4AF6BEF918}" dt="2024-02-28T11:14:52.982" v="1684" actId="20577"/>
          <ac:spMkLst>
            <pc:docMk/>
            <pc:sldMk cId="3282021354" sldId="5808"/>
            <ac:spMk id="2" creationId="{B25E1A98-2B2F-622D-F00A-5331BD4CE9F4}"/>
          </ac:spMkLst>
        </pc:spChg>
        <pc:spChg chg="mod">
          <ac:chgData name="Vincent Davy Zoonekynd" userId="9b657ceb-2c2e-465a-9d3d-eec3e4197458" providerId="ADAL" clId="{22ED2328-8812-432B-A067-EA4AF6BEF918}" dt="2024-02-28T11:17:11.332" v="1775" actId="20577"/>
          <ac:spMkLst>
            <pc:docMk/>
            <pc:sldMk cId="3282021354" sldId="5808"/>
            <ac:spMk id="3" creationId="{42325B23-A6F5-4774-D7B3-E0C7B227C893}"/>
          </ac:spMkLst>
        </pc:spChg>
      </pc:sldChg>
      <pc:sldChg chg="addSp add del">
        <pc:chgData name="Vincent Davy Zoonekynd" userId="9b657ceb-2c2e-465a-9d3d-eec3e4197458" providerId="ADAL" clId="{22ED2328-8812-432B-A067-EA4AF6BEF918}" dt="2024-03-04T11:23:43.555" v="3107" actId="47"/>
        <pc:sldMkLst>
          <pc:docMk/>
          <pc:sldMk cId="757491330" sldId="5809"/>
        </pc:sldMkLst>
        <pc:picChg chg="add">
          <ac:chgData name="Vincent Davy Zoonekynd" userId="9b657ceb-2c2e-465a-9d3d-eec3e4197458" providerId="ADAL" clId="{22ED2328-8812-432B-A067-EA4AF6BEF918}" dt="2024-02-28T11:05:41.065" v="1661"/>
          <ac:picMkLst>
            <pc:docMk/>
            <pc:sldMk cId="757491330" sldId="5809"/>
            <ac:picMk id="14338" creationId="{E5945FB9-2099-3DC8-8E6B-E661AFDE8FAB}"/>
          </ac:picMkLst>
        </pc:picChg>
      </pc:sldChg>
      <pc:sldChg chg="addSp add del">
        <pc:chgData name="Vincent Davy Zoonekynd" userId="9b657ceb-2c2e-465a-9d3d-eec3e4197458" providerId="ADAL" clId="{22ED2328-8812-432B-A067-EA4AF6BEF918}" dt="2024-03-04T11:23:43.555" v="3107" actId="47"/>
        <pc:sldMkLst>
          <pc:docMk/>
          <pc:sldMk cId="3884625844" sldId="5810"/>
        </pc:sldMkLst>
        <pc:picChg chg="add">
          <ac:chgData name="Vincent Davy Zoonekynd" userId="9b657ceb-2c2e-465a-9d3d-eec3e4197458" providerId="ADAL" clId="{22ED2328-8812-432B-A067-EA4AF6BEF918}" dt="2024-02-28T11:05:47.239" v="1662"/>
          <ac:picMkLst>
            <pc:docMk/>
            <pc:sldMk cId="3884625844" sldId="5810"/>
            <ac:picMk id="13314" creationId="{6C37329C-C610-BF0F-5017-7810FC34045E}"/>
          </ac:picMkLst>
        </pc:picChg>
      </pc:sldChg>
      <pc:sldChg chg="addSp add del">
        <pc:chgData name="Vincent Davy Zoonekynd" userId="9b657ceb-2c2e-465a-9d3d-eec3e4197458" providerId="ADAL" clId="{22ED2328-8812-432B-A067-EA4AF6BEF918}" dt="2024-03-04T11:23:43.555" v="3107" actId="47"/>
        <pc:sldMkLst>
          <pc:docMk/>
          <pc:sldMk cId="2608534945" sldId="5811"/>
        </pc:sldMkLst>
        <pc:picChg chg="add">
          <ac:chgData name="Vincent Davy Zoonekynd" userId="9b657ceb-2c2e-465a-9d3d-eec3e4197458" providerId="ADAL" clId="{22ED2328-8812-432B-A067-EA4AF6BEF918}" dt="2024-02-28T11:05:58.750" v="1663"/>
          <ac:picMkLst>
            <pc:docMk/>
            <pc:sldMk cId="2608534945" sldId="5811"/>
            <ac:picMk id="12290" creationId="{3B29F014-1274-E050-DF6C-B7D745D1E6C2}"/>
          </ac:picMkLst>
        </pc:picChg>
      </pc:sldChg>
      <pc:sldChg chg="addSp add del">
        <pc:chgData name="Vincent Davy Zoonekynd" userId="9b657ceb-2c2e-465a-9d3d-eec3e4197458" providerId="ADAL" clId="{22ED2328-8812-432B-A067-EA4AF6BEF918}" dt="2024-03-04T11:23:43.555" v="3107" actId="47"/>
        <pc:sldMkLst>
          <pc:docMk/>
          <pc:sldMk cId="2486044587" sldId="5812"/>
        </pc:sldMkLst>
        <pc:picChg chg="add">
          <ac:chgData name="Vincent Davy Zoonekynd" userId="9b657ceb-2c2e-465a-9d3d-eec3e4197458" providerId="ADAL" clId="{22ED2328-8812-432B-A067-EA4AF6BEF918}" dt="2024-02-28T11:06:39.224" v="1665"/>
          <ac:picMkLst>
            <pc:docMk/>
            <pc:sldMk cId="2486044587" sldId="5812"/>
            <ac:picMk id="11266" creationId="{D31C28CB-0723-FD9B-8650-790535AF5791}"/>
          </ac:picMkLst>
        </pc:picChg>
      </pc:sldChg>
      <pc:sldChg chg="addSp delSp add del ord">
        <pc:chgData name="Vincent Davy Zoonekynd" userId="9b657ceb-2c2e-465a-9d3d-eec3e4197458" providerId="ADAL" clId="{22ED2328-8812-432B-A067-EA4AF6BEF918}" dt="2024-03-04T11:23:43.555" v="3107" actId="47"/>
        <pc:sldMkLst>
          <pc:docMk/>
          <pc:sldMk cId="3443306677" sldId="5813"/>
        </pc:sldMkLst>
        <pc:picChg chg="add del">
          <ac:chgData name="Vincent Davy Zoonekynd" userId="9b657ceb-2c2e-465a-9d3d-eec3e4197458" providerId="ADAL" clId="{22ED2328-8812-432B-A067-EA4AF6BEF918}" dt="2024-02-28T11:06:57.566" v="1669" actId="478"/>
          <ac:picMkLst>
            <pc:docMk/>
            <pc:sldMk cId="3443306677" sldId="5813"/>
            <ac:picMk id="15362" creationId="{D19DBC0C-AE62-1691-8588-26CD15062E49}"/>
          </ac:picMkLst>
        </pc:picChg>
        <pc:picChg chg="add">
          <ac:chgData name="Vincent Davy Zoonekynd" userId="9b657ceb-2c2e-465a-9d3d-eec3e4197458" providerId="ADAL" clId="{22ED2328-8812-432B-A067-EA4AF6BEF918}" dt="2024-02-28T11:07:10.164" v="1670"/>
          <ac:picMkLst>
            <pc:docMk/>
            <pc:sldMk cId="3443306677" sldId="5813"/>
            <ac:picMk id="15364" creationId="{8D5237C9-A3CB-73E1-4B94-8002660B5D8B}"/>
          </ac:picMkLst>
        </pc:picChg>
      </pc:sldChg>
      <pc:sldChg chg="addSp delSp modSp add mod ord">
        <pc:chgData name="Vincent Davy Zoonekynd" userId="9b657ceb-2c2e-465a-9d3d-eec3e4197458" providerId="ADAL" clId="{22ED2328-8812-432B-A067-EA4AF6BEF918}" dt="2024-03-04T14:20:11.322" v="4352" actId="20577"/>
        <pc:sldMkLst>
          <pc:docMk/>
          <pc:sldMk cId="2468856463" sldId="5814"/>
        </pc:sldMkLst>
        <pc:spChg chg="add mod">
          <ac:chgData name="Vincent Davy Zoonekynd" userId="9b657ceb-2c2e-465a-9d3d-eec3e4197458" providerId="ADAL" clId="{22ED2328-8812-432B-A067-EA4AF6BEF918}" dt="2024-03-04T14:20:11.322" v="4352" actId="20577"/>
          <ac:spMkLst>
            <pc:docMk/>
            <pc:sldMk cId="2468856463" sldId="5814"/>
            <ac:spMk id="2" creationId="{A688DFCE-FCA5-2909-2806-D188D6273211}"/>
          </ac:spMkLst>
        </pc:spChg>
        <pc:picChg chg="add del">
          <ac:chgData name="Vincent Davy Zoonekynd" userId="9b657ceb-2c2e-465a-9d3d-eec3e4197458" providerId="ADAL" clId="{22ED2328-8812-432B-A067-EA4AF6BEF918}" dt="2024-03-04T14:00:50.186" v="4254" actId="478"/>
          <ac:picMkLst>
            <pc:docMk/>
            <pc:sldMk cId="2468856463" sldId="5814"/>
            <ac:picMk id="17410" creationId="{53A87EFC-99BB-7C6F-0B60-33A906BF9698}"/>
          </ac:picMkLst>
        </pc:picChg>
        <pc:picChg chg="add mod">
          <ac:chgData name="Vincent Davy Zoonekynd" userId="9b657ceb-2c2e-465a-9d3d-eec3e4197458" providerId="ADAL" clId="{22ED2328-8812-432B-A067-EA4AF6BEF918}" dt="2024-03-04T14:18:29.294" v="4318" actId="1076"/>
          <ac:picMkLst>
            <pc:docMk/>
            <pc:sldMk cId="2468856463" sldId="5814"/>
            <ac:picMk id="17412" creationId="{E67F4EEE-9551-E80C-0BD7-6F40D14C4B2B}"/>
          </ac:picMkLst>
        </pc:picChg>
      </pc:sldChg>
      <pc:sldChg chg="addSp modSp add mod ord">
        <pc:chgData name="Vincent Davy Zoonekynd" userId="9b657ceb-2c2e-465a-9d3d-eec3e4197458" providerId="ADAL" clId="{22ED2328-8812-432B-A067-EA4AF6BEF918}" dt="2024-03-04T13:58:37.592" v="4195" actId="20577"/>
        <pc:sldMkLst>
          <pc:docMk/>
          <pc:sldMk cId="1329496856" sldId="5815"/>
        </pc:sldMkLst>
        <pc:spChg chg="add mod">
          <ac:chgData name="Vincent Davy Zoonekynd" userId="9b657ceb-2c2e-465a-9d3d-eec3e4197458" providerId="ADAL" clId="{22ED2328-8812-432B-A067-EA4AF6BEF918}" dt="2024-03-04T13:58:37.592" v="4195" actId="20577"/>
          <ac:spMkLst>
            <pc:docMk/>
            <pc:sldMk cId="1329496856" sldId="5815"/>
            <ac:spMk id="2" creationId="{1598D3E1-3C8B-AC5B-D140-C7786E676A07}"/>
          </ac:spMkLst>
        </pc:spChg>
        <pc:picChg chg="add mod">
          <ac:chgData name="Vincent Davy Zoonekynd" userId="9b657ceb-2c2e-465a-9d3d-eec3e4197458" providerId="ADAL" clId="{22ED2328-8812-432B-A067-EA4AF6BEF918}" dt="2024-03-04T13:55:07.773" v="4154" actId="1076"/>
          <ac:picMkLst>
            <pc:docMk/>
            <pc:sldMk cId="1329496856" sldId="5815"/>
            <ac:picMk id="16386" creationId="{BC58626E-4C27-97DB-55C0-1AD747E25986}"/>
          </ac:picMkLst>
        </pc:picChg>
      </pc:sldChg>
      <pc:sldChg chg="addSp delSp add del">
        <pc:chgData name="Vincent Davy Zoonekynd" userId="9b657ceb-2c2e-465a-9d3d-eec3e4197458" providerId="ADAL" clId="{22ED2328-8812-432B-A067-EA4AF6BEF918}" dt="2024-03-04T11:23:43.555" v="3107" actId="47"/>
        <pc:sldMkLst>
          <pc:docMk/>
          <pc:sldMk cId="2999038950" sldId="5816"/>
        </pc:sldMkLst>
        <pc:picChg chg="add del">
          <ac:chgData name="Vincent Davy Zoonekynd" userId="9b657ceb-2c2e-465a-9d3d-eec3e4197458" providerId="ADAL" clId="{22ED2328-8812-432B-A067-EA4AF6BEF918}" dt="2024-02-28T11:11:18.493" v="1676" actId="478"/>
          <ac:picMkLst>
            <pc:docMk/>
            <pc:sldMk cId="2999038950" sldId="5816"/>
            <ac:picMk id="19458" creationId="{E07DEA60-4BE5-0C69-E44F-2C128D2E50FF}"/>
          </ac:picMkLst>
        </pc:picChg>
        <pc:picChg chg="add">
          <ac:chgData name="Vincent Davy Zoonekynd" userId="9b657ceb-2c2e-465a-9d3d-eec3e4197458" providerId="ADAL" clId="{22ED2328-8812-432B-A067-EA4AF6BEF918}" dt="2024-02-28T11:11:39.408" v="1677"/>
          <ac:picMkLst>
            <pc:docMk/>
            <pc:sldMk cId="2999038950" sldId="5816"/>
            <ac:picMk id="19460" creationId="{7149C956-737C-3E25-43DB-BF950985D436}"/>
          </ac:picMkLst>
        </pc:picChg>
      </pc:sldChg>
      <pc:sldChg chg="addSp add del">
        <pc:chgData name="Vincent Davy Zoonekynd" userId="9b657ceb-2c2e-465a-9d3d-eec3e4197458" providerId="ADAL" clId="{22ED2328-8812-432B-A067-EA4AF6BEF918}" dt="2024-03-04T11:23:43.555" v="3107" actId="47"/>
        <pc:sldMkLst>
          <pc:docMk/>
          <pc:sldMk cId="4042556647" sldId="5817"/>
        </pc:sldMkLst>
        <pc:picChg chg="add">
          <ac:chgData name="Vincent Davy Zoonekynd" userId="9b657ceb-2c2e-465a-9d3d-eec3e4197458" providerId="ADAL" clId="{22ED2328-8812-432B-A067-EA4AF6BEF918}" dt="2024-02-28T11:11:47.511" v="1678"/>
          <ac:picMkLst>
            <pc:docMk/>
            <pc:sldMk cId="4042556647" sldId="5817"/>
            <ac:picMk id="18434" creationId="{453AA340-C006-AC35-89EF-342C6C2F050C}"/>
          </ac:picMkLst>
        </pc:picChg>
      </pc:sldChg>
      <pc:sldChg chg="modSp add del mod ord">
        <pc:chgData name="Vincent Davy Zoonekynd" userId="9b657ceb-2c2e-465a-9d3d-eec3e4197458" providerId="ADAL" clId="{22ED2328-8812-432B-A067-EA4AF6BEF918}" dt="2024-03-07T12:26:44.174" v="8770"/>
        <pc:sldMkLst>
          <pc:docMk/>
          <pc:sldMk cId="2216112933" sldId="5818"/>
        </pc:sldMkLst>
        <pc:spChg chg="mod">
          <ac:chgData name="Vincent Davy Zoonekynd" userId="9b657ceb-2c2e-465a-9d3d-eec3e4197458" providerId="ADAL" clId="{22ED2328-8812-432B-A067-EA4AF6BEF918}" dt="2024-02-28T11:20:36.716" v="1806" actId="20577"/>
          <ac:spMkLst>
            <pc:docMk/>
            <pc:sldMk cId="2216112933" sldId="5818"/>
            <ac:spMk id="4" creationId="{610664E5-6276-E57B-536C-250E530CFD11}"/>
          </ac:spMkLst>
        </pc:spChg>
      </pc:sldChg>
      <pc:sldChg chg="addSp delSp modSp new add del mod">
        <pc:chgData name="Vincent Davy Zoonekynd" userId="9b657ceb-2c2e-465a-9d3d-eec3e4197458" providerId="ADAL" clId="{22ED2328-8812-432B-A067-EA4AF6BEF918}" dt="2024-03-07T05:49:47.255" v="8119" actId="2696"/>
        <pc:sldMkLst>
          <pc:docMk/>
          <pc:sldMk cId="120959488" sldId="5819"/>
        </pc:sldMkLst>
        <pc:spChg chg="mod">
          <ac:chgData name="Vincent Davy Zoonekynd" userId="9b657ceb-2c2e-465a-9d3d-eec3e4197458" providerId="ADAL" clId="{22ED2328-8812-432B-A067-EA4AF6BEF918}" dt="2024-02-28T11:20:49.145" v="1815" actId="20577"/>
          <ac:spMkLst>
            <pc:docMk/>
            <pc:sldMk cId="120959488" sldId="5819"/>
            <ac:spMk id="2" creationId="{21F929DE-4A5F-C611-67DC-19107B692759}"/>
          </ac:spMkLst>
        </pc:spChg>
        <pc:spChg chg="del">
          <ac:chgData name="Vincent Davy Zoonekynd" userId="9b657ceb-2c2e-465a-9d3d-eec3e4197458" providerId="ADAL" clId="{22ED2328-8812-432B-A067-EA4AF6BEF918}" dt="2024-03-05T09:46:02.191" v="5204" actId="478"/>
          <ac:spMkLst>
            <pc:docMk/>
            <pc:sldMk cId="120959488" sldId="5819"/>
            <ac:spMk id="3" creationId="{844C1719-1767-ED7D-BFF5-4D3BF705E9EF}"/>
          </ac:spMkLst>
        </pc:spChg>
        <pc:picChg chg="add del mod">
          <ac:chgData name="Vincent Davy Zoonekynd" userId="9b657ceb-2c2e-465a-9d3d-eec3e4197458" providerId="ADAL" clId="{22ED2328-8812-432B-A067-EA4AF6BEF918}" dt="2024-03-05T09:46:09.248" v="5208" actId="478"/>
          <ac:picMkLst>
            <pc:docMk/>
            <pc:sldMk cId="120959488" sldId="5819"/>
            <ac:picMk id="58370" creationId="{ABDD7DC1-87E5-8D36-EF5A-1D1EEA4A19EF}"/>
          </ac:picMkLst>
        </pc:picChg>
        <pc:picChg chg="add del mod">
          <ac:chgData name="Vincent Davy Zoonekynd" userId="9b657ceb-2c2e-465a-9d3d-eec3e4197458" providerId="ADAL" clId="{22ED2328-8812-432B-A067-EA4AF6BEF918}" dt="2024-03-05T09:59:06.466" v="5339" actId="478"/>
          <ac:picMkLst>
            <pc:docMk/>
            <pc:sldMk cId="120959488" sldId="5819"/>
            <ac:picMk id="58372" creationId="{0F859790-74CE-36A1-9CBE-4DBD0B89ED4E}"/>
          </ac:picMkLst>
        </pc:picChg>
        <pc:picChg chg="add del mod">
          <ac:chgData name="Vincent Davy Zoonekynd" userId="9b657ceb-2c2e-465a-9d3d-eec3e4197458" providerId="ADAL" clId="{22ED2328-8812-432B-A067-EA4AF6BEF918}" dt="2024-03-05T09:59:39.071" v="5343" actId="478"/>
          <ac:picMkLst>
            <pc:docMk/>
            <pc:sldMk cId="120959488" sldId="5819"/>
            <ac:picMk id="58374" creationId="{4CB2FAD8-9427-1921-F9A8-4FE6F01565D7}"/>
          </ac:picMkLst>
        </pc:picChg>
        <pc:picChg chg="add mod">
          <ac:chgData name="Vincent Davy Zoonekynd" userId="9b657ceb-2c2e-465a-9d3d-eec3e4197458" providerId="ADAL" clId="{22ED2328-8812-432B-A067-EA4AF6BEF918}" dt="2024-03-05T09:59:48.224" v="5346" actId="1076"/>
          <ac:picMkLst>
            <pc:docMk/>
            <pc:sldMk cId="120959488" sldId="5819"/>
            <ac:picMk id="58376" creationId="{7359C6DA-B096-4A06-8C54-3F337F6BC5BD}"/>
          </ac:picMkLst>
        </pc:picChg>
      </pc:sldChg>
      <pc:sldChg chg="addSp delSp modSp new add del mod">
        <pc:chgData name="Vincent Davy Zoonekynd" userId="9b657ceb-2c2e-465a-9d3d-eec3e4197458" providerId="ADAL" clId="{22ED2328-8812-432B-A067-EA4AF6BEF918}" dt="2024-03-07T05:49:47.255" v="8119" actId="2696"/>
        <pc:sldMkLst>
          <pc:docMk/>
          <pc:sldMk cId="2239216366" sldId="5820"/>
        </pc:sldMkLst>
        <pc:spChg chg="mod">
          <ac:chgData name="Vincent Davy Zoonekynd" userId="9b657ceb-2c2e-465a-9d3d-eec3e4197458" providerId="ADAL" clId="{22ED2328-8812-432B-A067-EA4AF6BEF918}" dt="2024-02-28T11:21:05.851" v="1831" actId="20577"/>
          <ac:spMkLst>
            <pc:docMk/>
            <pc:sldMk cId="2239216366" sldId="5820"/>
            <ac:spMk id="2" creationId="{B3AFB496-4854-DA16-33F5-72D9C17DBBCA}"/>
          </ac:spMkLst>
        </pc:spChg>
        <pc:spChg chg="del">
          <ac:chgData name="Vincent Davy Zoonekynd" userId="9b657ceb-2c2e-465a-9d3d-eec3e4197458" providerId="ADAL" clId="{22ED2328-8812-432B-A067-EA4AF6BEF918}" dt="2024-03-05T09:27:18.370" v="5054" actId="478"/>
          <ac:spMkLst>
            <pc:docMk/>
            <pc:sldMk cId="2239216366" sldId="5820"/>
            <ac:spMk id="3" creationId="{ED8D8F2C-8CDD-7A1D-73A4-672DBB2E60DD}"/>
          </ac:spMkLst>
        </pc:spChg>
        <pc:spChg chg="add del mod">
          <ac:chgData name="Vincent Davy Zoonekynd" userId="9b657ceb-2c2e-465a-9d3d-eec3e4197458" providerId="ADAL" clId="{22ED2328-8812-432B-A067-EA4AF6BEF918}" dt="2024-03-05T09:31:41.187" v="5123" actId="11529"/>
          <ac:spMkLst>
            <pc:docMk/>
            <pc:sldMk cId="2239216366" sldId="5820"/>
            <ac:spMk id="13" creationId="{2A327D5D-2BAA-F516-520A-E3BB4C3241B2}"/>
          </ac:spMkLst>
        </pc:spChg>
        <pc:spChg chg="add mod">
          <ac:chgData name="Vincent Davy Zoonekynd" userId="9b657ceb-2c2e-465a-9d3d-eec3e4197458" providerId="ADAL" clId="{22ED2328-8812-432B-A067-EA4AF6BEF918}" dt="2024-03-05T09:34:04.785" v="5137" actId="1076"/>
          <ac:spMkLst>
            <pc:docMk/>
            <pc:sldMk cId="2239216366" sldId="5820"/>
            <ac:spMk id="16" creationId="{2099ECC4-4554-6934-FCB1-0E4F03D091A1}"/>
          </ac:spMkLst>
        </pc:spChg>
        <pc:spChg chg="add mod">
          <ac:chgData name="Vincent Davy Zoonekynd" userId="9b657ceb-2c2e-465a-9d3d-eec3e4197458" providerId="ADAL" clId="{22ED2328-8812-432B-A067-EA4AF6BEF918}" dt="2024-03-05T09:34:26.834" v="5197" actId="1035"/>
          <ac:spMkLst>
            <pc:docMk/>
            <pc:sldMk cId="2239216366" sldId="5820"/>
            <ac:spMk id="17" creationId="{84463E09-D5F6-1772-3910-738F76FDCE53}"/>
          </ac:spMkLst>
        </pc:spChg>
        <pc:spChg chg="add mod">
          <ac:chgData name="Vincent Davy Zoonekynd" userId="9b657ceb-2c2e-465a-9d3d-eec3e4197458" providerId="ADAL" clId="{22ED2328-8812-432B-A067-EA4AF6BEF918}" dt="2024-03-05T09:34:41.478" v="5201" actId="6549"/>
          <ac:spMkLst>
            <pc:docMk/>
            <pc:sldMk cId="2239216366" sldId="5820"/>
            <ac:spMk id="18" creationId="{485C6BCA-F849-FD9A-B663-AE6CA53DE052}"/>
          </ac:spMkLst>
        </pc:spChg>
        <pc:picChg chg="add mod">
          <ac:chgData name="Vincent Davy Zoonekynd" userId="9b657ceb-2c2e-465a-9d3d-eec3e4197458" providerId="ADAL" clId="{22ED2328-8812-432B-A067-EA4AF6BEF918}" dt="2024-03-05T09:32:48.291" v="5127" actId="207"/>
          <ac:picMkLst>
            <pc:docMk/>
            <pc:sldMk cId="2239216366" sldId="5820"/>
            <ac:picMk id="15" creationId="{C83B4D71-6A87-CEAE-DFED-6AF4829BD8F4}"/>
          </ac:picMkLst>
        </pc:picChg>
        <pc:cxnChg chg="add mod">
          <ac:chgData name="Vincent Davy Zoonekynd" userId="9b657ceb-2c2e-465a-9d3d-eec3e4197458" providerId="ADAL" clId="{22ED2328-8812-432B-A067-EA4AF6BEF918}" dt="2024-03-05T09:28:29.713" v="5104" actId="1036"/>
          <ac:cxnSpMkLst>
            <pc:docMk/>
            <pc:sldMk cId="2239216366" sldId="5820"/>
            <ac:cxnSpMk id="5" creationId="{6BC3C339-6E8B-F22A-514E-7005C0E24153}"/>
          </ac:cxnSpMkLst>
        </pc:cxnChg>
        <pc:cxnChg chg="add mod">
          <ac:chgData name="Vincent Davy Zoonekynd" userId="9b657ceb-2c2e-465a-9d3d-eec3e4197458" providerId="ADAL" clId="{22ED2328-8812-432B-A067-EA4AF6BEF918}" dt="2024-03-05T09:28:23.550" v="5079" actId="692"/>
          <ac:cxnSpMkLst>
            <pc:docMk/>
            <pc:sldMk cId="2239216366" sldId="5820"/>
            <ac:cxnSpMk id="8" creationId="{9AC9124A-2C62-E9C9-9CB7-4FD10D742A33}"/>
          </ac:cxnSpMkLst>
        </pc:cxnChg>
        <pc:cxnChg chg="add mod">
          <ac:chgData name="Vincent Davy Zoonekynd" userId="9b657ceb-2c2e-465a-9d3d-eec3e4197458" providerId="ADAL" clId="{22ED2328-8812-432B-A067-EA4AF6BEF918}" dt="2024-03-05T09:29:11.405" v="5116" actId="692"/>
          <ac:cxnSpMkLst>
            <pc:docMk/>
            <pc:sldMk cId="2239216366" sldId="5820"/>
            <ac:cxnSpMk id="10" creationId="{ADCE9777-F0BD-A4D5-723F-F04420BCE9B5}"/>
          </ac:cxnSpMkLst>
        </pc:cxnChg>
        <pc:cxnChg chg="add mod">
          <ac:chgData name="Vincent Davy Zoonekynd" userId="9b657ceb-2c2e-465a-9d3d-eec3e4197458" providerId="ADAL" clId="{22ED2328-8812-432B-A067-EA4AF6BEF918}" dt="2024-03-05T09:30:34.502" v="5119" actId="692"/>
          <ac:cxnSpMkLst>
            <pc:docMk/>
            <pc:sldMk cId="2239216366" sldId="5820"/>
            <ac:cxnSpMk id="12" creationId="{1803F0C6-8BB3-D44B-E263-F9E483A4E59F}"/>
          </ac:cxnSpMkLst>
        </pc:cxnChg>
      </pc:sldChg>
      <pc:sldChg chg="addSp delSp modSp add del mod">
        <pc:chgData name="Vincent Davy Zoonekynd" userId="9b657ceb-2c2e-465a-9d3d-eec3e4197458" providerId="ADAL" clId="{22ED2328-8812-432B-A067-EA4AF6BEF918}" dt="2024-03-07T05:49:47.255" v="8119" actId="2696"/>
        <pc:sldMkLst>
          <pc:docMk/>
          <pc:sldMk cId="3179929649" sldId="5821"/>
        </pc:sldMkLst>
        <pc:spChg chg="mod">
          <ac:chgData name="Vincent Davy Zoonekynd" userId="9b657ceb-2c2e-465a-9d3d-eec3e4197458" providerId="ADAL" clId="{22ED2328-8812-432B-A067-EA4AF6BEF918}" dt="2024-02-28T11:21:10.975" v="1840" actId="20577"/>
          <ac:spMkLst>
            <pc:docMk/>
            <pc:sldMk cId="3179929649" sldId="5821"/>
            <ac:spMk id="2" creationId="{B3AFB496-4854-DA16-33F5-72D9C17DBBCA}"/>
          </ac:spMkLst>
        </pc:spChg>
        <pc:spChg chg="del">
          <ac:chgData name="Vincent Davy Zoonekynd" userId="9b657ceb-2c2e-465a-9d3d-eec3e4197458" providerId="ADAL" clId="{22ED2328-8812-432B-A067-EA4AF6BEF918}" dt="2024-03-05T09:56:52.307" v="5253" actId="478"/>
          <ac:spMkLst>
            <pc:docMk/>
            <pc:sldMk cId="3179929649" sldId="5821"/>
            <ac:spMk id="3" creationId="{ED8D8F2C-8CDD-7A1D-73A4-672DBB2E60DD}"/>
          </ac:spMkLst>
        </pc:spChg>
        <pc:spChg chg="add mod">
          <ac:chgData name="Vincent Davy Zoonekynd" userId="9b657ceb-2c2e-465a-9d3d-eec3e4197458" providerId="ADAL" clId="{22ED2328-8812-432B-A067-EA4AF6BEF918}" dt="2024-03-05T09:57:35.689" v="5277" actId="1076"/>
          <ac:spMkLst>
            <pc:docMk/>
            <pc:sldMk cId="3179929649" sldId="5821"/>
            <ac:spMk id="4" creationId="{06710186-E92C-DDB5-9F1A-1DC53C1268FC}"/>
          </ac:spMkLst>
        </pc:spChg>
        <pc:spChg chg="add mod">
          <ac:chgData name="Vincent Davy Zoonekynd" userId="9b657ceb-2c2e-465a-9d3d-eec3e4197458" providerId="ADAL" clId="{22ED2328-8812-432B-A067-EA4AF6BEF918}" dt="2024-03-05T09:57:41.273" v="5278" actId="1076"/>
          <ac:spMkLst>
            <pc:docMk/>
            <pc:sldMk cId="3179929649" sldId="5821"/>
            <ac:spMk id="5" creationId="{472AC01C-9BD3-8863-EA1E-2FCD40007443}"/>
          </ac:spMkLst>
        </pc:spChg>
        <pc:spChg chg="add mod">
          <ac:chgData name="Vincent Davy Zoonekynd" userId="9b657ceb-2c2e-465a-9d3d-eec3e4197458" providerId="ADAL" clId="{22ED2328-8812-432B-A067-EA4AF6BEF918}" dt="2024-03-05T09:57:49.937" v="5311" actId="1036"/>
          <ac:spMkLst>
            <pc:docMk/>
            <pc:sldMk cId="3179929649" sldId="5821"/>
            <ac:spMk id="6" creationId="{1D09D5D9-0820-82D6-245E-87DFF397A875}"/>
          </ac:spMkLst>
        </pc:spChg>
        <pc:picChg chg="add mod">
          <ac:chgData name="Vincent Davy Zoonekynd" userId="9b657ceb-2c2e-465a-9d3d-eec3e4197458" providerId="ADAL" clId="{22ED2328-8812-432B-A067-EA4AF6BEF918}" dt="2024-03-05T09:57:03.024" v="5256" actId="1076"/>
          <ac:picMkLst>
            <pc:docMk/>
            <pc:sldMk cId="3179929649" sldId="5821"/>
            <ac:picMk id="61442" creationId="{913607CB-B956-FB01-E827-CD43ECF539C1}"/>
          </ac:picMkLst>
        </pc:picChg>
      </pc:sldChg>
      <pc:sldChg chg="addSp delSp modSp add del mod">
        <pc:chgData name="Vincent Davy Zoonekynd" userId="9b657ceb-2c2e-465a-9d3d-eec3e4197458" providerId="ADAL" clId="{22ED2328-8812-432B-A067-EA4AF6BEF918}" dt="2024-03-07T05:49:47.255" v="8119" actId="2696"/>
        <pc:sldMkLst>
          <pc:docMk/>
          <pc:sldMk cId="3832259359" sldId="5822"/>
        </pc:sldMkLst>
        <pc:spChg chg="mod">
          <ac:chgData name="Vincent Davy Zoonekynd" userId="9b657ceb-2c2e-465a-9d3d-eec3e4197458" providerId="ADAL" clId="{22ED2328-8812-432B-A067-EA4AF6BEF918}" dt="2024-02-28T11:22:46.814" v="1881" actId="20577"/>
          <ac:spMkLst>
            <pc:docMk/>
            <pc:sldMk cId="3832259359" sldId="5822"/>
            <ac:spMk id="2" creationId="{B3AFB496-4854-DA16-33F5-72D9C17DBBCA}"/>
          </ac:spMkLst>
        </pc:spChg>
        <pc:spChg chg="del">
          <ac:chgData name="Vincent Davy Zoonekynd" userId="9b657ceb-2c2e-465a-9d3d-eec3e4197458" providerId="ADAL" clId="{22ED2328-8812-432B-A067-EA4AF6BEF918}" dt="2024-03-05T10:11:50.416" v="5363" actId="478"/>
          <ac:spMkLst>
            <pc:docMk/>
            <pc:sldMk cId="3832259359" sldId="5822"/>
            <ac:spMk id="3" creationId="{ED8D8F2C-8CDD-7A1D-73A4-672DBB2E60DD}"/>
          </ac:spMkLst>
        </pc:spChg>
        <pc:picChg chg="add mod">
          <ac:chgData name="Vincent Davy Zoonekynd" userId="9b657ceb-2c2e-465a-9d3d-eec3e4197458" providerId="ADAL" clId="{22ED2328-8812-432B-A067-EA4AF6BEF918}" dt="2024-03-05T10:11:54.877" v="5365" actId="167"/>
          <ac:picMkLst>
            <pc:docMk/>
            <pc:sldMk cId="3832259359" sldId="5822"/>
            <ac:picMk id="64514" creationId="{3E84E72E-3686-15B8-7501-FE6CF57654E9}"/>
          </ac:picMkLst>
        </pc:picChg>
      </pc:sldChg>
      <pc:sldChg chg="modSp add del mod">
        <pc:chgData name="Vincent Davy Zoonekynd" userId="9b657ceb-2c2e-465a-9d3d-eec3e4197458" providerId="ADAL" clId="{22ED2328-8812-432B-A067-EA4AF6BEF918}" dt="2024-03-22T06:33:00.336" v="12528" actId="47"/>
        <pc:sldMkLst>
          <pc:docMk/>
          <pc:sldMk cId="1929040710" sldId="5823"/>
        </pc:sldMkLst>
        <pc:spChg chg="mod">
          <ac:chgData name="Vincent Davy Zoonekynd" userId="9b657ceb-2c2e-465a-9d3d-eec3e4197458" providerId="ADAL" clId="{22ED2328-8812-432B-A067-EA4AF6BEF918}" dt="2024-02-28T11:21:32.226" v="1876" actId="20577"/>
          <ac:spMkLst>
            <pc:docMk/>
            <pc:sldMk cId="1929040710" sldId="5823"/>
            <ac:spMk id="2" creationId="{B3AFB496-4854-DA16-33F5-72D9C17DBBCA}"/>
          </ac:spMkLst>
        </pc:spChg>
        <pc:spChg chg="mod">
          <ac:chgData name="Vincent Davy Zoonekynd" userId="9b657ceb-2c2e-465a-9d3d-eec3e4197458" providerId="ADAL" clId="{22ED2328-8812-432B-A067-EA4AF6BEF918}" dt="2024-03-07T05:39:59.370" v="8117" actId="20577"/>
          <ac:spMkLst>
            <pc:docMk/>
            <pc:sldMk cId="1929040710" sldId="5823"/>
            <ac:spMk id="3" creationId="{ED8D8F2C-8CDD-7A1D-73A4-672DBB2E60DD}"/>
          </ac:spMkLst>
        </pc:spChg>
      </pc:sldChg>
      <pc:sldChg chg="addSp delSp modSp add del mod ord">
        <pc:chgData name="Vincent Davy Zoonekynd" userId="9b657ceb-2c2e-465a-9d3d-eec3e4197458" providerId="ADAL" clId="{22ED2328-8812-432B-A067-EA4AF6BEF918}" dt="2024-03-07T05:49:47.255" v="8119" actId="2696"/>
        <pc:sldMkLst>
          <pc:docMk/>
          <pc:sldMk cId="2299993585" sldId="5824"/>
        </pc:sldMkLst>
        <pc:spChg chg="mod">
          <ac:chgData name="Vincent Davy Zoonekynd" userId="9b657ceb-2c2e-465a-9d3d-eec3e4197458" providerId="ADAL" clId="{22ED2328-8812-432B-A067-EA4AF6BEF918}" dt="2024-03-05T09:50:40.611" v="5230" actId="20577"/>
          <ac:spMkLst>
            <pc:docMk/>
            <pc:sldMk cId="2299993585" sldId="5824"/>
            <ac:spMk id="2" creationId="{B3AFB496-4854-DA16-33F5-72D9C17DBBCA}"/>
          </ac:spMkLst>
        </pc:spChg>
        <pc:spChg chg="del">
          <ac:chgData name="Vincent Davy Zoonekynd" userId="9b657ceb-2c2e-465a-9d3d-eec3e4197458" providerId="ADAL" clId="{22ED2328-8812-432B-A067-EA4AF6BEF918}" dt="2024-03-05T09:50:43.440" v="5231" actId="478"/>
          <ac:spMkLst>
            <pc:docMk/>
            <pc:sldMk cId="2299993585" sldId="5824"/>
            <ac:spMk id="3" creationId="{ED8D8F2C-8CDD-7A1D-73A4-672DBB2E60DD}"/>
          </ac:spMkLst>
        </pc:spChg>
        <pc:spChg chg="add mod">
          <ac:chgData name="Vincent Davy Zoonekynd" userId="9b657ceb-2c2e-465a-9d3d-eec3e4197458" providerId="ADAL" clId="{22ED2328-8812-432B-A067-EA4AF6BEF918}" dt="2024-03-05T09:51:19.065" v="5238" actId="1076"/>
          <ac:spMkLst>
            <pc:docMk/>
            <pc:sldMk cId="2299993585" sldId="5824"/>
            <ac:spMk id="4" creationId="{62AE9B5A-50E1-7978-B264-FEF0C6316707}"/>
          </ac:spMkLst>
        </pc:spChg>
        <pc:spChg chg="add mod">
          <ac:chgData name="Vincent Davy Zoonekynd" userId="9b657ceb-2c2e-465a-9d3d-eec3e4197458" providerId="ADAL" clId="{22ED2328-8812-432B-A067-EA4AF6BEF918}" dt="2024-03-05T09:51:33.117" v="5240" actId="1076"/>
          <ac:spMkLst>
            <pc:docMk/>
            <pc:sldMk cId="2299993585" sldId="5824"/>
            <ac:spMk id="5" creationId="{8E57911F-38D3-D438-A187-FBD7ABE87098}"/>
          </ac:spMkLst>
        </pc:spChg>
        <pc:spChg chg="add mod">
          <ac:chgData name="Vincent Davy Zoonekynd" userId="9b657ceb-2c2e-465a-9d3d-eec3e4197458" providerId="ADAL" clId="{22ED2328-8812-432B-A067-EA4AF6BEF918}" dt="2024-03-05T09:52:05.306" v="5252"/>
          <ac:spMkLst>
            <pc:docMk/>
            <pc:sldMk cId="2299993585" sldId="5824"/>
            <ac:spMk id="6" creationId="{90249CDD-1E14-47B8-981C-5672976EE1E5}"/>
          </ac:spMkLst>
        </pc:spChg>
        <pc:picChg chg="add mod">
          <ac:chgData name="Vincent Davy Zoonekynd" userId="9b657ceb-2c2e-465a-9d3d-eec3e4197458" providerId="ADAL" clId="{22ED2328-8812-432B-A067-EA4AF6BEF918}" dt="2024-03-05T09:50:54.934" v="5234" actId="1076"/>
          <ac:picMkLst>
            <pc:docMk/>
            <pc:sldMk cId="2299993585" sldId="5824"/>
            <ac:picMk id="60418" creationId="{7C141DA1-0661-93B3-F4D3-A9645D21267B}"/>
          </ac:picMkLst>
        </pc:picChg>
      </pc:sldChg>
      <pc:sldChg chg="modSp add mod">
        <pc:chgData name="Vincent Davy Zoonekynd" userId="9b657ceb-2c2e-465a-9d3d-eec3e4197458" providerId="ADAL" clId="{22ED2328-8812-432B-A067-EA4AF6BEF918}" dt="2024-03-04T13:26:40.668" v="4149" actId="20577"/>
        <pc:sldMkLst>
          <pc:docMk/>
          <pc:sldMk cId="1128076635" sldId="5825"/>
        </pc:sldMkLst>
        <pc:spChg chg="mod">
          <ac:chgData name="Vincent Davy Zoonekynd" userId="9b657ceb-2c2e-465a-9d3d-eec3e4197458" providerId="ADAL" clId="{22ED2328-8812-432B-A067-EA4AF6BEF918}" dt="2024-02-28T11:26:58.737" v="2011" actId="20577"/>
          <ac:spMkLst>
            <pc:docMk/>
            <pc:sldMk cId="1128076635" sldId="5825"/>
            <ac:spMk id="2" creationId="{B25E1A98-2B2F-622D-F00A-5331BD4CE9F4}"/>
          </ac:spMkLst>
        </pc:spChg>
        <pc:spChg chg="mod">
          <ac:chgData name="Vincent Davy Zoonekynd" userId="9b657ceb-2c2e-465a-9d3d-eec3e4197458" providerId="ADAL" clId="{22ED2328-8812-432B-A067-EA4AF6BEF918}" dt="2024-03-04T13:26:40.668" v="4149" actId="20577"/>
          <ac:spMkLst>
            <pc:docMk/>
            <pc:sldMk cId="1128076635" sldId="5825"/>
            <ac:spMk id="3" creationId="{42325B23-A6F5-4774-D7B3-E0C7B227C893}"/>
          </ac:spMkLst>
        </pc:spChg>
      </pc:sldChg>
      <pc:sldChg chg="modSp add mod ord">
        <pc:chgData name="Vincent Davy Zoonekynd" userId="9b657ceb-2c2e-465a-9d3d-eec3e4197458" providerId="ADAL" clId="{22ED2328-8812-432B-A067-EA4AF6BEF918}" dt="2024-02-28T11:26:26.044" v="1970" actId="20577"/>
        <pc:sldMkLst>
          <pc:docMk/>
          <pc:sldMk cId="2111925526" sldId="5826"/>
        </pc:sldMkLst>
        <pc:spChg chg="mod">
          <ac:chgData name="Vincent Davy Zoonekynd" userId="9b657ceb-2c2e-465a-9d3d-eec3e4197458" providerId="ADAL" clId="{22ED2328-8812-432B-A067-EA4AF6BEF918}" dt="2024-02-28T11:26:09.992" v="1935" actId="20577"/>
          <ac:spMkLst>
            <pc:docMk/>
            <pc:sldMk cId="2111925526" sldId="5826"/>
            <ac:spMk id="2" creationId="{B25E1A98-2B2F-622D-F00A-5331BD4CE9F4}"/>
          </ac:spMkLst>
        </pc:spChg>
        <pc:spChg chg="mod">
          <ac:chgData name="Vincent Davy Zoonekynd" userId="9b657ceb-2c2e-465a-9d3d-eec3e4197458" providerId="ADAL" clId="{22ED2328-8812-432B-A067-EA4AF6BEF918}" dt="2024-02-28T11:26:26.044" v="1970" actId="20577"/>
          <ac:spMkLst>
            <pc:docMk/>
            <pc:sldMk cId="2111925526" sldId="5826"/>
            <ac:spMk id="3" creationId="{42325B23-A6F5-4774-D7B3-E0C7B227C893}"/>
          </ac:spMkLst>
        </pc:spChg>
      </pc:sldChg>
      <pc:sldChg chg="modSp add del mod">
        <pc:chgData name="Vincent Davy Zoonekynd" userId="9b657ceb-2c2e-465a-9d3d-eec3e4197458" providerId="ADAL" clId="{22ED2328-8812-432B-A067-EA4AF6BEF918}" dt="2024-03-15T11:48:39.806" v="12004" actId="47"/>
        <pc:sldMkLst>
          <pc:docMk/>
          <pc:sldMk cId="3632040915" sldId="5827"/>
        </pc:sldMkLst>
        <pc:spChg chg="mod">
          <ac:chgData name="Vincent Davy Zoonekynd" userId="9b657ceb-2c2e-465a-9d3d-eec3e4197458" providerId="ADAL" clId="{22ED2328-8812-432B-A067-EA4AF6BEF918}" dt="2024-02-28T11:27:34.851" v="2018" actId="20577"/>
          <ac:spMkLst>
            <pc:docMk/>
            <pc:sldMk cId="3632040915" sldId="5827"/>
            <ac:spMk id="2" creationId="{B25E1A98-2B2F-622D-F00A-5331BD4CE9F4}"/>
          </ac:spMkLst>
        </pc:spChg>
      </pc:sldChg>
      <pc:sldChg chg="addSp add">
        <pc:chgData name="Vincent Davy Zoonekynd" userId="9b657ceb-2c2e-465a-9d3d-eec3e4197458" providerId="ADAL" clId="{22ED2328-8812-432B-A067-EA4AF6BEF918}" dt="2024-02-28T12:02:57.188" v="2029"/>
        <pc:sldMkLst>
          <pc:docMk/>
          <pc:sldMk cId="1922317808" sldId="5828"/>
        </pc:sldMkLst>
        <pc:picChg chg="add">
          <ac:chgData name="Vincent Davy Zoonekynd" userId="9b657ceb-2c2e-465a-9d3d-eec3e4197458" providerId="ADAL" clId="{22ED2328-8812-432B-A067-EA4AF6BEF918}" dt="2024-02-28T12:02:57.188" v="2029"/>
          <ac:picMkLst>
            <pc:docMk/>
            <pc:sldMk cId="1922317808" sldId="5828"/>
            <ac:picMk id="28674" creationId="{3B043AE6-F49D-7479-518E-502866631C77}"/>
          </ac:picMkLst>
        </pc:picChg>
      </pc:sldChg>
      <pc:sldChg chg="addSp add">
        <pc:chgData name="Vincent Davy Zoonekynd" userId="9b657ceb-2c2e-465a-9d3d-eec3e4197458" providerId="ADAL" clId="{22ED2328-8812-432B-A067-EA4AF6BEF918}" dt="2024-02-28T12:03:04.734" v="2030"/>
        <pc:sldMkLst>
          <pc:docMk/>
          <pc:sldMk cId="3176819510" sldId="5829"/>
        </pc:sldMkLst>
        <pc:picChg chg="add">
          <ac:chgData name="Vincent Davy Zoonekynd" userId="9b657ceb-2c2e-465a-9d3d-eec3e4197458" providerId="ADAL" clId="{22ED2328-8812-432B-A067-EA4AF6BEF918}" dt="2024-02-28T12:03:04.734" v="2030"/>
          <ac:picMkLst>
            <pc:docMk/>
            <pc:sldMk cId="3176819510" sldId="5829"/>
            <ac:picMk id="27650" creationId="{F02D60BA-1D26-34E8-0227-684A93657254}"/>
          </ac:picMkLst>
        </pc:picChg>
      </pc:sldChg>
      <pc:sldChg chg="addSp add">
        <pc:chgData name="Vincent Davy Zoonekynd" userId="9b657ceb-2c2e-465a-9d3d-eec3e4197458" providerId="ADAL" clId="{22ED2328-8812-432B-A067-EA4AF6BEF918}" dt="2024-02-28T12:03:11.326" v="2031"/>
        <pc:sldMkLst>
          <pc:docMk/>
          <pc:sldMk cId="4139983422" sldId="5830"/>
        </pc:sldMkLst>
        <pc:picChg chg="add">
          <ac:chgData name="Vincent Davy Zoonekynd" userId="9b657ceb-2c2e-465a-9d3d-eec3e4197458" providerId="ADAL" clId="{22ED2328-8812-432B-A067-EA4AF6BEF918}" dt="2024-02-28T12:03:11.326" v="2031"/>
          <ac:picMkLst>
            <pc:docMk/>
            <pc:sldMk cId="4139983422" sldId="5830"/>
            <ac:picMk id="26626" creationId="{AF68F840-B8CD-600D-88FB-EBAC897A143C}"/>
          </ac:picMkLst>
        </pc:picChg>
      </pc:sldChg>
      <pc:sldChg chg="addSp add ord">
        <pc:chgData name="Vincent Davy Zoonekynd" userId="9b657ceb-2c2e-465a-9d3d-eec3e4197458" providerId="ADAL" clId="{22ED2328-8812-432B-A067-EA4AF6BEF918}" dt="2024-03-04T11:43:45.706" v="3375"/>
        <pc:sldMkLst>
          <pc:docMk/>
          <pc:sldMk cId="4098337281" sldId="5831"/>
        </pc:sldMkLst>
        <pc:picChg chg="add">
          <ac:chgData name="Vincent Davy Zoonekynd" userId="9b657ceb-2c2e-465a-9d3d-eec3e4197458" providerId="ADAL" clId="{22ED2328-8812-432B-A067-EA4AF6BEF918}" dt="2024-02-28T12:05:49.885" v="2032"/>
          <ac:picMkLst>
            <pc:docMk/>
            <pc:sldMk cId="4098337281" sldId="5831"/>
            <ac:picMk id="25602" creationId="{726F1CE9-7EA5-3F04-96E2-CC3EC038F361}"/>
          </ac:picMkLst>
        </pc:picChg>
      </pc:sldChg>
      <pc:sldChg chg="addSp modSp add mod">
        <pc:chgData name="Vincent Davy Zoonekynd" userId="9b657ceb-2c2e-465a-9d3d-eec3e4197458" providerId="ADAL" clId="{22ED2328-8812-432B-A067-EA4AF6BEF918}" dt="2024-03-04T12:00:55.144" v="3473" actId="255"/>
        <pc:sldMkLst>
          <pc:docMk/>
          <pc:sldMk cId="2253361988" sldId="5832"/>
        </pc:sldMkLst>
        <pc:spChg chg="add mod">
          <ac:chgData name="Vincent Davy Zoonekynd" userId="9b657ceb-2c2e-465a-9d3d-eec3e4197458" providerId="ADAL" clId="{22ED2328-8812-432B-A067-EA4AF6BEF918}" dt="2024-03-04T12:00:55.144" v="3473" actId="255"/>
          <ac:spMkLst>
            <pc:docMk/>
            <pc:sldMk cId="2253361988" sldId="5832"/>
            <ac:spMk id="2" creationId="{89044DA5-3014-FEA2-FDD1-75DA4747E3BF}"/>
          </ac:spMkLst>
        </pc:spChg>
        <pc:picChg chg="add mod">
          <ac:chgData name="Vincent Davy Zoonekynd" userId="9b657ceb-2c2e-465a-9d3d-eec3e4197458" providerId="ADAL" clId="{22ED2328-8812-432B-A067-EA4AF6BEF918}" dt="2024-03-04T11:57:52.256" v="3467" actId="1076"/>
          <ac:picMkLst>
            <pc:docMk/>
            <pc:sldMk cId="2253361988" sldId="5832"/>
            <ac:picMk id="24578" creationId="{0B955104-4FC2-EC58-F774-286F6A1F5AF7}"/>
          </ac:picMkLst>
        </pc:picChg>
      </pc:sldChg>
      <pc:sldChg chg="addSp delSp modSp add mod">
        <pc:chgData name="Vincent Davy Zoonekynd" userId="9b657ceb-2c2e-465a-9d3d-eec3e4197458" providerId="ADAL" clId="{22ED2328-8812-432B-A067-EA4AF6BEF918}" dt="2024-03-15T13:31:31.512" v="12234" actId="1076"/>
        <pc:sldMkLst>
          <pc:docMk/>
          <pc:sldMk cId="3395675455" sldId="5833"/>
        </pc:sldMkLst>
        <pc:spChg chg="add mod">
          <ac:chgData name="Vincent Davy Zoonekynd" userId="9b657ceb-2c2e-465a-9d3d-eec3e4197458" providerId="ADAL" clId="{22ED2328-8812-432B-A067-EA4AF6BEF918}" dt="2024-03-04T13:55:32.124" v="4157" actId="6549"/>
          <ac:spMkLst>
            <pc:docMk/>
            <pc:sldMk cId="3395675455" sldId="5833"/>
            <ac:spMk id="2" creationId="{A565BF34-2000-0314-5F4D-BB2D84A6932A}"/>
          </ac:spMkLst>
        </pc:spChg>
        <pc:picChg chg="add del">
          <ac:chgData name="Vincent Davy Zoonekynd" userId="9b657ceb-2c2e-465a-9d3d-eec3e4197458" providerId="ADAL" clId="{22ED2328-8812-432B-A067-EA4AF6BEF918}" dt="2024-03-04T12:44:40.618" v="3856" actId="478"/>
          <ac:picMkLst>
            <pc:docMk/>
            <pc:sldMk cId="3395675455" sldId="5833"/>
            <ac:picMk id="23554" creationId="{A65ADA0F-7B6D-E3B0-02E3-416F2EE203A0}"/>
          </ac:picMkLst>
        </pc:picChg>
        <pc:picChg chg="add del mod">
          <ac:chgData name="Vincent Davy Zoonekynd" userId="9b657ceb-2c2e-465a-9d3d-eec3e4197458" providerId="ADAL" clId="{22ED2328-8812-432B-A067-EA4AF6BEF918}" dt="2024-03-04T13:17:45.750" v="4020" actId="478"/>
          <ac:picMkLst>
            <pc:docMk/>
            <pc:sldMk cId="3395675455" sldId="5833"/>
            <ac:picMk id="23556" creationId="{6E208612-9516-0F60-FAF6-050EA4B816CB}"/>
          </ac:picMkLst>
        </pc:picChg>
        <pc:picChg chg="add mod">
          <ac:chgData name="Vincent Davy Zoonekynd" userId="9b657ceb-2c2e-465a-9d3d-eec3e4197458" providerId="ADAL" clId="{22ED2328-8812-432B-A067-EA4AF6BEF918}" dt="2024-03-04T13:18:32.119" v="4023" actId="167"/>
          <ac:picMkLst>
            <pc:docMk/>
            <pc:sldMk cId="3395675455" sldId="5833"/>
            <ac:picMk id="23558" creationId="{1255A37E-19E9-0B9A-608D-E4E50E6E4D03}"/>
          </ac:picMkLst>
        </pc:picChg>
        <pc:cxnChg chg="add mod">
          <ac:chgData name="Vincent Davy Zoonekynd" userId="9b657ceb-2c2e-465a-9d3d-eec3e4197458" providerId="ADAL" clId="{22ED2328-8812-432B-A067-EA4AF6BEF918}" dt="2024-03-15T13:29:28.634" v="12208" actId="692"/>
          <ac:cxnSpMkLst>
            <pc:docMk/>
            <pc:sldMk cId="3395675455" sldId="5833"/>
            <ac:cxnSpMk id="4" creationId="{B5FB3EE8-F772-690F-D771-DFC6817FCF3B}"/>
          </ac:cxnSpMkLst>
        </pc:cxnChg>
        <pc:cxnChg chg="add mod">
          <ac:chgData name="Vincent Davy Zoonekynd" userId="9b657ceb-2c2e-465a-9d3d-eec3e4197458" providerId="ADAL" clId="{22ED2328-8812-432B-A067-EA4AF6BEF918}" dt="2024-03-15T13:29:49.260" v="12210" actId="1076"/>
          <ac:cxnSpMkLst>
            <pc:docMk/>
            <pc:sldMk cId="3395675455" sldId="5833"/>
            <ac:cxnSpMk id="5" creationId="{44E9E88A-DB43-0DA3-F8A1-E8C5BCFC4E33}"/>
          </ac:cxnSpMkLst>
        </pc:cxnChg>
        <pc:cxnChg chg="add mod">
          <ac:chgData name="Vincent Davy Zoonekynd" userId="9b657ceb-2c2e-465a-9d3d-eec3e4197458" providerId="ADAL" clId="{22ED2328-8812-432B-A067-EA4AF6BEF918}" dt="2024-03-15T13:30:56.430" v="12226" actId="14100"/>
          <ac:cxnSpMkLst>
            <pc:docMk/>
            <pc:sldMk cId="3395675455" sldId="5833"/>
            <ac:cxnSpMk id="6" creationId="{E4780D41-9C5B-91C0-AB7F-B233FE9DD1A8}"/>
          </ac:cxnSpMkLst>
        </pc:cxnChg>
        <pc:cxnChg chg="add mod">
          <ac:chgData name="Vincent Davy Zoonekynd" userId="9b657ceb-2c2e-465a-9d3d-eec3e4197458" providerId="ADAL" clId="{22ED2328-8812-432B-A067-EA4AF6BEF918}" dt="2024-03-15T13:30:21.529" v="12218" actId="1076"/>
          <ac:cxnSpMkLst>
            <pc:docMk/>
            <pc:sldMk cId="3395675455" sldId="5833"/>
            <ac:cxnSpMk id="8" creationId="{B7D0A581-5263-F5D3-CCF7-9F8DCA91B2AD}"/>
          </ac:cxnSpMkLst>
        </pc:cxnChg>
        <pc:cxnChg chg="add mod">
          <ac:chgData name="Vincent Davy Zoonekynd" userId="9b657ceb-2c2e-465a-9d3d-eec3e4197458" providerId="ADAL" clId="{22ED2328-8812-432B-A067-EA4AF6BEF918}" dt="2024-03-15T13:31:08.404" v="12228" actId="14100"/>
          <ac:cxnSpMkLst>
            <pc:docMk/>
            <pc:sldMk cId="3395675455" sldId="5833"/>
            <ac:cxnSpMk id="10" creationId="{62396426-020A-935A-2933-CF2B249671C3}"/>
          </ac:cxnSpMkLst>
        </pc:cxnChg>
        <pc:cxnChg chg="add mod">
          <ac:chgData name="Vincent Davy Zoonekynd" userId="9b657ceb-2c2e-465a-9d3d-eec3e4197458" providerId="ADAL" clId="{22ED2328-8812-432B-A067-EA4AF6BEF918}" dt="2024-03-15T13:31:31.512" v="12234" actId="1076"/>
          <ac:cxnSpMkLst>
            <pc:docMk/>
            <pc:sldMk cId="3395675455" sldId="5833"/>
            <ac:cxnSpMk id="19" creationId="{A2E140EB-F372-C57F-F4D4-5CB2217FE66A}"/>
          </ac:cxnSpMkLst>
        </pc:cxnChg>
      </pc:sldChg>
      <pc:sldChg chg="addSp delSp modSp add mod">
        <pc:chgData name="Vincent Davy Zoonekynd" userId="9b657ceb-2c2e-465a-9d3d-eec3e4197458" providerId="ADAL" clId="{22ED2328-8812-432B-A067-EA4AF6BEF918}" dt="2024-03-15T13:27:09.837" v="12176" actId="167"/>
        <pc:sldMkLst>
          <pc:docMk/>
          <pc:sldMk cId="3393318643" sldId="5834"/>
        </pc:sldMkLst>
        <pc:spChg chg="add del mod">
          <ac:chgData name="Vincent Davy Zoonekynd" userId="9b657ceb-2c2e-465a-9d3d-eec3e4197458" providerId="ADAL" clId="{22ED2328-8812-432B-A067-EA4AF6BEF918}" dt="2024-03-04T12:48:07.765" v="3904" actId="478"/>
          <ac:spMkLst>
            <pc:docMk/>
            <pc:sldMk cId="3393318643" sldId="5834"/>
            <ac:spMk id="2" creationId="{C85914CF-0714-B7FE-5BFF-E46711ACF9E2}"/>
          </ac:spMkLst>
        </pc:spChg>
        <pc:spChg chg="add mod">
          <ac:chgData name="Vincent Davy Zoonekynd" userId="9b657ceb-2c2e-465a-9d3d-eec3e4197458" providerId="ADAL" clId="{22ED2328-8812-432B-A067-EA4AF6BEF918}" dt="2024-03-04T13:55:27.036" v="4156" actId="6549"/>
          <ac:spMkLst>
            <pc:docMk/>
            <pc:sldMk cId="3393318643" sldId="5834"/>
            <ac:spMk id="3" creationId="{7FAEA9B8-5393-E798-24FD-C3A2A92C893A}"/>
          </ac:spMkLst>
        </pc:spChg>
        <pc:picChg chg="add del mod">
          <ac:chgData name="Vincent Davy Zoonekynd" userId="9b657ceb-2c2e-465a-9d3d-eec3e4197458" providerId="ADAL" clId="{22ED2328-8812-432B-A067-EA4AF6BEF918}" dt="2024-03-15T13:26:54.175" v="12172" actId="478"/>
          <ac:picMkLst>
            <pc:docMk/>
            <pc:sldMk cId="3393318643" sldId="5834"/>
            <ac:picMk id="22530" creationId="{85375294-6432-F503-7780-B8A364E49981}"/>
          </ac:picMkLst>
        </pc:picChg>
        <pc:picChg chg="add mod">
          <ac:chgData name="Vincent Davy Zoonekynd" userId="9b657ceb-2c2e-465a-9d3d-eec3e4197458" providerId="ADAL" clId="{22ED2328-8812-432B-A067-EA4AF6BEF918}" dt="2024-03-15T13:27:09.837" v="12176" actId="167"/>
          <ac:picMkLst>
            <pc:docMk/>
            <pc:sldMk cId="3393318643" sldId="5834"/>
            <ac:picMk id="22532" creationId="{0DDD3196-4E71-5434-5510-9BCE31E2627A}"/>
          </ac:picMkLst>
        </pc:picChg>
      </pc:sldChg>
      <pc:sldChg chg="addSp delSp modSp add del ord">
        <pc:chgData name="Vincent Davy Zoonekynd" userId="9b657ceb-2c2e-465a-9d3d-eec3e4197458" providerId="ADAL" clId="{22ED2328-8812-432B-A067-EA4AF6BEF918}" dt="2024-03-04T13:23:26.977" v="4042" actId="47"/>
        <pc:sldMkLst>
          <pc:docMk/>
          <pc:sldMk cId="596201265" sldId="5835"/>
        </pc:sldMkLst>
        <pc:picChg chg="add del mod">
          <ac:chgData name="Vincent Davy Zoonekynd" userId="9b657ceb-2c2e-465a-9d3d-eec3e4197458" providerId="ADAL" clId="{22ED2328-8812-432B-A067-EA4AF6BEF918}" dt="2024-03-04T13:21:46.330" v="4029" actId="478"/>
          <ac:picMkLst>
            <pc:docMk/>
            <pc:sldMk cId="596201265" sldId="5835"/>
            <ac:picMk id="21506" creationId="{A4969D6F-E85B-EB3B-C023-FCC458DD3CEA}"/>
          </ac:picMkLst>
        </pc:picChg>
        <pc:picChg chg="add del">
          <ac:chgData name="Vincent Davy Zoonekynd" userId="9b657ceb-2c2e-465a-9d3d-eec3e4197458" providerId="ADAL" clId="{22ED2328-8812-432B-A067-EA4AF6BEF918}" dt="2024-03-04T13:22:23.849" v="4034" actId="478"/>
          <ac:picMkLst>
            <pc:docMk/>
            <pc:sldMk cId="596201265" sldId="5835"/>
            <ac:picMk id="21508" creationId="{32BA5877-6480-9A9D-7F9E-2E5063D5123B}"/>
          </ac:picMkLst>
        </pc:picChg>
        <pc:picChg chg="add del">
          <ac:chgData name="Vincent Davy Zoonekynd" userId="9b657ceb-2c2e-465a-9d3d-eec3e4197458" providerId="ADAL" clId="{22ED2328-8812-432B-A067-EA4AF6BEF918}" dt="2024-03-04T13:22:59.299" v="4038" actId="478"/>
          <ac:picMkLst>
            <pc:docMk/>
            <pc:sldMk cId="596201265" sldId="5835"/>
            <ac:picMk id="21510" creationId="{6F8E18C0-7EE6-1DED-3E34-0E7BBB21AA9B}"/>
          </ac:picMkLst>
        </pc:picChg>
        <pc:picChg chg="add">
          <ac:chgData name="Vincent Davy Zoonekynd" userId="9b657ceb-2c2e-465a-9d3d-eec3e4197458" providerId="ADAL" clId="{22ED2328-8812-432B-A067-EA4AF6BEF918}" dt="2024-03-04T13:23:04.663" v="4039"/>
          <ac:picMkLst>
            <pc:docMk/>
            <pc:sldMk cId="596201265" sldId="5835"/>
            <ac:picMk id="21512" creationId="{EFC525C2-2C0E-9D29-42D9-F547327A76A4}"/>
          </ac:picMkLst>
        </pc:picChg>
      </pc:sldChg>
      <pc:sldChg chg="addSp modSp add mod ord">
        <pc:chgData name="Vincent Davy Zoonekynd" userId="9b657ceb-2c2e-465a-9d3d-eec3e4197458" providerId="ADAL" clId="{22ED2328-8812-432B-A067-EA4AF6BEF918}" dt="2024-03-14T15:08:36.095" v="10712"/>
        <pc:sldMkLst>
          <pc:docMk/>
          <pc:sldMk cId="3854653829" sldId="5836"/>
        </pc:sldMkLst>
        <pc:spChg chg="add mod">
          <ac:chgData name="Vincent Davy Zoonekynd" userId="9b657ceb-2c2e-465a-9d3d-eec3e4197458" providerId="ADAL" clId="{22ED2328-8812-432B-A067-EA4AF6BEF918}" dt="2024-03-04T13:56:23.112" v="4181" actId="20577"/>
          <ac:spMkLst>
            <pc:docMk/>
            <pc:sldMk cId="3854653829" sldId="5836"/>
            <ac:spMk id="2" creationId="{7768DE60-C918-29E2-5C78-8C9EE5D8431B}"/>
          </ac:spMkLst>
        </pc:spChg>
        <pc:picChg chg="add mod">
          <ac:chgData name="Vincent Davy Zoonekynd" userId="9b657ceb-2c2e-465a-9d3d-eec3e4197458" providerId="ADAL" clId="{22ED2328-8812-432B-A067-EA4AF6BEF918}" dt="2024-03-04T13:55:13.240" v="4155" actId="1076"/>
          <ac:picMkLst>
            <pc:docMk/>
            <pc:sldMk cId="3854653829" sldId="5836"/>
            <ac:picMk id="20482" creationId="{CB244AFB-EA75-F900-0AB5-056A5FC06B7D}"/>
          </ac:picMkLst>
        </pc:picChg>
      </pc:sldChg>
      <pc:sldChg chg="add del">
        <pc:chgData name="Vincent Davy Zoonekynd" userId="9b657ceb-2c2e-465a-9d3d-eec3e4197458" providerId="ADAL" clId="{22ED2328-8812-432B-A067-EA4AF6BEF918}" dt="2024-02-29T06:24:16.386" v="2464" actId="47"/>
        <pc:sldMkLst>
          <pc:docMk/>
          <pc:sldMk cId="1349615763" sldId="5837"/>
        </pc:sldMkLst>
      </pc:sldChg>
      <pc:sldChg chg="modSp add mod">
        <pc:chgData name="Vincent Davy Zoonekynd" userId="9b657ceb-2c2e-465a-9d3d-eec3e4197458" providerId="ADAL" clId="{22ED2328-8812-432B-A067-EA4AF6BEF918}" dt="2024-02-29T06:37:06.686" v="2511" actId="20577"/>
        <pc:sldMkLst>
          <pc:docMk/>
          <pc:sldMk cId="2159411104" sldId="5838"/>
        </pc:sldMkLst>
        <pc:spChg chg="mod">
          <ac:chgData name="Vincent Davy Zoonekynd" userId="9b657ceb-2c2e-465a-9d3d-eec3e4197458" providerId="ADAL" clId="{22ED2328-8812-432B-A067-EA4AF6BEF918}" dt="2024-02-29T06:35:19.709" v="2474" actId="6549"/>
          <ac:spMkLst>
            <pc:docMk/>
            <pc:sldMk cId="2159411104" sldId="5838"/>
            <ac:spMk id="3" creationId="{A1BCC6D2-41BD-727F-3774-CE80F588749B}"/>
          </ac:spMkLst>
        </pc:spChg>
        <pc:spChg chg="mod">
          <ac:chgData name="Vincent Davy Zoonekynd" userId="9b657ceb-2c2e-465a-9d3d-eec3e4197458" providerId="ADAL" clId="{22ED2328-8812-432B-A067-EA4AF6BEF918}" dt="2024-02-29T06:37:06.686" v="2511" actId="20577"/>
          <ac:spMkLst>
            <pc:docMk/>
            <pc:sldMk cId="2159411104" sldId="5838"/>
            <ac:spMk id="5" creationId="{E938FAFD-17B1-C257-1A62-600A6E0FF6C4}"/>
          </ac:spMkLst>
        </pc:spChg>
      </pc:sldChg>
      <pc:sldChg chg="add">
        <pc:chgData name="Vincent Davy Zoonekynd" userId="9b657ceb-2c2e-465a-9d3d-eec3e4197458" providerId="ADAL" clId="{22ED2328-8812-432B-A067-EA4AF6BEF918}" dt="2024-02-29T06:50:48.425" v="2512" actId="2890"/>
        <pc:sldMkLst>
          <pc:docMk/>
          <pc:sldMk cId="3332355857" sldId="5839"/>
        </pc:sldMkLst>
      </pc:sldChg>
      <pc:sldChg chg="modSp new mod">
        <pc:chgData name="Vincent Davy Zoonekynd" userId="9b657ceb-2c2e-465a-9d3d-eec3e4197458" providerId="ADAL" clId="{22ED2328-8812-432B-A067-EA4AF6BEF918}" dt="2024-02-29T06:54:55.716" v="2736" actId="113"/>
        <pc:sldMkLst>
          <pc:docMk/>
          <pc:sldMk cId="1100235326" sldId="5840"/>
        </pc:sldMkLst>
        <pc:spChg chg="mod">
          <ac:chgData name="Vincent Davy Zoonekynd" userId="9b657ceb-2c2e-465a-9d3d-eec3e4197458" providerId="ADAL" clId="{22ED2328-8812-432B-A067-EA4AF6BEF918}" dt="2024-02-29T06:54:32.426" v="2733" actId="20577"/>
          <ac:spMkLst>
            <pc:docMk/>
            <pc:sldMk cId="1100235326" sldId="5840"/>
            <ac:spMk id="2" creationId="{91C62464-77F9-AD93-14FA-4D618DE17E52}"/>
          </ac:spMkLst>
        </pc:spChg>
        <pc:spChg chg="mod">
          <ac:chgData name="Vincent Davy Zoonekynd" userId="9b657ceb-2c2e-465a-9d3d-eec3e4197458" providerId="ADAL" clId="{22ED2328-8812-432B-A067-EA4AF6BEF918}" dt="2024-02-29T06:54:55.716" v="2736" actId="113"/>
          <ac:spMkLst>
            <pc:docMk/>
            <pc:sldMk cId="1100235326" sldId="5840"/>
            <ac:spMk id="3" creationId="{65DB1150-7E3F-8DFF-A5F6-D34229E14B88}"/>
          </ac:spMkLst>
        </pc:spChg>
      </pc:sldChg>
      <pc:sldChg chg="modSp new del mod">
        <pc:chgData name="Vincent Davy Zoonekynd" userId="9b657ceb-2c2e-465a-9d3d-eec3e4197458" providerId="ADAL" clId="{22ED2328-8812-432B-A067-EA4AF6BEF918}" dt="2024-03-15T11:24:36.371" v="11827" actId="47"/>
        <pc:sldMkLst>
          <pc:docMk/>
          <pc:sldMk cId="2550460986" sldId="5841"/>
        </pc:sldMkLst>
        <pc:spChg chg="mod">
          <ac:chgData name="Vincent Davy Zoonekynd" userId="9b657ceb-2c2e-465a-9d3d-eec3e4197458" providerId="ADAL" clId="{22ED2328-8812-432B-A067-EA4AF6BEF918}" dt="2024-02-29T14:48:46.563" v="2777" actId="20577"/>
          <ac:spMkLst>
            <pc:docMk/>
            <pc:sldMk cId="2550460986" sldId="5841"/>
            <ac:spMk id="2" creationId="{B8073838-A567-A422-2715-5901349F8270}"/>
          </ac:spMkLst>
        </pc:spChg>
        <pc:spChg chg="mod">
          <ac:chgData name="Vincent Davy Zoonekynd" userId="9b657ceb-2c2e-465a-9d3d-eec3e4197458" providerId="ADAL" clId="{22ED2328-8812-432B-A067-EA4AF6BEF918}" dt="2024-02-29T14:57:22.950" v="2851" actId="20577"/>
          <ac:spMkLst>
            <pc:docMk/>
            <pc:sldMk cId="2550460986" sldId="5841"/>
            <ac:spMk id="3" creationId="{39CCF920-281C-7228-2491-D86AAC2EAF66}"/>
          </ac:spMkLst>
        </pc:spChg>
      </pc:sldChg>
      <pc:sldChg chg="addSp delSp modSp add mod ord">
        <pc:chgData name="Vincent Davy Zoonekynd" userId="9b657ceb-2c2e-465a-9d3d-eec3e4197458" providerId="ADAL" clId="{22ED2328-8812-432B-A067-EA4AF6BEF918}" dt="2024-04-30T14:03:05.947" v="13151"/>
        <pc:sldMkLst>
          <pc:docMk/>
          <pc:sldMk cId="4154182020" sldId="5842"/>
        </pc:sldMkLst>
        <pc:spChg chg="add mod">
          <ac:chgData name="Vincent Davy Zoonekynd" userId="9b657ceb-2c2e-465a-9d3d-eec3e4197458" providerId="ADAL" clId="{22ED2328-8812-432B-A067-EA4AF6BEF918}" dt="2024-03-04T11:05:20.574" v="2861"/>
          <ac:spMkLst>
            <pc:docMk/>
            <pc:sldMk cId="4154182020" sldId="5842"/>
            <ac:spMk id="2" creationId="{26C9C001-BFA6-E658-784B-3A53D12E0C5C}"/>
          </ac:spMkLst>
        </pc:spChg>
        <pc:spChg chg="add mod">
          <ac:chgData name="Vincent Davy Zoonekynd" userId="9b657ceb-2c2e-465a-9d3d-eec3e4197458" providerId="ADAL" clId="{22ED2328-8812-432B-A067-EA4AF6BEF918}" dt="2024-03-04T11:05:43.960" v="2870"/>
          <ac:spMkLst>
            <pc:docMk/>
            <pc:sldMk cId="4154182020" sldId="5842"/>
            <ac:spMk id="3" creationId="{40CADECE-8BD3-8B29-D5A7-59282A08779B}"/>
          </ac:spMkLst>
        </pc:spChg>
        <pc:spChg chg="add mod">
          <ac:chgData name="Vincent Davy Zoonekynd" userId="9b657ceb-2c2e-465a-9d3d-eec3e4197458" providerId="ADAL" clId="{22ED2328-8812-432B-A067-EA4AF6BEF918}" dt="2024-03-04T11:11:08.801" v="2959" actId="20577"/>
          <ac:spMkLst>
            <pc:docMk/>
            <pc:sldMk cId="4154182020" sldId="5842"/>
            <ac:spMk id="4" creationId="{0198E268-E7B5-932D-3C5B-BB664272D1AF}"/>
          </ac:spMkLst>
        </pc:spChg>
        <pc:spChg chg="add del">
          <ac:chgData name="Vincent Davy Zoonekynd" userId="9b657ceb-2c2e-465a-9d3d-eec3e4197458" providerId="ADAL" clId="{22ED2328-8812-432B-A067-EA4AF6BEF918}" dt="2024-03-04T11:06:47.488" v="2879" actId="22"/>
          <ac:spMkLst>
            <pc:docMk/>
            <pc:sldMk cId="4154182020" sldId="5842"/>
            <ac:spMk id="6" creationId="{43EDCBD9-2C35-1BBC-8491-473019350F9E}"/>
          </ac:spMkLst>
        </pc:spChg>
        <pc:picChg chg="mod">
          <ac:chgData name="Vincent Davy Zoonekynd" userId="9b657ceb-2c2e-465a-9d3d-eec3e4197458" providerId="ADAL" clId="{22ED2328-8812-432B-A067-EA4AF6BEF918}" dt="2024-03-04T11:05:31.098" v="2864" actId="1076"/>
          <ac:picMkLst>
            <pc:docMk/>
            <pc:sldMk cId="4154182020" sldId="5842"/>
            <ac:picMk id="14338" creationId="{E5945FB9-2099-3DC8-8E6B-E661AFDE8FAB}"/>
          </ac:picMkLst>
        </pc:picChg>
      </pc:sldChg>
      <pc:sldChg chg="addSp modSp add mod ord">
        <pc:chgData name="Vincent Davy Zoonekynd" userId="9b657ceb-2c2e-465a-9d3d-eec3e4197458" providerId="ADAL" clId="{22ED2328-8812-432B-A067-EA4AF6BEF918}" dt="2024-04-30T14:03:05.947" v="13151"/>
        <pc:sldMkLst>
          <pc:docMk/>
          <pc:sldMk cId="247215441" sldId="5843"/>
        </pc:sldMkLst>
        <pc:spChg chg="add mod">
          <ac:chgData name="Vincent Davy Zoonekynd" userId="9b657ceb-2c2e-465a-9d3d-eec3e4197458" providerId="ADAL" clId="{22ED2328-8812-432B-A067-EA4AF6BEF918}" dt="2024-03-04T11:14:20.566" v="3002" actId="6549"/>
          <ac:spMkLst>
            <pc:docMk/>
            <pc:sldMk cId="247215441" sldId="5843"/>
            <ac:spMk id="2" creationId="{42FA74F4-C820-63AC-D290-61324C113C7F}"/>
          </ac:spMkLst>
        </pc:spChg>
        <pc:picChg chg="mod">
          <ac:chgData name="Vincent Davy Zoonekynd" userId="9b657ceb-2c2e-465a-9d3d-eec3e4197458" providerId="ADAL" clId="{22ED2328-8812-432B-A067-EA4AF6BEF918}" dt="2024-03-04T11:07:11.896" v="2885" actId="1076"/>
          <ac:picMkLst>
            <pc:docMk/>
            <pc:sldMk cId="247215441" sldId="5843"/>
            <ac:picMk id="19460" creationId="{7149C956-737C-3E25-43DB-BF950985D436}"/>
          </ac:picMkLst>
        </pc:picChg>
      </pc:sldChg>
      <pc:sldChg chg="addSp modSp add mod ord">
        <pc:chgData name="Vincent Davy Zoonekynd" userId="9b657ceb-2c2e-465a-9d3d-eec3e4197458" providerId="ADAL" clId="{22ED2328-8812-432B-A067-EA4AF6BEF918}" dt="2024-04-30T14:03:05.947" v="13151"/>
        <pc:sldMkLst>
          <pc:docMk/>
          <pc:sldMk cId="3045922656" sldId="5844"/>
        </pc:sldMkLst>
        <pc:spChg chg="add mod">
          <ac:chgData name="Vincent Davy Zoonekynd" userId="9b657ceb-2c2e-465a-9d3d-eec3e4197458" providerId="ADAL" clId="{22ED2328-8812-432B-A067-EA4AF6BEF918}" dt="2024-03-04T11:18:28.085" v="3042" actId="20577"/>
          <ac:spMkLst>
            <pc:docMk/>
            <pc:sldMk cId="3045922656" sldId="5844"/>
            <ac:spMk id="2" creationId="{D9791323-83C3-82FB-3E68-3E0721760856}"/>
          </ac:spMkLst>
        </pc:spChg>
        <pc:picChg chg="mod">
          <ac:chgData name="Vincent Davy Zoonekynd" userId="9b657ceb-2c2e-465a-9d3d-eec3e4197458" providerId="ADAL" clId="{22ED2328-8812-432B-A067-EA4AF6BEF918}" dt="2024-03-04T11:07:22.252" v="2886" actId="1076"/>
          <ac:picMkLst>
            <pc:docMk/>
            <pc:sldMk cId="3045922656" sldId="5844"/>
            <ac:picMk id="18434" creationId="{453AA340-C006-AC35-89EF-342C6C2F050C}"/>
          </ac:picMkLst>
        </pc:picChg>
      </pc:sldChg>
      <pc:sldChg chg="addSp modSp add mod ord">
        <pc:chgData name="Vincent Davy Zoonekynd" userId="9b657ceb-2c2e-465a-9d3d-eec3e4197458" providerId="ADAL" clId="{22ED2328-8812-432B-A067-EA4AF6BEF918}" dt="2024-04-30T14:03:05.947" v="13151"/>
        <pc:sldMkLst>
          <pc:docMk/>
          <pc:sldMk cId="4260409477" sldId="5845"/>
        </pc:sldMkLst>
        <pc:spChg chg="add mod">
          <ac:chgData name="Vincent Davy Zoonekynd" userId="9b657ceb-2c2e-465a-9d3d-eec3e4197458" providerId="ADAL" clId="{22ED2328-8812-432B-A067-EA4AF6BEF918}" dt="2024-03-04T11:11:19.595" v="2960" actId="255"/>
          <ac:spMkLst>
            <pc:docMk/>
            <pc:sldMk cId="4260409477" sldId="5845"/>
            <ac:spMk id="2" creationId="{E4FA7A47-4811-91AB-AA05-09B641DFFCA4}"/>
          </ac:spMkLst>
        </pc:spChg>
        <pc:picChg chg="mod">
          <ac:chgData name="Vincent Davy Zoonekynd" userId="9b657ceb-2c2e-465a-9d3d-eec3e4197458" providerId="ADAL" clId="{22ED2328-8812-432B-A067-EA4AF6BEF918}" dt="2024-03-04T11:07:30.487" v="2888" actId="1076"/>
          <ac:picMkLst>
            <pc:docMk/>
            <pc:sldMk cId="4260409477" sldId="5845"/>
            <ac:picMk id="13314" creationId="{6C37329C-C610-BF0F-5017-7810FC34045E}"/>
          </ac:picMkLst>
        </pc:picChg>
      </pc:sldChg>
      <pc:sldChg chg="addSp modSp add mod ord">
        <pc:chgData name="Vincent Davy Zoonekynd" userId="9b657ceb-2c2e-465a-9d3d-eec3e4197458" providerId="ADAL" clId="{22ED2328-8812-432B-A067-EA4AF6BEF918}" dt="2024-04-30T14:03:05.947" v="13151"/>
        <pc:sldMkLst>
          <pc:docMk/>
          <pc:sldMk cId="2384862268" sldId="5846"/>
        </pc:sldMkLst>
        <pc:spChg chg="add mod">
          <ac:chgData name="Vincent Davy Zoonekynd" userId="9b657ceb-2c2e-465a-9d3d-eec3e4197458" providerId="ADAL" clId="{22ED2328-8812-432B-A067-EA4AF6BEF918}" dt="2024-03-04T11:19:01.460" v="3045" actId="255"/>
          <ac:spMkLst>
            <pc:docMk/>
            <pc:sldMk cId="2384862268" sldId="5846"/>
            <ac:spMk id="2" creationId="{D95B44C2-EE38-34A3-FA49-2C45740536E5}"/>
          </ac:spMkLst>
        </pc:spChg>
        <pc:picChg chg="mod">
          <ac:chgData name="Vincent Davy Zoonekynd" userId="9b657ceb-2c2e-465a-9d3d-eec3e4197458" providerId="ADAL" clId="{22ED2328-8812-432B-A067-EA4AF6BEF918}" dt="2024-03-04T11:07:41.078" v="2891" actId="1076"/>
          <ac:picMkLst>
            <pc:docMk/>
            <pc:sldMk cId="2384862268" sldId="5846"/>
            <ac:picMk id="12290" creationId="{3B29F014-1274-E050-DF6C-B7D745D1E6C2}"/>
          </ac:picMkLst>
        </pc:picChg>
      </pc:sldChg>
      <pc:sldChg chg="addSp modSp add del mod ord">
        <pc:chgData name="Vincent Davy Zoonekynd" userId="9b657ceb-2c2e-465a-9d3d-eec3e4197458" providerId="ADAL" clId="{22ED2328-8812-432B-A067-EA4AF6BEF918}" dt="2024-04-30T14:28:04.633" v="13178" actId="47"/>
        <pc:sldMkLst>
          <pc:docMk/>
          <pc:sldMk cId="3115723799" sldId="5847"/>
        </pc:sldMkLst>
        <pc:spChg chg="add mod">
          <ac:chgData name="Vincent Davy Zoonekynd" userId="9b657ceb-2c2e-465a-9d3d-eec3e4197458" providerId="ADAL" clId="{22ED2328-8812-432B-A067-EA4AF6BEF918}" dt="2024-03-04T11:19:38.497" v="3055" actId="20577"/>
          <ac:spMkLst>
            <pc:docMk/>
            <pc:sldMk cId="3115723799" sldId="5847"/>
            <ac:spMk id="2" creationId="{9A940A6B-41E6-D7B5-5BAA-A08E9C135CC1}"/>
          </ac:spMkLst>
        </pc:spChg>
        <pc:picChg chg="mod">
          <ac:chgData name="Vincent Davy Zoonekynd" userId="9b657ceb-2c2e-465a-9d3d-eec3e4197458" providerId="ADAL" clId="{22ED2328-8812-432B-A067-EA4AF6BEF918}" dt="2024-03-04T11:07:50.116" v="2894" actId="1076"/>
          <ac:picMkLst>
            <pc:docMk/>
            <pc:sldMk cId="3115723799" sldId="5847"/>
            <ac:picMk id="15364" creationId="{8D5237C9-A3CB-73E1-4B94-8002660B5D8B}"/>
          </ac:picMkLst>
        </pc:picChg>
      </pc:sldChg>
      <pc:sldChg chg="addSp modSp add mod ord">
        <pc:chgData name="Vincent Davy Zoonekynd" userId="9b657ceb-2c2e-465a-9d3d-eec3e4197458" providerId="ADAL" clId="{22ED2328-8812-432B-A067-EA4AF6BEF918}" dt="2024-04-30T14:03:39.465" v="13154"/>
        <pc:sldMkLst>
          <pc:docMk/>
          <pc:sldMk cId="4025573126" sldId="5848"/>
        </pc:sldMkLst>
        <pc:spChg chg="add mod">
          <ac:chgData name="Vincent Davy Zoonekynd" userId="9b657ceb-2c2e-465a-9d3d-eec3e4197458" providerId="ADAL" clId="{22ED2328-8812-432B-A067-EA4AF6BEF918}" dt="2024-03-04T11:22:47.958" v="3106" actId="207"/>
          <ac:spMkLst>
            <pc:docMk/>
            <pc:sldMk cId="4025573126" sldId="5848"/>
            <ac:spMk id="2" creationId="{EC2C3FF1-C33B-6DDE-4CDE-D18D60BEDBA8}"/>
          </ac:spMkLst>
        </pc:spChg>
        <pc:picChg chg="mod">
          <ac:chgData name="Vincent Davy Zoonekynd" userId="9b657ceb-2c2e-465a-9d3d-eec3e4197458" providerId="ADAL" clId="{22ED2328-8812-432B-A067-EA4AF6BEF918}" dt="2024-03-04T11:07:58.634" v="2896" actId="1076"/>
          <ac:picMkLst>
            <pc:docMk/>
            <pc:sldMk cId="4025573126" sldId="5848"/>
            <ac:picMk id="11266" creationId="{D31C28CB-0723-FD9B-8650-790535AF5791}"/>
          </ac:picMkLst>
        </pc:picChg>
      </pc:sldChg>
      <pc:sldChg chg="add del">
        <pc:chgData name="Vincent Davy Zoonekynd" userId="9b657ceb-2c2e-465a-9d3d-eec3e4197458" providerId="ADAL" clId="{22ED2328-8812-432B-A067-EA4AF6BEF918}" dt="2024-03-04T11:04:37.610" v="2855"/>
        <pc:sldMkLst>
          <pc:docMk/>
          <pc:sldMk cId="209251834" sldId="5849"/>
        </pc:sldMkLst>
      </pc:sldChg>
      <pc:sldChg chg="addSp delSp modSp add del mod ord">
        <pc:chgData name="Vincent Davy Zoonekynd" userId="9b657ceb-2c2e-465a-9d3d-eec3e4197458" providerId="ADAL" clId="{22ED2328-8812-432B-A067-EA4AF6BEF918}" dt="2024-04-30T14:28:04.633" v="13178" actId="47"/>
        <pc:sldMkLst>
          <pc:docMk/>
          <pc:sldMk cId="4279717403" sldId="5849"/>
        </pc:sldMkLst>
        <pc:spChg chg="mod">
          <ac:chgData name="Vincent Davy Zoonekynd" userId="9b657ceb-2c2e-465a-9d3d-eec3e4197458" providerId="ADAL" clId="{22ED2328-8812-432B-A067-EA4AF6BEF918}" dt="2024-03-04T11:20:17.044" v="3065" actId="5793"/>
          <ac:spMkLst>
            <pc:docMk/>
            <pc:sldMk cId="4279717403" sldId="5849"/>
            <ac:spMk id="2" creationId="{9A940A6B-41E6-D7B5-5BAA-A08E9C135CC1}"/>
          </ac:spMkLst>
        </pc:spChg>
        <pc:picChg chg="del">
          <ac:chgData name="Vincent Davy Zoonekynd" userId="9b657ceb-2c2e-465a-9d3d-eec3e4197458" providerId="ADAL" clId="{22ED2328-8812-432B-A067-EA4AF6BEF918}" dt="2024-03-07T06:29:55.726" v="8372" actId="478"/>
          <ac:picMkLst>
            <pc:docMk/>
            <pc:sldMk cId="4279717403" sldId="5849"/>
            <ac:picMk id="15364" creationId="{8D5237C9-A3CB-73E1-4B94-8002660B5D8B}"/>
          </ac:picMkLst>
        </pc:picChg>
        <pc:picChg chg="add mod">
          <ac:chgData name="Vincent Davy Zoonekynd" userId="9b657ceb-2c2e-465a-9d3d-eec3e4197458" providerId="ADAL" clId="{22ED2328-8812-432B-A067-EA4AF6BEF918}" dt="2024-03-07T06:30:31.758" v="8377" actId="1076"/>
          <ac:picMkLst>
            <pc:docMk/>
            <pc:sldMk cId="4279717403" sldId="5849"/>
            <ac:picMk id="102402" creationId="{9411F26D-4C11-CE55-C689-3F23C6B20DC0}"/>
          </ac:picMkLst>
        </pc:picChg>
      </pc:sldChg>
      <pc:sldChg chg="add del">
        <pc:chgData name="Vincent Davy Zoonekynd" userId="9b657ceb-2c2e-465a-9d3d-eec3e4197458" providerId="ADAL" clId="{22ED2328-8812-432B-A067-EA4AF6BEF918}" dt="2024-03-04T11:04:37.610" v="2855"/>
        <pc:sldMkLst>
          <pc:docMk/>
          <pc:sldMk cId="2266288022" sldId="5850"/>
        </pc:sldMkLst>
      </pc:sldChg>
      <pc:sldChg chg="modSp add mod">
        <pc:chgData name="Vincent Davy Zoonekynd" userId="9b657ceb-2c2e-465a-9d3d-eec3e4197458" providerId="ADAL" clId="{22ED2328-8812-432B-A067-EA4AF6BEF918}" dt="2024-03-04T11:24:37.499" v="3111" actId="207"/>
        <pc:sldMkLst>
          <pc:docMk/>
          <pc:sldMk cId="2457713347" sldId="5850"/>
        </pc:sldMkLst>
        <pc:spChg chg="mod">
          <ac:chgData name="Vincent Davy Zoonekynd" userId="9b657ceb-2c2e-465a-9d3d-eec3e4197458" providerId="ADAL" clId="{22ED2328-8812-432B-A067-EA4AF6BEF918}" dt="2024-03-04T11:24:37.499" v="3111" actId="207"/>
          <ac:spMkLst>
            <pc:docMk/>
            <pc:sldMk cId="2457713347" sldId="5850"/>
            <ac:spMk id="3" creationId="{65DB1150-7E3F-8DFF-A5F6-D34229E14B88}"/>
          </ac:spMkLst>
        </pc:spChg>
      </pc:sldChg>
      <pc:sldChg chg="modSp add mod ord">
        <pc:chgData name="Vincent Davy Zoonekynd" userId="9b657ceb-2c2e-465a-9d3d-eec3e4197458" providerId="ADAL" clId="{22ED2328-8812-432B-A067-EA4AF6BEF918}" dt="2024-04-23T13:02:48.155" v="12884"/>
        <pc:sldMkLst>
          <pc:docMk/>
          <pc:sldMk cId="156970237" sldId="5851"/>
        </pc:sldMkLst>
        <pc:spChg chg="mod">
          <ac:chgData name="Vincent Davy Zoonekynd" userId="9b657ceb-2c2e-465a-9d3d-eec3e4197458" providerId="ADAL" clId="{22ED2328-8812-432B-A067-EA4AF6BEF918}" dt="2024-03-04T11:32:13.121" v="3261" actId="20577"/>
          <ac:spMkLst>
            <pc:docMk/>
            <pc:sldMk cId="156970237" sldId="5851"/>
            <ac:spMk id="3" creationId="{FB45FD15-B62D-D9A6-7853-A99C3B0AC295}"/>
          </ac:spMkLst>
        </pc:spChg>
      </pc:sldChg>
      <pc:sldChg chg="add del">
        <pc:chgData name="Vincent Davy Zoonekynd" userId="9b657ceb-2c2e-465a-9d3d-eec3e4197458" providerId="ADAL" clId="{22ED2328-8812-432B-A067-EA4AF6BEF918}" dt="2024-03-04T11:04:37.610" v="2855"/>
        <pc:sldMkLst>
          <pc:docMk/>
          <pc:sldMk cId="3131153790" sldId="5851"/>
        </pc:sldMkLst>
      </pc:sldChg>
      <pc:sldChg chg="add del">
        <pc:chgData name="Vincent Davy Zoonekynd" userId="9b657ceb-2c2e-465a-9d3d-eec3e4197458" providerId="ADAL" clId="{22ED2328-8812-432B-A067-EA4AF6BEF918}" dt="2024-03-04T11:04:37.610" v="2855"/>
        <pc:sldMkLst>
          <pc:docMk/>
          <pc:sldMk cId="976572789" sldId="5852"/>
        </pc:sldMkLst>
      </pc:sldChg>
      <pc:sldChg chg="modSp add del mod">
        <pc:chgData name="Vincent Davy Zoonekynd" userId="9b657ceb-2c2e-465a-9d3d-eec3e4197458" providerId="ADAL" clId="{22ED2328-8812-432B-A067-EA4AF6BEF918}" dt="2024-03-22T06:51:08.017" v="12530" actId="47"/>
        <pc:sldMkLst>
          <pc:docMk/>
          <pc:sldMk cId="3233325973" sldId="5852"/>
        </pc:sldMkLst>
        <pc:spChg chg="mod">
          <ac:chgData name="Vincent Davy Zoonekynd" userId="9b657ceb-2c2e-465a-9d3d-eec3e4197458" providerId="ADAL" clId="{22ED2328-8812-432B-A067-EA4AF6BEF918}" dt="2024-03-04T12:32:36.893" v="3476" actId="20577"/>
          <ac:spMkLst>
            <pc:docMk/>
            <pc:sldMk cId="3233325973" sldId="5852"/>
            <ac:spMk id="2" creationId="{B25E1A98-2B2F-622D-F00A-5331BD4CE9F4}"/>
          </ac:spMkLst>
        </pc:spChg>
      </pc:sldChg>
      <pc:sldChg chg="addSp delSp modSp add ord">
        <pc:chgData name="Vincent Davy Zoonekynd" userId="9b657ceb-2c2e-465a-9d3d-eec3e4197458" providerId="ADAL" clId="{22ED2328-8812-432B-A067-EA4AF6BEF918}" dt="2024-03-04T11:43:45.706" v="3375"/>
        <pc:sldMkLst>
          <pc:docMk/>
          <pc:sldMk cId="2204109943" sldId="5853"/>
        </pc:sldMkLst>
        <pc:picChg chg="del">
          <ac:chgData name="Vincent Davy Zoonekynd" userId="9b657ceb-2c2e-465a-9d3d-eec3e4197458" providerId="ADAL" clId="{22ED2328-8812-432B-A067-EA4AF6BEF918}" dt="2024-03-04T11:39:51.168" v="3287" actId="478"/>
          <ac:picMkLst>
            <pc:docMk/>
            <pc:sldMk cId="2204109943" sldId="5853"/>
            <ac:picMk id="25602" creationId="{726F1CE9-7EA5-3F04-96E2-CC3EC038F361}"/>
          </ac:picMkLst>
        </pc:picChg>
        <pc:picChg chg="add mod">
          <ac:chgData name="Vincent Davy Zoonekynd" userId="9b657ceb-2c2e-465a-9d3d-eec3e4197458" providerId="ADAL" clId="{22ED2328-8812-432B-A067-EA4AF6BEF918}" dt="2024-03-04T11:40:06.470" v="3289" actId="1076"/>
          <ac:picMkLst>
            <pc:docMk/>
            <pc:sldMk cId="2204109943" sldId="5853"/>
            <ac:picMk id="30722" creationId="{F239463D-E041-AFCA-68FD-2895DAD1680A}"/>
          </ac:picMkLst>
        </pc:picChg>
      </pc:sldChg>
      <pc:sldChg chg="add del">
        <pc:chgData name="Vincent Davy Zoonekynd" userId="9b657ceb-2c2e-465a-9d3d-eec3e4197458" providerId="ADAL" clId="{22ED2328-8812-432B-A067-EA4AF6BEF918}" dt="2024-03-04T11:04:37.610" v="2855"/>
        <pc:sldMkLst>
          <pc:docMk/>
          <pc:sldMk cId="3494688446" sldId="5853"/>
        </pc:sldMkLst>
      </pc:sldChg>
      <pc:sldChg chg="add del">
        <pc:chgData name="Vincent Davy Zoonekynd" userId="9b657ceb-2c2e-465a-9d3d-eec3e4197458" providerId="ADAL" clId="{22ED2328-8812-432B-A067-EA4AF6BEF918}" dt="2024-03-04T11:04:37.610" v="2855"/>
        <pc:sldMkLst>
          <pc:docMk/>
          <pc:sldMk cId="1200508761" sldId="5854"/>
        </pc:sldMkLst>
      </pc:sldChg>
      <pc:sldChg chg="addSp delSp modSp add mod ord">
        <pc:chgData name="Vincent Davy Zoonekynd" userId="9b657ceb-2c2e-465a-9d3d-eec3e4197458" providerId="ADAL" clId="{22ED2328-8812-432B-A067-EA4AF6BEF918}" dt="2024-03-15T11:52:02.546" v="12006" actId="6549"/>
        <pc:sldMkLst>
          <pc:docMk/>
          <pc:sldMk cId="2580847581" sldId="5854"/>
        </pc:sldMkLst>
        <pc:spChg chg="add mod">
          <ac:chgData name="Vincent Davy Zoonekynd" userId="9b657ceb-2c2e-465a-9d3d-eec3e4197458" providerId="ADAL" clId="{22ED2328-8812-432B-A067-EA4AF6BEF918}" dt="2024-03-15T11:52:02.546" v="12006" actId="6549"/>
          <ac:spMkLst>
            <pc:docMk/>
            <pc:sldMk cId="2580847581" sldId="5854"/>
            <ac:spMk id="2" creationId="{1F0F5494-09CD-3271-8193-76CBF33E1822}"/>
          </ac:spMkLst>
        </pc:spChg>
        <pc:picChg chg="del">
          <ac:chgData name="Vincent Davy Zoonekynd" userId="9b657ceb-2c2e-465a-9d3d-eec3e4197458" providerId="ADAL" clId="{22ED2328-8812-432B-A067-EA4AF6BEF918}" dt="2024-03-04T11:40:46.673" v="3291" actId="478"/>
          <ac:picMkLst>
            <pc:docMk/>
            <pc:sldMk cId="2580847581" sldId="5854"/>
            <ac:picMk id="30722" creationId="{F239463D-E041-AFCA-68FD-2895DAD1680A}"/>
          </ac:picMkLst>
        </pc:picChg>
        <pc:picChg chg="add mod">
          <ac:chgData name="Vincent Davy Zoonekynd" userId="9b657ceb-2c2e-465a-9d3d-eec3e4197458" providerId="ADAL" clId="{22ED2328-8812-432B-A067-EA4AF6BEF918}" dt="2024-03-04T11:40:51.096" v="3293" actId="1076"/>
          <ac:picMkLst>
            <pc:docMk/>
            <pc:sldMk cId="2580847581" sldId="5854"/>
            <ac:picMk id="39938" creationId="{6AA97515-A6DA-5963-02E4-48D9F60962C0}"/>
          </ac:picMkLst>
        </pc:picChg>
      </pc:sldChg>
      <pc:sldChg chg="add del">
        <pc:chgData name="Vincent Davy Zoonekynd" userId="9b657ceb-2c2e-465a-9d3d-eec3e4197458" providerId="ADAL" clId="{22ED2328-8812-432B-A067-EA4AF6BEF918}" dt="2024-03-04T11:04:37.610" v="2855"/>
        <pc:sldMkLst>
          <pc:docMk/>
          <pc:sldMk cId="808457908" sldId="5855"/>
        </pc:sldMkLst>
      </pc:sldChg>
      <pc:sldChg chg="modSp add mod ord">
        <pc:chgData name="Vincent Davy Zoonekynd" userId="9b657ceb-2c2e-465a-9d3d-eec3e4197458" providerId="ADAL" clId="{22ED2328-8812-432B-A067-EA4AF6BEF918}" dt="2024-03-12T10:34:17.616" v="9398"/>
        <pc:sldMkLst>
          <pc:docMk/>
          <pc:sldMk cId="1215302909" sldId="5855"/>
        </pc:sldMkLst>
        <pc:spChg chg="mod">
          <ac:chgData name="Vincent Davy Zoonekynd" userId="9b657ceb-2c2e-465a-9d3d-eec3e4197458" providerId="ADAL" clId="{22ED2328-8812-432B-A067-EA4AF6BEF918}" dt="2024-03-05T10:12:58.692" v="5384" actId="20577"/>
          <ac:spMkLst>
            <pc:docMk/>
            <pc:sldMk cId="1215302909" sldId="5855"/>
            <ac:spMk id="4" creationId="{610664E5-6276-E57B-536C-250E530CFD11}"/>
          </ac:spMkLst>
        </pc:spChg>
      </pc:sldChg>
      <pc:sldChg chg="modSp add mod ord">
        <pc:chgData name="Vincent Davy Zoonekynd" userId="9b657ceb-2c2e-465a-9d3d-eec3e4197458" providerId="ADAL" clId="{22ED2328-8812-432B-A067-EA4AF6BEF918}" dt="2024-03-04T11:45:54.586" v="3383" actId="20577"/>
        <pc:sldMkLst>
          <pc:docMk/>
          <pc:sldMk cId="4293481785" sldId="5856"/>
        </pc:sldMkLst>
        <pc:spChg chg="mod">
          <ac:chgData name="Vincent Davy Zoonekynd" userId="9b657ceb-2c2e-465a-9d3d-eec3e4197458" providerId="ADAL" clId="{22ED2328-8812-432B-A067-EA4AF6BEF918}" dt="2024-03-04T11:45:54.586" v="3383" actId="20577"/>
          <ac:spMkLst>
            <pc:docMk/>
            <pc:sldMk cId="4293481785" sldId="5856"/>
            <ac:spMk id="4" creationId="{610664E5-6276-E57B-536C-250E530CFD11}"/>
          </ac:spMkLst>
        </pc:spChg>
      </pc:sldChg>
      <pc:sldChg chg="modSp add mod">
        <pc:chgData name="Vincent Davy Zoonekynd" userId="9b657ceb-2c2e-465a-9d3d-eec3e4197458" providerId="ADAL" clId="{22ED2328-8812-432B-A067-EA4AF6BEF918}" dt="2024-03-04T11:46:08.798" v="3392" actId="20577"/>
        <pc:sldMkLst>
          <pc:docMk/>
          <pc:sldMk cId="3854744628" sldId="5857"/>
        </pc:sldMkLst>
        <pc:spChg chg="mod">
          <ac:chgData name="Vincent Davy Zoonekynd" userId="9b657ceb-2c2e-465a-9d3d-eec3e4197458" providerId="ADAL" clId="{22ED2328-8812-432B-A067-EA4AF6BEF918}" dt="2024-03-04T11:46:08.798" v="3392" actId="20577"/>
          <ac:spMkLst>
            <pc:docMk/>
            <pc:sldMk cId="3854744628" sldId="5857"/>
            <ac:spMk id="4" creationId="{610664E5-6276-E57B-536C-250E530CFD11}"/>
          </ac:spMkLst>
        </pc:spChg>
      </pc:sldChg>
      <pc:sldChg chg="add del">
        <pc:chgData name="Vincent Davy Zoonekynd" userId="9b657ceb-2c2e-465a-9d3d-eec3e4197458" providerId="ADAL" clId="{22ED2328-8812-432B-A067-EA4AF6BEF918}" dt="2024-04-23T13:06:51.870" v="12948" actId="47"/>
        <pc:sldMkLst>
          <pc:docMk/>
          <pc:sldMk cId="3518714588" sldId="5858"/>
        </pc:sldMkLst>
      </pc:sldChg>
      <pc:sldChg chg="modSp add mod">
        <pc:chgData name="Vincent Davy Zoonekynd" userId="9b657ceb-2c2e-465a-9d3d-eec3e4197458" providerId="ADAL" clId="{22ED2328-8812-432B-A067-EA4AF6BEF918}" dt="2024-03-04T11:46:13.358" v="3399" actId="20577"/>
        <pc:sldMkLst>
          <pc:docMk/>
          <pc:sldMk cId="167510313" sldId="5859"/>
        </pc:sldMkLst>
        <pc:spChg chg="mod">
          <ac:chgData name="Vincent Davy Zoonekynd" userId="9b657ceb-2c2e-465a-9d3d-eec3e4197458" providerId="ADAL" clId="{22ED2328-8812-432B-A067-EA4AF6BEF918}" dt="2024-03-04T11:46:13.358" v="3399" actId="20577"/>
          <ac:spMkLst>
            <pc:docMk/>
            <pc:sldMk cId="167510313" sldId="5859"/>
            <ac:spMk id="4" creationId="{610664E5-6276-E57B-536C-250E530CFD11}"/>
          </ac:spMkLst>
        </pc:spChg>
      </pc:sldChg>
      <pc:sldChg chg="addSp delSp modSp add mod modClrScheme chgLayout">
        <pc:chgData name="Vincent Davy Zoonekynd" userId="9b657ceb-2c2e-465a-9d3d-eec3e4197458" providerId="ADAL" clId="{22ED2328-8812-432B-A067-EA4AF6BEF918}" dt="2024-03-04T11:47:09.517" v="3404" actId="700"/>
        <pc:sldMkLst>
          <pc:docMk/>
          <pc:sldMk cId="2895582345" sldId="5860"/>
        </pc:sldMkLst>
        <pc:spChg chg="del">
          <ac:chgData name="Vincent Davy Zoonekynd" userId="9b657ceb-2c2e-465a-9d3d-eec3e4197458" providerId="ADAL" clId="{22ED2328-8812-432B-A067-EA4AF6BEF918}" dt="2024-03-04T11:47:02.636" v="3403" actId="478"/>
          <ac:spMkLst>
            <pc:docMk/>
            <pc:sldMk cId="2895582345" sldId="5860"/>
            <ac:spMk id="2" creationId="{B25E1A98-2B2F-622D-F00A-5331BD4CE9F4}"/>
          </ac:spMkLst>
        </pc:spChg>
        <pc:spChg chg="del">
          <ac:chgData name="Vincent Davy Zoonekynd" userId="9b657ceb-2c2e-465a-9d3d-eec3e4197458" providerId="ADAL" clId="{22ED2328-8812-432B-A067-EA4AF6BEF918}" dt="2024-03-04T11:46:57.085" v="3401" actId="478"/>
          <ac:spMkLst>
            <pc:docMk/>
            <pc:sldMk cId="2895582345" sldId="5860"/>
            <ac:spMk id="3" creationId="{42325B23-A6F5-4774-D7B3-E0C7B227C893}"/>
          </ac:spMkLst>
        </pc:spChg>
        <pc:spChg chg="add del mod">
          <ac:chgData name="Vincent Davy Zoonekynd" userId="9b657ceb-2c2e-465a-9d3d-eec3e4197458" providerId="ADAL" clId="{22ED2328-8812-432B-A067-EA4AF6BEF918}" dt="2024-03-04T11:47:09.517" v="3404" actId="700"/>
          <ac:spMkLst>
            <pc:docMk/>
            <pc:sldMk cId="2895582345" sldId="5860"/>
            <ac:spMk id="6" creationId="{87B80C8C-C15D-0439-DEE3-9F869EF49EF4}"/>
          </ac:spMkLst>
        </pc:spChg>
        <pc:picChg chg="add mod">
          <ac:chgData name="Vincent Davy Zoonekynd" userId="9b657ceb-2c2e-465a-9d3d-eec3e4197458" providerId="ADAL" clId="{22ED2328-8812-432B-A067-EA4AF6BEF918}" dt="2024-03-04T11:46:57.630" v="3402"/>
          <ac:picMkLst>
            <pc:docMk/>
            <pc:sldMk cId="2895582345" sldId="5860"/>
            <ac:picMk id="4" creationId="{55E33808-E873-E914-B041-D4FAC15BD17C}"/>
          </ac:picMkLst>
        </pc:picChg>
      </pc:sldChg>
      <pc:sldChg chg="modSp add mod">
        <pc:chgData name="Vincent Davy Zoonekynd" userId="9b657ceb-2c2e-465a-9d3d-eec3e4197458" providerId="ADAL" clId="{22ED2328-8812-432B-A067-EA4AF6BEF918}" dt="2024-03-14T11:08:50.472" v="10323" actId="20577"/>
        <pc:sldMkLst>
          <pc:docMk/>
          <pc:sldMk cId="4202896836" sldId="5861"/>
        </pc:sldMkLst>
        <pc:spChg chg="mod">
          <ac:chgData name="Vincent Davy Zoonekynd" userId="9b657ceb-2c2e-465a-9d3d-eec3e4197458" providerId="ADAL" clId="{22ED2328-8812-432B-A067-EA4AF6BEF918}" dt="2024-03-14T11:05:31.058" v="10157" actId="20577"/>
          <ac:spMkLst>
            <pc:docMk/>
            <pc:sldMk cId="4202896836" sldId="5861"/>
            <ac:spMk id="2" creationId="{B25E1A98-2B2F-622D-F00A-5331BD4CE9F4}"/>
          </ac:spMkLst>
        </pc:spChg>
        <pc:spChg chg="mod">
          <ac:chgData name="Vincent Davy Zoonekynd" userId="9b657ceb-2c2e-465a-9d3d-eec3e4197458" providerId="ADAL" clId="{22ED2328-8812-432B-A067-EA4AF6BEF918}" dt="2024-03-14T11:08:50.472" v="10323" actId="20577"/>
          <ac:spMkLst>
            <pc:docMk/>
            <pc:sldMk cId="4202896836" sldId="5861"/>
            <ac:spMk id="3" creationId="{42325B23-A6F5-4774-D7B3-E0C7B227C893}"/>
          </ac:spMkLst>
        </pc:spChg>
      </pc:sldChg>
      <pc:sldChg chg="addSp delSp modSp add mod">
        <pc:chgData name="Vincent Davy Zoonekynd" userId="9b657ceb-2c2e-465a-9d3d-eec3e4197458" providerId="ADAL" clId="{22ED2328-8812-432B-A067-EA4AF6BEF918}" dt="2024-03-04T12:42:05.825" v="3854" actId="207"/>
        <pc:sldMkLst>
          <pc:docMk/>
          <pc:sldMk cId="623632" sldId="5862"/>
        </pc:sldMkLst>
        <pc:spChg chg="mod">
          <ac:chgData name="Vincent Davy Zoonekynd" userId="9b657ceb-2c2e-465a-9d3d-eec3e4197458" providerId="ADAL" clId="{22ED2328-8812-432B-A067-EA4AF6BEF918}" dt="2024-03-04T12:42:05.825" v="3854" actId="207"/>
          <ac:spMkLst>
            <pc:docMk/>
            <pc:sldMk cId="623632" sldId="5862"/>
            <ac:spMk id="2" creationId="{89044DA5-3014-FEA2-FDD1-75DA4747E3BF}"/>
          </ac:spMkLst>
        </pc:spChg>
        <pc:picChg chg="del">
          <ac:chgData name="Vincent Davy Zoonekynd" userId="9b657ceb-2c2e-465a-9d3d-eec3e4197458" providerId="ADAL" clId="{22ED2328-8812-432B-A067-EA4AF6BEF918}" dt="2024-03-04T12:36:41.322" v="3478" actId="478"/>
          <ac:picMkLst>
            <pc:docMk/>
            <pc:sldMk cId="623632" sldId="5862"/>
            <ac:picMk id="24578" creationId="{0B955104-4FC2-EC58-F774-286F6A1F5AF7}"/>
          </ac:picMkLst>
        </pc:picChg>
        <pc:picChg chg="add mod">
          <ac:chgData name="Vincent Davy Zoonekynd" userId="9b657ceb-2c2e-465a-9d3d-eec3e4197458" providerId="ADAL" clId="{22ED2328-8812-432B-A067-EA4AF6BEF918}" dt="2024-03-04T12:38:16.431" v="3580" actId="167"/>
          <ac:picMkLst>
            <pc:docMk/>
            <pc:sldMk cId="623632" sldId="5862"/>
            <ac:picMk id="40962" creationId="{F34F42C7-9787-01D7-34A8-9F72BD8A17EF}"/>
          </ac:picMkLst>
        </pc:picChg>
      </pc:sldChg>
      <pc:sldChg chg="addSp delSp modSp new mod">
        <pc:chgData name="Vincent Davy Zoonekynd" userId="9b657ceb-2c2e-465a-9d3d-eec3e4197458" providerId="ADAL" clId="{22ED2328-8812-432B-A067-EA4AF6BEF918}" dt="2024-03-05T06:33:17.978" v="4937" actId="1076"/>
        <pc:sldMkLst>
          <pc:docMk/>
          <pc:sldMk cId="2106684809" sldId="5863"/>
        </pc:sldMkLst>
        <pc:spChg chg="mod">
          <ac:chgData name="Vincent Davy Zoonekynd" userId="9b657ceb-2c2e-465a-9d3d-eec3e4197458" providerId="ADAL" clId="{22ED2328-8812-432B-A067-EA4AF6BEF918}" dt="2024-03-05T06:32:28.812" v="4928" actId="27636"/>
          <ac:spMkLst>
            <pc:docMk/>
            <pc:sldMk cId="2106684809" sldId="5863"/>
            <ac:spMk id="2" creationId="{896D3188-C5B1-0A5E-C2AE-3FF7050AD83C}"/>
          </ac:spMkLst>
        </pc:spChg>
        <pc:spChg chg="del">
          <ac:chgData name="Vincent Davy Zoonekynd" userId="9b657ceb-2c2e-465a-9d3d-eec3e4197458" providerId="ADAL" clId="{22ED2328-8812-432B-A067-EA4AF6BEF918}" dt="2024-03-05T06:32:35.108" v="4929" actId="478"/>
          <ac:spMkLst>
            <pc:docMk/>
            <pc:sldMk cId="2106684809" sldId="5863"/>
            <ac:spMk id="3" creationId="{53C7F574-A0FC-618F-24E1-F2B2C7B94843}"/>
          </ac:spMkLst>
        </pc:spChg>
        <pc:picChg chg="add del mod">
          <ac:chgData name="Vincent Davy Zoonekynd" userId="9b657ceb-2c2e-465a-9d3d-eec3e4197458" providerId="ADAL" clId="{22ED2328-8812-432B-A067-EA4AF6BEF918}" dt="2024-03-05T06:32:49.574" v="4932" actId="478"/>
          <ac:picMkLst>
            <pc:docMk/>
            <pc:sldMk cId="2106684809" sldId="5863"/>
            <ac:picMk id="53250" creationId="{731F192D-F560-86FF-4B79-C9493CBF4710}"/>
          </ac:picMkLst>
        </pc:picChg>
        <pc:picChg chg="add del mod">
          <ac:chgData name="Vincent Davy Zoonekynd" userId="9b657ceb-2c2e-465a-9d3d-eec3e4197458" providerId="ADAL" clId="{22ED2328-8812-432B-A067-EA4AF6BEF918}" dt="2024-03-05T06:33:02.738" v="4935" actId="478"/>
          <ac:picMkLst>
            <pc:docMk/>
            <pc:sldMk cId="2106684809" sldId="5863"/>
            <ac:picMk id="53252" creationId="{DC4605F8-E1EC-76BB-FFF3-6ADD41C057DF}"/>
          </ac:picMkLst>
        </pc:picChg>
        <pc:picChg chg="add mod">
          <ac:chgData name="Vincent Davy Zoonekynd" userId="9b657ceb-2c2e-465a-9d3d-eec3e4197458" providerId="ADAL" clId="{22ED2328-8812-432B-A067-EA4AF6BEF918}" dt="2024-03-05T06:33:17.978" v="4937" actId="1076"/>
          <ac:picMkLst>
            <pc:docMk/>
            <pc:sldMk cId="2106684809" sldId="5863"/>
            <ac:picMk id="53254" creationId="{1615C4A4-9060-F293-8382-3B0165044E16}"/>
          </ac:picMkLst>
        </pc:picChg>
      </pc:sldChg>
      <pc:sldChg chg="add del">
        <pc:chgData name="Vincent Davy Zoonekynd" userId="9b657ceb-2c2e-465a-9d3d-eec3e4197458" providerId="ADAL" clId="{22ED2328-8812-432B-A067-EA4AF6BEF918}" dt="2024-03-04T13:26:55.557" v="4150" actId="2696"/>
        <pc:sldMkLst>
          <pc:docMk/>
          <pc:sldMk cId="1330418931" sldId="5864"/>
        </pc:sldMkLst>
      </pc:sldChg>
      <pc:sldChg chg="add">
        <pc:chgData name="Vincent Davy Zoonekynd" userId="9b657ceb-2c2e-465a-9d3d-eec3e4197458" providerId="ADAL" clId="{22ED2328-8812-432B-A067-EA4AF6BEF918}" dt="2024-03-04T13:26:58.915" v="4151"/>
        <pc:sldMkLst>
          <pc:docMk/>
          <pc:sldMk cId="1939530480" sldId="5864"/>
        </pc:sldMkLst>
      </pc:sldChg>
      <pc:sldChg chg="addSp delSp modSp add mod">
        <pc:chgData name="Vincent Davy Zoonekynd" userId="9b657ceb-2c2e-465a-9d3d-eec3e4197458" providerId="ADAL" clId="{22ED2328-8812-432B-A067-EA4AF6BEF918}" dt="2024-03-04T13:25:42.918" v="4111" actId="20577"/>
        <pc:sldMkLst>
          <pc:docMk/>
          <pc:sldMk cId="2648232461" sldId="5865"/>
        </pc:sldMkLst>
        <pc:spChg chg="add mod">
          <ac:chgData name="Vincent Davy Zoonekynd" userId="9b657ceb-2c2e-465a-9d3d-eec3e4197458" providerId="ADAL" clId="{22ED2328-8812-432B-A067-EA4AF6BEF918}" dt="2024-03-04T13:25:42.918" v="4111" actId="20577"/>
          <ac:spMkLst>
            <pc:docMk/>
            <pc:sldMk cId="2648232461" sldId="5865"/>
            <ac:spMk id="2" creationId="{A8384B19-A466-CC39-E4DA-EA30377F8206}"/>
          </ac:spMkLst>
        </pc:spChg>
        <pc:picChg chg="add del mod">
          <ac:chgData name="Vincent Davy Zoonekynd" userId="9b657ceb-2c2e-465a-9d3d-eec3e4197458" providerId="ADAL" clId="{22ED2328-8812-432B-A067-EA4AF6BEF918}" dt="2024-03-04T13:21:49.319" v="4030" actId="478"/>
          <ac:picMkLst>
            <pc:docMk/>
            <pc:sldMk cId="2648232461" sldId="5865"/>
            <ac:picMk id="41986" creationId="{DE48F81D-6343-27F2-F0E1-BDB15793F7E6}"/>
          </ac:picMkLst>
        </pc:picChg>
        <pc:picChg chg="add del">
          <ac:chgData name="Vincent Davy Zoonekynd" userId="9b657ceb-2c2e-465a-9d3d-eec3e4197458" providerId="ADAL" clId="{22ED2328-8812-432B-A067-EA4AF6BEF918}" dt="2024-03-04T13:22:22.201" v="4033" actId="478"/>
          <ac:picMkLst>
            <pc:docMk/>
            <pc:sldMk cId="2648232461" sldId="5865"/>
            <ac:picMk id="41988" creationId="{FFA2EBC5-11DF-726B-7501-FB60BA3BA346}"/>
          </ac:picMkLst>
        </pc:picChg>
        <pc:picChg chg="add del">
          <ac:chgData name="Vincent Davy Zoonekynd" userId="9b657ceb-2c2e-465a-9d3d-eec3e4197458" providerId="ADAL" clId="{22ED2328-8812-432B-A067-EA4AF6BEF918}" dt="2024-03-04T13:22:57.544" v="4037" actId="478"/>
          <ac:picMkLst>
            <pc:docMk/>
            <pc:sldMk cId="2648232461" sldId="5865"/>
            <ac:picMk id="41990" creationId="{92549121-D624-DC46-AAB7-4D18747558B6}"/>
          </ac:picMkLst>
        </pc:picChg>
        <pc:picChg chg="add del">
          <ac:chgData name="Vincent Davy Zoonekynd" userId="9b657ceb-2c2e-465a-9d3d-eec3e4197458" providerId="ADAL" clId="{22ED2328-8812-432B-A067-EA4AF6BEF918}" dt="2024-03-04T13:23:25.513" v="4041" actId="478"/>
          <ac:picMkLst>
            <pc:docMk/>
            <pc:sldMk cId="2648232461" sldId="5865"/>
            <ac:picMk id="41992" creationId="{48043C5F-FE78-F7A3-6049-C9D62B64CD3B}"/>
          </ac:picMkLst>
        </pc:picChg>
        <pc:picChg chg="add mod">
          <ac:chgData name="Vincent Davy Zoonekynd" userId="9b657ceb-2c2e-465a-9d3d-eec3e4197458" providerId="ADAL" clId="{22ED2328-8812-432B-A067-EA4AF6BEF918}" dt="2024-03-04T13:23:55.431" v="4046" actId="1076"/>
          <ac:picMkLst>
            <pc:docMk/>
            <pc:sldMk cId="2648232461" sldId="5865"/>
            <ac:picMk id="41994" creationId="{F1977F5E-5C5F-6A80-47D3-A9BDC0608B9A}"/>
          </ac:picMkLst>
        </pc:picChg>
      </pc:sldChg>
      <pc:sldChg chg="addSp modSp new">
        <pc:chgData name="Vincent Davy Zoonekynd" userId="9b657ceb-2c2e-465a-9d3d-eec3e4197458" providerId="ADAL" clId="{22ED2328-8812-432B-A067-EA4AF6BEF918}" dt="2024-03-04T13:24:01.172" v="4047" actId="1076"/>
        <pc:sldMkLst>
          <pc:docMk/>
          <pc:sldMk cId="3946273416" sldId="5866"/>
        </pc:sldMkLst>
        <pc:picChg chg="add mod">
          <ac:chgData name="Vincent Davy Zoonekynd" userId="9b657ceb-2c2e-465a-9d3d-eec3e4197458" providerId="ADAL" clId="{22ED2328-8812-432B-A067-EA4AF6BEF918}" dt="2024-03-04T13:24:01.172" v="4047" actId="1076"/>
          <ac:picMkLst>
            <pc:docMk/>
            <pc:sldMk cId="3946273416" sldId="5866"/>
            <ac:picMk id="43010" creationId="{BC112D08-C69F-4AAA-041B-897D484D6D95}"/>
          </ac:picMkLst>
        </pc:picChg>
      </pc:sldChg>
      <pc:sldChg chg="modSp add del mod">
        <pc:chgData name="Vincent Davy Zoonekynd" userId="9b657ceb-2c2e-465a-9d3d-eec3e4197458" providerId="ADAL" clId="{22ED2328-8812-432B-A067-EA4AF6BEF918}" dt="2024-04-30T14:47:38.094" v="13216" actId="47"/>
        <pc:sldMkLst>
          <pc:docMk/>
          <pc:sldMk cId="969353607" sldId="5867"/>
        </pc:sldMkLst>
        <pc:spChg chg="mod">
          <ac:chgData name="Vincent Davy Zoonekynd" userId="9b657ceb-2c2e-465a-9d3d-eec3e4197458" providerId="ADAL" clId="{22ED2328-8812-432B-A067-EA4AF6BEF918}" dt="2024-03-04T13:59:51.788" v="4227" actId="20577"/>
          <ac:spMkLst>
            <pc:docMk/>
            <pc:sldMk cId="969353607" sldId="5867"/>
            <ac:spMk id="3" creationId="{FB45FD15-B62D-D9A6-7853-A99C3B0AC295}"/>
          </ac:spMkLst>
        </pc:spChg>
      </pc:sldChg>
      <pc:sldChg chg="modSp add del mod">
        <pc:chgData name="Vincent Davy Zoonekynd" userId="9b657ceb-2c2e-465a-9d3d-eec3e4197458" providerId="ADAL" clId="{22ED2328-8812-432B-A067-EA4AF6BEF918}" dt="2024-03-22T06:51:21.995" v="12531" actId="47"/>
        <pc:sldMkLst>
          <pc:docMk/>
          <pc:sldMk cId="1873194574" sldId="5868"/>
        </pc:sldMkLst>
        <pc:spChg chg="mod">
          <ac:chgData name="Vincent Davy Zoonekynd" userId="9b657ceb-2c2e-465a-9d3d-eec3e4197458" providerId="ADAL" clId="{22ED2328-8812-432B-A067-EA4AF6BEF918}" dt="2024-03-04T14:00:02.311" v="4243" actId="20577"/>
          <ac:spMkLst>
            <pc:docMk/>
            <pc:sldMk cId="1873194574" sldId="5868"/>
            <ac:spMk id="2" creationId="{A04B6CFC-5115-3C46-BF9F-35FE1B9888DE}"/>
          </ac:spMkLst>
        </pc:spChg>
        <pc:spChg chg="mod">
          <ac:chgData name="Vincent Davy Zoonekynd" userId="9b657ceb-2c2e-465a-9d3d-eec3e4197458" providerId="ADAL" clId="{22ED2328-8812-432B-A067-EA4AF6BEF918}" dt="2024-03-04T14:00:07.290" v="4248" actId="20577"/>
          <ac:spMkLst>
            <pc:docMk/>
            <pc:sldMk cId="1873194574" sldId="5868"/>
            <ac:spMk id="3" creationId="{FB45FD15-B62D-D9A6-7853-A99C3B0AC295}"/>
          </ac:spMkLst>
        </pc:spChg>
      </pc:sldChg>
      <pc:sldChg chg="add">
        <pc:chgData name="Vincent Davy Zoonekynd" userId="9b657ceb-2c2e-465a-9d3d-eec3e4197458" providerId="ADAL" clId="{22ED2328-8812-432B-A067-EA4AF6BEF918}" dt="2024-03-04T14:00:47.121" v="4253"/>
        <pc:sldMkLst>
          <pc:docMk/>
          <pc:sldMk cId="1033579242" sldId="5869"/>
        </pc:sldMkLst>
      </pc:sldChg>
      <pc:sldChg chg="add del">
        <pc:chgData name="Vincent Davy Zoonekynd" userId="9b657ceb-2c2e-465a-9d3d-eec3e4197458" providerId="ADAL" clId="{22ED2328-8812-432B-A067-EA4AF6BEF918}" dt="2024-03-04T14:00:42.641" v="4252" actId="47"/>
        <pc:sldMkLst>
          <pc:docMk/>
          <pc:sldMk cId="2539841777" sldId="5869"/>
        </pc:sldMkLst>
      </pc:sldChg>
      <pc:sldChg chg="addSp modSp add mod">
        <pc:chgData name="Vincent Davy Zoonekynd" userId="9b657ceb-2c2e-465a-9d3d-eec3e4197458" providerId="ADAL" clId="{22ED2328-8812-432B-A067-EA4AF6BEF918}" dt="2024-03-04T14:20:24.718" v="4363" actId="20577"/>
        <pc:sldMkLst>
          <pc:docMk/>
          <pc:sldMk cId="305998223" sldId="5870"/>
        </pc:sldMkLst>
        <pc:spChg chg="add mod">
          <ac:chgData name="Vincent Davy Zoonekynd" userId="9b657ceb-2c2e-465a-9d3d-eec3e4197458" providerId="ADAL" clId="{22ED2328-8812-432B-A067-EA4AF6BEF918}" dt="2024-03-04T14:20:24.718" v="4363" actId="20577"/>
          <ac:spMkLst>
            <pc:docMk/>
            <pc:sldMk cId="305998223" sldId="5870"/>
            <ac:spMk id="2" creationId="{98F6315D-A62F-221A-D281-A510C2969244}"/>
          </ac:spMkLst>
        </pc:spChg>
        <pc:picChg chg="add mod">
          <ac:chgData name="Vincent Davy Zoonekynd" userId="9b657ceb-2c2e-465a-9d3d-eec3e4197458" providerId="ADAL" clId="{22ED2328-8812-432B-A067-EA4AF6BEF918}" dt="2024-03-04T14:18:33.709" v="4319" actId="1076"/>
          <ac:picMkLst>
            <pc:docMk/>
            <pc:sldMk cId="305998223" sldId="5870"/>
            <ac:picMk id="44034" creationId="{D83C45BE-BAD9-3062-278B-A367CE1E6AA3}"/>
          </ac:picMkLst>
        </pc:picChg>
      </pc:sldChg>
      <pc:sldChg chg="add del">
        <pc:chgData name="Vincent Davy Zoonekynd" userId="9b657ceb-2c2e-465a-9d3d-eec3e4197458" providerId="ADAL" clId="{22ED2328-8812-432B-A067-EA4AF6BEF918}" dt="2024-03-04T14:10:36.830" v="4284"/>
        <pc:sldMkLst>
          <pc:docMk/>
          <pc:sldMk cId="314285919" sldId="5870"/>
        </pc:sldMkLst>
      </pc:sldChg>
      <pc:sldChg chg="add del">
        <pc:chgData name="Vincent Davy Zoonekynd" userId="9b657ceb-2c2e-465a-9d3d-eec3e4197458" providerId="ADAL" clId="{22ED2328-8812-432B-A067-EA4AF6BEF918}" dt="2024-03-04T14:00:40.312" v="4251" actId="47"/>
        <pc:sldMkLst>
          <pc:docMk/>
          <pc:sldMk cId="2222443221" sldId="5870"/>
        </pc:sldMkLst>
      </pc:sldChg>
      <pc:sldChg chg="addSp modSp new mod">
        <pc:chgData name="Vincent Davy Zoonekynd" userId="9b657ceb-2c2e-465a-9d3d-eec3e4197458" providerId="ADAL" clId="{22ED2328-8812-432B-A067-EA4AF6BEF918}" dt="2024-03-04T14:20:41.338" v="4375" actId="20577"/>
        <pc:sldMkLst>
          <pc:docMk/>
          <pc:sldMk cId="455241031" sldId="5871"/>
        </pc:sldMkLst>
        <pc:spChg chg="add mod">
          <ac:chgData name="Vincent Davy Zoonekynd" userId="9b657ceb-2c2e-465a-9d3d-eec3e4197458" providerId="ADAL" clId="{22ED2328-8812-432B-A067-EA4AF6BEF918}" dt="2024-03-04T14:20:41.338" v="4375" actId="20577"/>
          <ac:spMkLst>
            <pc:docMk/>
            <pc:sldMk cId="455241031" sldId="5871"/>
            <ac:spMk id="2" creationId="{5F12D073-26F2-F415-D01E-650E200CCED3}"/>
          </ac:spMkLst>
        </pc:spChg>
        <pc:picChg chg="add mod">
          <ac:chgData name="Vincent Davy Zoonekynd" userId="9b657ceb-2c2e-465a-9d3d-eec3e4197458" providerId="ADAL" clId="{22ED2328-8812-432B-A067-EA4AF6BEF918}" dt="2024-03-04T14:18:43.937" v="4321" actId="1076"/>
          <ac:picMkLst>
            <pc:docMk/>
            <pc:sldMk cId="455241031" sldId="5871"/>
            <ac:picMk id="46082" creationId="{1BA5A40B-893E-9408-C0E4-4231B997CE63}"/>
          </ac:picMkLst>
        </pc:picChg>
      </pc:sldChg>
      <pc:sldChg chg="new del ord">
        <pc:chgData name="Vincent Davy Zoonekynd" userId="9b657ceb-2c2e-465a-9d3d-eec3e4197458" providerId="ADAL" clId="{22ED2328-8812-432B-A067-EA4AF6BEF918}" dt="2024-03-04T14:24:55.761" v="4381" actId="47"/>
        <pc:sldMkLst>
          <pc:docMk/>
          <pc:sldMk cId="3319875839" sldId="5872"/>
        </pc:sldMkLst>
      </pc:sldChg>
      <pc:sldChg chg="add del">
        <pc:chgData name="Vincent Davy Zoonekynd" userId="9b657ceb-2c2e-465a-9d3d-eec3e4197458" providerId="ADAL" clId="{22ED2328-8812-432B-A067-EA4AF6BEF918}" dt="2024-03-04T14:25:08.914" v="4407" actId="47"/>
        <pc:sldMkLst>
          <pc:docMk/>
          <pc:sldMk cId="2328347607" sldId="5873"/>
        </pc:sldMkLst>
      </pc:sldChg>
      <pc:sldChg chg="addSp delSp modSp add del mod">
        <pc:chgData name="Vincent Davy Zoonekynd" userId="9b657ceb-2c2e-465a-9d3d-eec3e4197458" providerId="ADAL" clId="{22ED2328-8812-432B-A067-EA4AF6BEF918}" dt="2024-03-14T15:04:55.125" v="10666" actId="47"/>
        <pc:sldMkLst>
          <pc:docMk/>
          <pc:sldMk cId="1405969117" sldId="5874"/>
        </pc:sldMkLst>
        <pc:spChg chg="del mod">
          <ac:chgData name="Vincent Davy Zoonekynd" userId="9b657ceb-2c2e-465a-9d3d-eec3e4197458" providerId="ADAL" clId="{22ED2328-8812-432B-A067-EA4AF6BEF918}" dt="2024-03-05T10:50:22.559" v="6216" actId="478"/>
          <ac:spMkLst>
            <pc:docMk/>
            <pc:sldMk cId="1405969117" sldId="5874"/>
            <ac:spMk id="2" creationId="{B25E1A98-2B2F-622D-F00A-5331BD4CE9F4}"/>
          </ac:spMkLst>
        </pc:spChg>
        <pc:spChg chg="del">
          <ac:chgData name="Vincent Davy Zoonekynd" userId="9b657ceb-2c2e-465a-9d3d-eec3e4197458" providerId="ADAL" clId="{22ED2328-8812-432B-A067-EA4AF6BEF918}" dt="2024-03-05T10:32:37.329" v="5795" actId="478"/>
          <ac:spMkLst>
            <pc:docMk/>
            <pc:sldMk cId="1405969117" sldId="5874"/>
            <ac:spMk id="3" creationId="{42325B23-A6F5-4774-D7B3-E0C7B227C893}"/>
          </ac:spMkLst>
        </pc:spChg>
        <pc:spChg chg="add mod">
          <ac:chgData name="Vincent Davy Zoonekynd" userId="9b657ceb-2c2e-465a-9d3d-eec3e4197458" providerId="ADAL" clId="{22ED2328-8812-432B-A067-EA4AF6BEF918}" dt="2024-03-05T10:39:52.965" v="6069" actId="692"/>
          <ac:spMkLst>
            <pc:docMk/>
            <pc:sldMk cId="1405969117" sldId="5874"/>
            <ac:spMk id="4" creationId="{92704991-F67C-1040-1F96-83881B5E198B}"/>
          </ac:spMkLst>
        </pc:spChg>
        <pc:spChg chg="add mod">
          <ac:chgData name="Vincent Davy Zoonekynd" userId="9b657ceb-2c2e-465a-9d3d-eec3e4197458" providerId="ADAL" clId="{22ED2328-8812-432B-A067-EA4AF6BEF918}" dt="2024-03-05T10:40:06.102" v="6070" actId="692"/>
          <ac:spMkLst>
            <pc:docMk/>
            <pc:sldMk cId="1405969117" sldId="5874"/>
            <ac:spMk id="19" creationId="{D70920BF-5DAB-5828-691E-89C2A98BBD45}"/>
          </ac:spMkLst>
        </pc:spChg>
        <pc:spChg chg="add mod">
          <ac:chgData name="Vincent Davy Zoonekynd" userId="9b657ceb-2c2e-465a-9d3d-eec3e4197458" providerId="ADAL" clId="{22ED2328-8812-432B-A067-EA4AF6BEF918}" dt="2024-03-05T10:40:06.102" v="6070" actId="692"/>
          <ac:spMkLst>
            <pc:docMk/>
            <pc:sldMk cId="1405969117" sldId="5874"/>
            <ac:spMk id="20" creationId="{BD0923F6-D287-8BBB-B05E-59E2EBFB13D5}"/>
          </ac:spMkLst>
        </pc:spChg>
        <pc:spChg chg="add mod">
          <ac:chgData name="Vincent Davy Zoonekynd" userId="9b657ceb-2c2e-465a-9d3d-eec3e4197458" providerId="ADAL" clId="{22ED2328-8812-432B-A067-EA4AF6BEF918}" dt="2024-03-05T10:40:14.548" v="6071" actId="692"/>
          <ac:spMkLst>
            <pc:docMk/>
            <pc:sldMk cId="1405969117" sldId="5874"/>
            <ac:spMk id="21" creationId="{1239EC8A-79D4-B104-34C4-5C1A64EAACEE}"/>
          </ac:spMkLst>
        </pc:spChg>
        <pc:spChg chg="add mod">
          <ac:chgData name="Vincent Davy Zoonekynd" userId="9b657ceb-2c2e-465a-9d3d-eec3e4197458" providerId="ADAL" clId="{22ED2328-8812-432B-A067-EA4AF6BEF918}" dt="2024-03-05T10:40:06.102" v="6070" actId="692"/>
          <ac:spMkLst>
            <pc:docMk/>
            <pc:sldMk cId="1405969117" sldId="5874"/>
            <ac:spMk id="22" creationId="{8062AA4B-F32C-2900-8863-4E31CAF4494F}"/>
          </ac:spMkLst>
        </pc:spChg>
        <pc:spChg chg="add mod">
          <ac:chgData name="Vincent Davy Zoonekynd" userId="9b657ceb-2c2e-465a-9d3d-eec3e4197458" providerId="ADAL" clId="{22ED2328-8812-432B-A067-EA4AF6BEF918}" dt="2024-03-05T10:40:06.102" v="6070" actId="692"/>
          <ac:spMkLst>
            <pc:docMk/>
            <pc:sldMk cId="1405969117" sldId="5874"/>
            <ac:spMk id="23" creationId="{C0C55574-7098-1C6C-E4BB-C95F1869F52C}"/>
          </ac:spMkLst>
        </pc:spChg>
        <pc:spChg chg="add mod">
          <ac:chgData name="Vincent Davy Zoonekynd" userId="9b657ceb-2c2e-465a-9d3d-eec3e4197458" providerId="ADAL" clId="{22ED2328-8812-432B-A067-EA4AF6BEF918}" dt="2024-03-05T10:40:06.102" v="6070" actId="692"/>
          <ac:spMkLst>
            <pc:docMk/>
            <pc:sldMk cId="1405969117" sldId="5874"/>
            <ac:spMk id="24" creationId="{E54F31DD-621C-5566-9CBC-8314BCA609B4}"/>
          </ac:spMkLst>
        </pc:spChg>
        <pc:spChg chg="add mod">
          <ac:chgData name="Vincent Davy Zoonekynd" userId="9b657ceb-2c2e-465a-9d3d-eec3e4197458" providerId="ADAL" clId="{22ED2328-8812-432B-A067-EA4AF6BEF918}" dt="2024-03-05T10:40:06.102" v="6070" actId="692"/>
          <ac:spMkLst>
            <pc:docMk/>
            <pc:sldMk cId="1405969117" sldId="5874"/>
            <ac:spMk id="25" creationId="{9F0F4F54-E0F1-F534-2900-05D7FA08194B}"/>
          </ac:spMkLst>
        </pc:spChg>
        <pc:spChg chg="add mod">
          <ac:chgData name="Vincent Davy Zoonekynd" userId="9b657ceb-2c2e-465a-9d3d-eec3e4197458" providerId="ADAL" clId="{22ED2328-8812-432B-A067-EA4AF6BEF918}" dt="2024-03-05T10:40:06.102" v="6070" actId="692"/>
          <ac:spMkLst>
            <pc:docMk/>
            <pc:sldMk cId="1405969117" sldId="5874"/>
            <ac:spMk id="26" creationId="{B15B0B42-A2E9-7200-59CE-7FEB44F5D730}"/>
          </ac:spMkLst>
        </pc:spChg>
        <pc:spChg chg="add del mod">
          <ac:chgData name="Vincent Davy Zoonekynd" userId="9b657ceb-2c2e-465a-9d3d-eec3e4197458" providerId="ADAL" clId="{22ED2328-8812-432B-A067-EA4AF6BEF918}" dt="2024-03-05T10:39:18.158" v="6064" actId="478"/>
          <ac:spMkLst>
            <pc:docMk/>
            <pc:sldMk cId="1405969117" sldId="5874"/>
            <ac:spMk id="27" creationId="{584A7681-FFC1-FFE5-3E9E-E38639874E19}"/>
          </ac:spMkLst>
        </pc:spChg>
        <pc:spChg chg="add mod">
          <ac:chgData name="Vincent Davy Zoonekynd" userId="9b657ceb-2c2e-465a-9d3d-eec3e4197458" providerId="ADAL" clId="{22ED2328-8812-432B-A067-EA4AF6BEF918}" dt="2024-03-05T10:43:17.457" v="6110" actId="1035"/>
          <ac:spMkLst>
            <pc:docMk/>
            <pc:sldMk cId="1405969117" sldId="5874"/>
            <ac:spMk id="35" creationId="{D201DC39-AC89-49CF-865A-BFC1B0D7F157}"/>
          </ac:spMkLst>
        </pc:spChg>
        <pc:spChg chg="add mod">
          <ac:chgData name="Vincent Davy Zoonekynd" userId="9b657ceb-2c2e-465a-9d3d-eec3e4197458" providerId="ADAL" clId="{22ED2328-8812-432B-A067-EA4AF6BEF918}" dt="2024-03-05T10:43:17.457" v="6110" actId="1035"/>
          <ac:spMkLst>
            <pc:docMk/>
            <pc:sldMk cId="1405969117" sldId="5874"/>
            <ac:spMk id="36" creationId="{E0BB1792-7633-5A34-999D-4BF8C9CDA248}"/>
          </ac:spMkLst>
        </pc:spChg>
        <pc:spChg chg="add mod">
          <ac:chgData name="Vincent Davy Zoonekynd" userId="9b657ceb-2c2e-465a-9d3d-eec3e4197458" providerId="ADAL" clId="{22ED2328-8812-432B-A067-EA4AF6BEF918}" dt="2024-03-05T10:43:17.457" v="6110" actId="1035"/>
          <ac:spMkLst>
            <pc:docMk/>
            <pc:sldMk cId="1405969117" sldId="5874"/>
            <ac:spMk id="37" creationId="{19D2C82B-3BB5-85CC-F87F-C979CE05EC28}"/>
          </ac:spMkLst>
        </pc:spChg>
        <pc:spChg chg="add mod">
          <ac:chgData name="Vincent Davy Zoonekynd" userId="9b657ceb-2c2e-465a-9d3d-eec3e4197458" providerId="ADAL" clId="{22ED2328-8812-432B-A067-EA4AF6BEF918}" dt="2024-03-05T10:43:17.457" v="6110" actId="1035"/>
          <ac:spMkLst>
            <pc:docMk/>
            <pc:sldMk cId="1405969117" sldId="5874"/>
            <ac:spMk id="38" creationId="{1E219EBF-D816-A6FE-537A-480333EFA3C7}"/>
          </ac:spMkLst>
        </pc:spChg>
        <pc:spChg chg="add mod">
          <ac:chgData name="Vincent Davy Zoonekynd" userId="9b657ceb-2c2e-465a-9d3d-eec3e4197458" providerId="ADAL" clId="{22ED2328-8812-432B-A067-EA4AF6BEF918}" dt="2024-03-05T10:44:13.728" v="6122" actId="1076"/>
          <ac:spMkLst>
            <pc:docMk/>
            <pc:sldMk cId="1405969117" sldId="5874"/>
            <ac:spMk id="39" creationId="{C7B95F23-0F58-7F60-F462-6417001B68B2}"/>
          </ac:spMkLst>
        </pc:spChg>
        <pc:spChg chg="add mod">
          <ac:chgData name="Vincent Davy Zoonekynd" userId="9b657ceb-2c2e-465a-9d3d-eec3e4197458" providerId="ADAL" clId="{22ED2328-8812-432B-A067-EA4AF6BEF918}" dt="2024-03-05T10:49:04.325" v="6205" actId="207"/>
          <ac:spMkLst>
            <pc:docMk/>
            <pc:sldMk cId="1405969117" sldId="5874"/>
            <ac:spMk id="46" creationId="{992160B8-FEB9-8F3E-5D87-75F37457649C}"/>
          </ac:spMkLst>
        </pc:spChg>
        <pc:spChg chg="add mod">
          <ac:chgData name="Vincent Davy Zoonekynd" userId="9b657ceb-2c2e-465a-9d3d-eec3e4197458" providerId="ADAL" clId="{22ED2328-8812-432B-A067-EA4AF6BEF918}" dt="2024-03-05T10:50:07.414" v="6215" actId="207"/>
          <ac:spMkLst>
            <pc:docMk/>
            <pc:sldMk cId="1405969117" sldId="5874"/>
            <ac:spMk id="47" creationId="{BF5701CC-FC5B-6971-ED55-C22866F60EEA}"/>
          </ac:spMkLst>
        </pc:spChg>
        <pc:spChg chg="add mod">
          <ac:chgData name="Vincent Davy Zoonekynd" userId="9b657ceb-2c2e-465a-9d3d-eec3e4197458" providerId="ADAL" clId="{22ED2328-8812-432B-A067-EA4AF6BEF918}" dt="2024-03-05T10:50:07.414" v="6215" actId="207"/>
          <ac:spMkLst>
            <pc:docMk/>
            <pc:sldMk cId="1405969117" sldId="5874"/>
            <ac:spMk id="48" creationId="{2ADBFD05-CBE7-35B9-2266-A1D44532E3C9}"/>
          </ac:spMkLst>
        </pc:spChg>
        <pc:spChg chg="add mod">
          <ac:chgData name="Vincent Davy Zoonekynd" userId="9b657ceb-2c2e-465a-9d3d-eec3e4197458" providerId="ADAL" clId="{22ED2328-8812-432B-A067-EA4AF6BEF918}" dt="2024-03-05T10:48:24.881" v="6189" actId="1038"/>
          <ac:spMkLst>
            <pc:docMk/>
            <pc:sldMk cId="1405969117" sldId="5874"/>
            <ac:spMk id="51" creationId="{90C26E95-4E58-2BE1-21E8-90B1A9A3FF92}"/>
          </ac:spMkLst>
        </pc:spChg>
        <pc:spChg chg="add mod">
          <ac:chgData name="Vincent Davy Zoonekynd" userId="9b657ceb-2c2e-465a-9d3d-eec3e4197458" providerId="ADAL" clId="{22ED2328-8812-432B-A067-EA4AF6BEF918}" dt="2024-03-05T10:48:35.603" v="6204" actId="1035"/>
          <ac:spMkLst>
            <pc:docMk/>
            <pc:sldMk cId="1405969117" sldId="5874"/>
            <ac:spMk id="52" creationId="{C12CA73F-6904-2A0D-3113-38A876377780}"/>
          </ac:spMkLst>
        </pc:spChg>
        <pc:cxnChg chg="add mod">
          <ac:chgData name="Vincent Davy Zoonekynd" userId="9b657ceb-2c2e-465a-9d3d-eec3e4197458" providerId="ADAL" clId="{22ED2328-8812-432B-A067-EA4AF6BEF918}" dt="2024-03-05T10:39:52.965" v="6069" actId="692"/>
          <ac:cxnSpMkLst>
            <pc:docMk/>
            <pc:sldMk cId="1405969117" sldId="5874"/>
            <ac:cxnSpMk id="6" creationId="{7E78722E-8C1A-FC06-59DF-7AF876F34C94}"/>
          </ac:cxnSpMkLst>
        </pc:cxnChg>
        <pc:cxnChg chg="add mod">
          <ac:chgData name="Vincent Davy Zoonekynd" userId="9b657ceb-2c2e-465a-9d3d-eec3e4197458" providerId="ADAL" clId="{22ED2328-8812-432B-A067-EA4AF6BEF918}" dt="2024-03-05T10:39:52.965" v="6069" actId="692"/>
          <ac:cxnSpMkLst>
            <pc:docMk/>
            <pc:sldMk cId="1405969117" sldId="5874"/>
            <ac:cxnSpMk id="8" creationId="{7F0B66B7-62CD-C919-78A3-E2FC1FCCAEC2}"/>
          </ac:cxnSpMkLst>
        </pc:cxnChg>
        <pc:cxnChg chg="add mod">
          <ac:chgData name="Vincent Davy Zoonekynd" userId="9b657ceb-2c2e-465a-9d3d-eec3e4197458" providerId="ADAL" clId="{22ED2328-8812-432B-A067-EA4AF6BEF918}" dt="2024-03-05T10:39:52.965" v="6069" actId="692"/>
          <ac:cxnSpMkLst>
            <pc:docMk/>
            <pc:sldMk cId="1405969117" sldId="5874"/>
            <ac:cxnSpMk id="10" creationId="{E614641E-912E-44CA-2E4C-247EB49D1CDA}"/>
          </ac:cxnSpMkLst>
        </pc:cxnChg>
        <pc:cxnChg chg="add mod">
          <ac:chgData name="Vincent Davy Zoonekynd" userId="9b657ceb-2c2e-465a-9d3d-eec3e4197458" providerId="ADAL" clId="{22ED2328-8812-432B-A067-EA4AF6BEF918}" dt="2024-03-05T10:39:52.965" v="6069" actId="692"/>
          <ac:cxnSpMkLst>
            <pc:docMk/>
            <pc:sldMk cId="1405969117" sldId="5874"/>
            <ac:cxnSpMk id="12" creationId="{64093E61-DC90-8F7A-8570-DCD3240626E1}"/>
          </ac:cxnSpMkLst>
        </pc:cxnChg>
        <pc:cxnChg chg="add mod">
          <ac:chgData name="Vincent Davy Zoonekynd" userId="9b657ceb-2c2e-465a-9d3d-eec3e4197458" providerId="ADAL" clId="{22ED2328-8812-432B-A067-EA4AF6BEF918}" dt="2024-03-05T10:49:30.745" v="6208" actId="1076"/>
          <ac:cxnSpMkLst>
            <pc:docMk/>
            <pc:sldMk cId="1405969117" sldId="5874"/>
            <ac:cxnSpMk id="18" creationId="{A35B4370-9D0E-438B-6F8C-730935B16E98}"/>
          </ac:cxnSpMkLst>
        </pc:cxnChg>
        <pc:cxnChg chg="add mod">
          <ac:chgData name="Vincent Davy Zoonekynd" userId="9b657ceb-2c2e-465a-9d3d-eec3e4197458" providerId="ADAL" clId="{22ED2328-8812-432B-A067-EA4AF6BEF918}" dt="2024-03-05T10:43:17.457" v="6110" actId="1035"/>
          <ac:cxnSpMkLst>
            <pc:docMk/>
            <pc:sldMk cId="1405969117" sldId="5874"/>
            <ac:cxnSpMk id="29" creationId="{23EED8DA-FA73-2234-A6F4-01EDFDB8DF3E}"/>
          </ac:cxnSpMkLst>
        </pc:cxnChg>
        <pc:cxnChg chg="add mod">
          <ac:chgData name="Vincent Davy Zoonekynd" userId="9b657ceb-2c2e-465a-9d3d-eec3e4197458" providerId="ADAL" clId="{22ED2328-8812-432B-A067-EA4AF6BEF918}" dt="2024-03-05T10:43:17.457" v="6110" actId="1035"/>
          <ac:cxnSpMkLst>
            <pc:docMk/>
            <pc:sldMk cId="1405969117" sldId="5874"/>
            <ac:cxnSpMk id="30" creationId="{9AF7980B-A6BF-079C-BB5A-B80157028007}"/>
          </ac:cxnSpMkLst>
        </pc:cxnChg>
        <pc:cxnChg chg="add mod">
          <ac:chgData name="Vincent Davy Zoonekynd" userId="9b657ceb-2c2e-465a-9d3d-eec3e4197458" providerId="ADAL" clId="{22ED2328-8812-432B-A067-EA4AF6BEF918}" dt="2024-03-05T10:43:17.457" v="6110" actId="1035"/>
          <ac:cxnSpMkLst>
            <pc:docMk/>
            <pc:sldMk cId="1405969117" sldId="5874"/>
            <ac:cxnSpMk id="31" creationId="{58B30F90-85B0-72F7-31EC-03AE28CA7F13}"/>
          </ac:cxnSpMkLst>
        </pc:cxnChg>
        <pc:cxnChg chg="add mod">
          <ac:chgData name="Vincent Davy Zoonekynd" userId="9b657ceb-2c2e-465a-9d3d-eec3e4197458" providerId="ADAL" clId="{22ED2328-8812-432B-A067-EA4AF6BEF918}" dt="2024-03-05T10:43:17.457" v="6110" actId="1035"/>
          <ac:cxnSpMkLst>
            <pc:docMk/>
            <pc:sldMk cId="1405969117" sldId="5874"/>
            <ac:cxnSpMk id="33" creationId="{CA908526-71E8-E86C-000D-5998F59BF19B}"/>
          </ac:cxnSpMkLst>
        </pc:cxnChg>
        <pc:cxnChg chg="add del mod">
          <ac:chgData name="Vincent Davy Zoonekynd" userId="9b657ceb-2c2e-465a-9d3d-eec3e4197458" providerId="ADAL" clId="{22ED2328-8812-432B-A067-EA4AF6BEF918}" dt="2024-03-05T10:43:48.206" v="6115" actId="478"/>
          <ac:cxnSpMkLst>
            <pc:docMk/>
            <pc:sldMk cId="1405969117" sldId="5874"/>
            <ac:cxnSpMk id="40" creationId="{6AC80A60-2930-6EA1-A510-65792AC0DF74}"/>
          </ac:cxnSpMkLst>
        </pc:cxnChg>
        <pc:cxnChg chg="add del mod">
          <ac:chgData name="Vincent Davy Zoonekynd" userId="9b657ceb-2c2e-465a-9d3d-eec3e4197458" providerId="ADAL" clId="{22ED2328-8812-432B-A067-EA4AF6BEF918}" dt="2024-03-05T10:44:26.767" v="6124" actId="478"/>
          <ac:cxnSpMkLst>
            <pc:docMk/>
            <pc:sldMk cId="1405969117" sldId="5874"/>
            <ac:cxnSpMk id="42" creationId="{72B75EFE-BD29-897B-00AD-C968F789AF57}"/>
          </ac:cxnSpMkLst>
        </pc:cxnChg>
        <pc:cxnChg chg="add mod">
          <ac:chgData name="Vincent Davy Zoonekynd" userId="9b657ceb-2c2e-465a-9d3d-eec3e4197458" providerId="ADAL" clId="{22ED2328-8812-432B-A067-EA4AF6BEF918}" dt="2024-03-05T10:44:03.251" v="6118" actId="14100"/>
          <ac:cxnSpMkLst>
            <pc:docMk/>
            <pc:sldMk cId="1405969117" sldId="5874"/>
            <ac:cxnSpMk id="43" creationId="{9184FD32-A0E0-1B50-032F-435B182C84AB}"/>
          </ac:cxnSpMkLst>
        </pc:cxnChg>
        <pc:cxnChg chg="add mod">
          <ac:chgData name="Vincent Davy Zoonekynd" userId="9b657ceb-2c2e-465a-9d3d-eec3e4197458" providerId="ADAL" clId="{22ED2328-8812-432B-A067-EA4AF6BEF918}" dt="2024-03-05T10:44:22.719" v="6123"/>
          <ac:cxnSpMkLst>
            <pc:docMk/>
            <pc:sldMk cId="1405969117" sldId="5874"/>
            <ac:cxnSpMk id="45" creationId="{0D0F0B21-C11B-4A2C-74E4-62B006E72E18}"/>
          </ac:cxnSpMkLst>
        </pc:cxnChg>
        <pc:cxnChg chg="add mod">
          <ac:chgData name="Vincent Davy Zoonekynd" userId="9b657ceb-2c2e-465a-9d3d-eec3e4197458" providerId="ADAL" clId="{22ED2328-8812-432B-A067-EA4AF6BEF918}" dt="2024-03-05T10:47:23.160" v="6168" actId="1076"/>
          <ac:cxnSpMkLst>
            <pc:docMk/>
            <pc:sldMk cId="1405969117" sldId="5874"/>
            <ac:cxnSpMk id="49" creationId="{C46D7986-408D-E0AF-FEDD-91AFF94E2C19}"/>
          </ac:cxnSpMkLst>
        </pc:cxnChg>
        <pc:cxnChg chg="add mod">
          <ac:chgData name="Vincent Davy Zoonekynd" userId="9b657ceb-2c2e-465a-9d3d-eec3e4197458" providerId="ADAL" clId="{22ED2328-8812-432B-A067-EA4AF6BEF918}" dt="2024-03-05T10:47:31.800" v="6170" actId="1076"/>
          <ac:cxnSpMkLst>
            <pc:docMk/>
            <pc:sldMk cId="1405969117" sldId="5874"/>
            <ac:cxnSpMk id="50" creationId="{7CDBF607-F5C5-08CE-3E91-3DBC2A18248E}"/>
          </ac:cxnSpMkLst>
        </pc:cxnChg>
        <pc:cxnChg chg="add mod">
          <ac:chgData name="Vincent Davy Zoonekynd" userId="9b657ceb-2c2e-465a-9d3d-eec3e4197458" providerId="ADAL" clId="{22ED2328-8812-432B-A067-EA4AF6BEF918}" dt="2024-03-05T10:49:44.525" v="6212" actId="692"/>
          <ac:cxnSpMkLst>
            <pc:docMk/>
            <pc:sldMk cId="1405969117" sldId="5874"/>
            <ac:cxnSpMk id="53" creationId="{569924F2-FBF7-26D3-61BA-4529AB8CBFA5}"/>
          </ac:cxnSpMkLst>
        </pc:cxnChg>
        <pc:cxnChg chg="add mod">
          <ac:chgData name="Vincent Davy Zoonekynd" userId="9b657ceb-2c2e-465a-9d3d-eec3e4197458" providerId="ADAL" clId="{22ED2328-8812-432B-A067-EA4AF6BEF918}" dt="2024-03-05T10:49:54.582" v="6214" actId="1076"/>
          <ac:cxnSpMkLst>
            <pc:docMk/>
            <pc:sldMk cId="1405969117" sldId="5874"/>
            <ac:cxnSpMk id="54" creationId="{32B5D9A9-3BCF-7A9E-D081-98049A08C75B}"/>
          </ac:cxnSpMkLst>
        </pc:cxnChg>
      </pc:sldChg>
      <pc:sldChg chg="addSp modSp add del mod ord">
        <pc:chgData name="Vincent Davy Zoonekynd" userId="9b657ceb-2c2e-465a-9d3d-eec3e4197458" providerId="ADAL" clId="{22ED2328-8812-432B-A067-EA4AF6BEF918}" dt="2024-04-23T13:00:59.893" v="12871" actId="2696"/>
        <pc:sldMkLst>
          <pc:docMk/>
          <pc:sldMk cId="46986827" sldId="5875"/>
        </pc:sldMkLst>
        <pc:spChg chg="mod">
          <ac:chgData name="Vincent Davy Zoonekynd" userId="9b657ceb-2c2e-465a-9d3d-eec3e4197458" providerId="ADAL" clId="{22ED2328-8812-432B-A067-EA4AF6BEF918}" dt="2024-03-14T15:10:24.664" v="10756" actId="20577"/>
          <ac:spMkLst>
            <pc:docMk/>
            <pc:sldMk cId="46986827" sldId="5875"/>
            <ac:spMk id="2" creationId="{B25E1A98-2B2F-622D-F00A-5331BD4CE9F4}"/>
          </ac:spMkLst>
        </pc:spChg>
        <pc:spChg chg="mod">
          <ac:chgData name="Vincent Davy Zoonekynd" userId="9b657ceb-2c2e-465a-9d3d-eec3e4197458" providerId="ADAL" clId="{22ED2328-8812-432B-A067-EA4AF6BEF918}" dt="2024-03-15T06:40:35.566" v="11169" actId="20577"/>
          <ac:spMkLst>
            <pc:docMk/>
            <pc:sldMk cId="46986827" sldId="5875"/>
            <ac:spMk id="3" creationId="{42325B23-A6F5-4774-D7B3-E0C7B227C893}"/>
          </ac:spMkLst>
        </pc:spChg>
        <pc:spChg chg="add">
          <ac:chgData name="Vincent Davy Zoonekynd" userId="9b657ceb-2c2e-465a-9d3d-eec3e4197458" providerId="ADAL" clId="{22ED2328-8812-432B-A067-EA4AF6BEF918}" dt="2024-03-15T06:40:20.754" v="11156"/>
          <ac:spMkLst>
            <pc:docMk/>
            <pc:sldMk cId="46986827" sldId="5875"/>
            <ac:spMk id="4" creationId="{FDA87C1E-2E20-96A5-BBEA-FFE4DEBC72BE}"/>
          </ac:spMkLst>
        </pc:spChg>
      </pc:sldChg>
      <pc:sldChg chg="add">
        <pc:chgData name="Vincent Davy Zoonekynd" userId="9b657ceb-2c2e-465a-9d3d-eec3e4197458" providerId="ADAL" clId="{22ED2328-8812-432B-A067-EA4AF6BEF918}" dt="2024-04-23T13:01:03.982" v="12872"/>
        <pc:sldMkLst>
          <pc:docMk/>
          <pc:sldMk cId="4138154674" sldId="5875"/>
        </pc:sldMkLst>
      </pc:sldChg>
      <pc:sldChg chg="modSp add del mod ord">
        <pc:chgData name="Vincent Davy Zoonekynd" userId="9b657ceb-2c2e-465a-9d3d-eec3e4197458" providerId="ADAL" clId="{22ED2328-8812-432B-A067-EA4AF6BEF918}" dt="2024-04-23T13:00:59.893" v="12871" actId="2696"/>
        <pc:sldMkLst>
          <pc:docMk/>
          <pc:sldMk cId="1947754622" sldId="5876"/>
        </pc:sldMkLst>
        <pc:spChg chg="mod">
          <ac:chgData name="Vincent Davy Zoonekynd" userId="9b657ceb-2c2e-465a-9d3d-eec3e4197458" providerId="ADAL" clId="{22ED2328-8812-432B-A067-EA4AF6BEF918}" dt="2024-03-04T14:48:32.886" v="4479" actId="20577"/>
          <ac:spMkLst>
            <pc:docMk/>
            <pc:sldMk cId="1947754622" sldId="5876"/>
            <ac:spMk id="2" creationId="{B25E1A98-2B2F-622D-F00A-5331BD4CE9F4}"/>
          </ac:spMkLst>
        </pc:spChg>
        <pc:spChg chg="mod">
          <ac:chgData name="Vincent Davy Zoonekynd" userId="9b657ceb-2c2e-465a-9d3d-eec3e4197458" providerId="ADAL" clId="{22ED2328-8812-432B-A067-EA4AF6BEF918}" dt="2024-03-04T14:49:32.487" v="4563" actId="20577"/>
          <ac:spMkLst>
            <pc:docMk/>
            <pc:sldMk cId="1947754622" sldId="5876"/>
            <ac:spMk id="3" creationId="{42325B23-A6F5-4774-D7B3-E0C7B227C893}"/>
          </ac:spMkLst>
        </pc:spChg>
      </pc:sldChg>
      <pc:sldChg chg="add">
        <pc:chgData name="Vincent Davy Zoonekynd" userId="9b657ceb-2c2e-465a-9d3d-eec3e4197458" providerId="ADAL" clId="{22ED2328-8812-432B-A067-EA4AF6BEF918}" dt="2024-04-23T13:01:03.982" v="12872"/>
        <pc:sldMkLst>
          <pc:docMk/>
          <pc:sldMk cId="2813653697" sldId="5876"/>
        </pc:sldMkLst>
      </pc:sldChg>
      <pc:sldChg chg="new del">
        <pc:chgData name="Vincent Davy Zoonekynd" userId="9b657ceb-2c2e-465a-9d3d-eec3e4197458" providerId="ADAL" clId="{22ED2328-8812-432B-A067-EA4AF6BEF918}" dt="2024-03-04T15:00:45.872" v="4755" actId="47"/>
        <pc:sldMkLst>
          <pc:docMk/>
          <pc:sldMk cId="708441393" sldId="5877"/>
        </pc:sldMkLst>
      </pc:sldChg>
      <pc:sldChg chg="addSp delSp modSp add del mod ord">
        <pc:chgData name="Vincent Davy Zoonekynd" userId="9b657ceb-2c2e-465a-9d3d-eec3e4197458" providerId="ADAL" clId="{22ED2328-8812-432B-A067-EA4AF6BEF918}" dt="2024-04-23T13:00:59.893" v="12871" actId="2696"/>
        <pc:sldMkLst>
          <pc:docMk/>
          <pc:sldMk cId="251108569" sldId="5878"/>
        </pc:sldMkLst>
        <pc:spChg chg="add mod">
          <ac:chgData name="Vincent Davy Zoonekynd" userId="9b657ceb-2c2e-465a-9d3d-eec3e4197458" providerId="ADAL" clId="{22ED2328-8812-432B-A067-EA4AF6BEF918}" dt="2024-03-04T14:56:55.260" v="4671"/>
          <ac:spMkLst>
            <pc:docMk/>
            <pc:sldMk cId="251108569" sldId="5878"/>
            <ac:spMk id="2" creationId="{DBA040D0-EF49-4808-C64B-EF8A7360EBFA}"/>
          </ac:spMkLst>
        </pc:spChg>
        <pc:spChg chg="del">
          <ac:chgData name="Vincent Davy Zoonekynd" userId="9b657ceb-2c2e-465a-9d3d-eec3e4197458" providerId="ADAL" clId="{22ED2328-8812-432B-A067-EA4AF6BEF918}" dt="2024-03-04T14:56:48.564" v="4670" actId="478"/>
          <ac:spMkLst>
            <pc:docMk/>
            <pc:sldMk cId="251108569" sldId="5878"/>
            <ac:spMk id="4" creationId="{0198E268-E7B5-932D-3C5B-BB664272D1AF}"/>
          </ac:spMkLst>
        </pc:spChg>
        <pc:picChg chg="del">
          <ac:chgData name="Vincent Davy Zoonekynd" userId="9b657ceb-2c2e-465a-9d3d-eec3e4197458" providerId="ADAL" clId="{22ED2328-8812-432B-A067-EA4AF6BEF918}" dt="2024-03-04T14:53:21.127" v="4645" actId="478"/>
          <ac:picMkLst>
            <pc:docMk/>
            <pc:sldMk cId="251108569" sldId="5878"/>
            <ac:picMk id="14338" creationId="{E5945FB9-2099-3DC8-8E6B-E661AFDE8FAB}"/>
          </ac:picMkLst>
        </pc:picChg>
        <pc:picChg chg="add del mod">
          <ac:chgData name="Vincent Davy Zoonekynd" userId="9b657ceb-2c2e-465a-9d3d-eec3e4197458" providerId="ADAL" clId="{22ED2328-8812-432B-A067-EA4AF6BEF918}" dt="2024-03-04T14:54:42.887" v="4649" actId="478"/>
          <ac:picMkLst>
            <pc:docMk/>
            <pc:sldMk cId="251108569" sldId="5878"/>
            <ac:picMk id="48130" creationId="{0B34563C-5389-BE92-A1CF-F51D4B9E57CC}"/>
          </ac:picMkLst>
        </pc:picChg>
        <pc:picChg chg="add mod">
          <ac:chgData name="Vincent Davy Zoonekynd" userId="9b657ceb-2c2e-465a-9d3d-eec3e4197458" providerId="ADAL" clId="{22ED2328-8812-432B-A067-EA4AF6BEF918}" dt="2024-03-04T14:54:46.811" v="4651" actId="1076"/>
          <ac:picMkLst>
            <pc:docMk/>
            <pc:sldMk cId="251108569" sldId="5878"/>
            <ac:picMk id="48132" creationId="{1D1A7F6C-8BB0-F79E-57E7-5FAF55F33261}"/>
          </ac:picMkLst>
        </pc:picChg>
      </pc:sldChg>
      <pc:sldChg chg="add">
        <pc:chgData name="Vincent Davy Zoonekynd" userId="9b657ceb-2c2e-465a-9d3d-eec3e4197458" providerId="ADAL" clId="{22ED2328-8812-432B-A067-EA4AF6BEF918}" dt="2024-04-23T13:01:03.982" v="12872"/>
        <pc:sldMkLst>
          <pc:docMk/>
          <pc:sldMk cId="1560573972" sldId="5878"/>
        </pc:sldMkLst>
      </pc:sldChg>
      <pc:sldChg chg="new del ord">
        <pc:chgData name="Vincent Davy Zoonekynd" userId="9b657ceb-2c2e-465a-9d3d-eec3e4197458" providerId="ADAL" clId="{22ED2328-8812-432B-A067-EA4AF6BEF918}" dt="2024-03-05T05:44:34.110" v="4793" actId="47"/>
        <pc:sldMkLst>
          <pc:docMk/>
          <pc:sldMk cId="1897376450" sldId="5879"/>
        </pc:sldMkLst>
      </pc:sldChg>
      <pc:sldChg chg="add">
        <pc:chgData name="Vincent Davy Zoonekynd" userId="9b657ceb-2c2e-465a-9d3d-eec3e4197458" providerId="ADAL" clId="{22ED2328-8812-432B-A067-EA4AF6BEF918}" dt="2024-04-23T13:01:03.982" v="12872"/>
        <pc:sldMkLst>
          <pc:docMk/>
          <pc:sldMk cId="998162691" sldId="5880"/>
        </pc:sldMkLst>
      </pc:sldChg>
      <pc:sldChg chg="addSp delSp modSp add del mod ord">
        <pc:chgData name="Vincent Davy Zoonekynd" userId="9b657ceb-2c2e-465a-9d3d-eec3e4197458" providerId="ADAL" clId="{22ED2328-8812-432B-A067-EA4AF6BEF918}" dt="2024-04-23T13:00:59.893" v="12871" actId="2696"/>
        <pc:sldMkLst>
          <pc:docMk/>
          <pc:sldMk cId="1358763963" sldId="5880"/>
        </pc:sldMkLst>
        <pc:spChg chg="mod">
          <ac:chgData name="Vincent Davy Zoonekynd" userId="9b657ceb-2c2e-465a-9d3d-eec3e4197458" providerId="ADAL" clId="{22ED2328-8812-432B-A067-EA4AF6BEF918}" dt="2024-03-06T15:24:33.905" v="7327" actId="6549"/>
          <ac:spMkLst>
            <pc:docMk/>
            <pc:sldMk cId="1358763963" sldId="5880"/>
            <ac:spMk id="4" creationId="{0198E268-E7B5-932D-3C5B-BB664272D1AF}"/>
          </ac:spMkLst>
        </pc:spChg>
        <pc:picChg chg="del">
          <ac:chgData name="Vincent Davy Zoonekynd" userId="9b657ceb-2c2e-465a-9d3d-eec3e4197458" providerId="ADAL" clId="{22ED2328-8812-432B-A067-EA4AF6BEF918}" dt="2024-03-04T14:52:52.551" v="4638" actId="478"/>
          <ac:picMkLst>
            <pc:docMk/>
            <pc:sldMk cId="1358763963" sldId="5880"/>
            <ac:picMk id="14338" creationId="{E5945FB9-2099-3DC8-8E6B-E661AFDE8FAB}"/>
          </ac:picMkLst>
        </pc:picChg>
        <pc:picChg chg="add del mod">
          <ac:chgData name="Vincent Davy Zoonekynd" userId="9b657ceb-2c2e-465a-9d3d-eec3e4197458" providerId="ADAL" clId="{22ED2328-8812-432B-A067-EA4AF6BEF918}" dt="2024-03-04T14:53:02.134" v="4642" actId="478"/>
          <ac:picMkLst>
            <pc:docMk/>
            <pc:sldMk cId="1358763963" sldId="5880"/>
            <ac:picMk id="47106" creationId="{5256A8C2-452C-651D-22B6-23DF309A3946}"/>
          </ac:picMkLst>
        </pc:picChg>
        <pc:picChg chg="add mod">
          <ac:chgData name="Vincent Davy Zoonekynd" userId="9b657ceb-2c2e-465a-9d3d-eec3e4197458" providerId="ADAL" clId="{22ED2328-8812-432B-A067-EA4AF6BEF918}" dt="2024-03-04T14:53:17.933" v="4644" actId="1076"/>
          <ac:picMkLst>
            <pc:docMk/>
            <pc:sldMk cId="1358763963" sldId="5880"/>
            <ac:picMk id="47108" creationId="{E7D43ED6-45BD-07E5-0008-780B976B5696}"/>
          </ac:picMkLst>
        </pc:picChg>
      </pc:sldChg>
      <pc:sldChg chg="add del">
        <pc:chgData name="Vincent Davy Zoonekynd" userId="9b657ceb-2c2e-465a-9d3d-eec3e4197458" providerId="ADAL" clId="{22ED2328-8812-432B-A067-EA4AF6BEF918}" dt="2024-03-04T14:54:51.819" v="4652" actId="47"/>
        <pc:sldMkLst>
          <pc:docMk/>
          <pc:sldMk cId="1830800449" sldId="5881"/>
        </pc:sldMkLst>
      </pc:sldChg>
      <pc:sldChg chg="modSp new del mod">
        <pc:chgData name="Vincent Davy Zoonekynd" userId="9b657ceb-2c2e-465a-9d3d-eec3e4197458" providerId="ADAL" clId="{22ED2328-8812-432B-A067-EA4AF6BEF918}" dt="2024-04-23T13:00:59.893" v="12871" actId="2696"/>
        <pc:sldMkLst>
          <pc:docMk/>
          <pc:sldMk cId="2646703938" sldId="5881"/>
        </pc:sldMkLst>
        <pc:spChg chg="mod">
          <ac:chgData name="Vincent Davy Zoonekynd" userId="9b657ceb-2c2e-465a-9d3d-eec3e4197458" providerId="ADAL" clId="{22ED2328-8812-432B-A067-EA4AF6BEF918}" dt="2024-03-05T05:40:02.383" v="4773" actId="27636"/>
          <ac:spMkLst>
            <pc:docMk/>
            <pc:sldMk cId="2646703938" sldId="5881"/>
            <ac:spMk id="3" creationId="{4BBDE109-A58E-79F1-C17B-2A3FECD8D511}"/>
          </ac:spMkLst>
        </pc:spChg>
      </pc:sldChg>
      <pc:sldChg chg="add">
        <pc:chgData name="Vincent Davy Zoonekynd" userId="9b657ceb-2c2e-465a-9d3d-eec3e4197458" providerId="ADAL" clId="{22ED2328-8812-432B-A067-EA4AF6BEF918}" dt="2024-04-23T13:01:03.982" v="12872"/>
        <pc:sldMkLst>
          <pc:docMk/>
          <pc:sldMk cId="2990510945" sldId="5881"/>
        </pc:sldMkLst>
      </pc:sldChg>
      <pc:sldChg chg="modSp new mod">
        <pc:chgData name="Vincent Davy Zoonekynd" userId="9b657ceb-2c2e-465a-9d3d-eec3e4197458" providerId="ADAL" clId="{22ED2328-8812-432B-A067-EA4AF6BEF918}" dt="2024-03-05T09:20:38.518" v="5053"/>
        <pc:sldMkLst>
          <pc:docMk/>
          <pc:sldMk cId="2457695318" sldId="5882"/>
        </pc:sldMkLst>
        <pc:spChg chg="mod">
          <ac:chgData name="Vincent Davy Zoonekynd" userId="9b657ceb-2c2e-465a-9d3d-eec3e4197458" providerId="ADAL" clId="{22ED2328-8812-432B-A067-EA4AF6BEF918}" dt="2024-03-05T09:20:38.518" v="5053"/>
          <ac:spMkLst>
            <pc:docMk/>
            <pc:sldMk cId="2457695318" sldId="5882"/>
            <ac:spMk id="3" creationId="{A3062ADC-A8E5-0D7C-FD94-A405363E9D1C}"/>
          </ac:spMkLst>
        </pc:spChg>
      </pc:sldChg>
      <pc:sldChg chg="modSp new mod ord">
        <pc:chgData name="Vincent Davy Zoonekynd" userId="9b657ceb-2c2e-465a-9d3d-eec3e4197458" providerId="ADAL" clId="{22ED2328-8812-432B-A067-EA4AF6BEF918}" dt="2024-03-05T05:53:28.410" v="4836" actId="20577"/>
        <pc:sldMkLst>
          <pc:docMk/>
          <pc:sldMk cId="1642940946" sldId="5883"/>
        </pc:sldMkLst>
        <pc:spChg chg="mod">
          <ac:chgData name="Vincent Davy Zoonekynd" userId="9b657ceb-2c2e-465a-9d3d-eec3e4197458" providerId="ADAL" clId="{22ED2328-8812-432B-A067-EA4AF6BEF918}" dt="2024-03-05T05:51:56.569" v="4803" actId="20577"/>
          <ac:spMkLst>
            <pc:docMk/>
            <pc:sldMk cId="1642940946" sldId="5883"/>
            <ac:spMk id="2" creationId="{024C44AE-A573-C694-7153-0F35BFE344C9}"/>
          </ac:spMkLst>
        </pc:spChg>
        <pc:spChg chg="mod">
          <ac:chgData name="Vincent Davy Zoonekynd" userId="9b657ceb-2c2e-465a-9d3d-eec3e4197458" providerId="ADAL" clId="{22ED2328-8812-432B-A067-EA4AF6BEF918}" dt="2024-03-05T05:53:28.410" v="4836" actId="20577"/>
          <ac:spMkLst>
            <pc:docMk/>
            <pc:sldMk cId="1642940946" sldId="5883"/>
            <ac:spMk id="3" creationId="{5143A0F6-710E-5F9C-B8E1-2528FADE3F3B}"/>
          </ac:spMkLst>
        </pc:spChg>
      </pc:sldChg>
      <pc:sldChg chg="addSp delSp modSp add mod">
        <pc:chgData name="Vincent Davy Zoonekynd" userId="9b657ceb-2c2e-465a-9d3d-eec3e4197458" providerId="ADAL" clId="{22ED2328-8812-432B-A067-EA4AF6BEF918}" dt="2024-03-05T12:02:52.541" v="6233" actId="1076"/>
        <pc:sldMkLst>
          <pc:docMk/>
          <pc:sldMk cId="3006108391" sldId="5884"/>
        </pc:sldMkLst>
        <pc:spChg chg="mod">
          <ac:chgData name="Vincent Davy Zoonekynd" userId="9b657ceb-2c2e-465a-9d3d-eec3e4197458" providerId="ADAL" clId="{22ED2328-8812-432B-A067-EA4AF6BEF918}" dt="2024-03-05T12:02:47.582" v="6232" actId="1076"/>
          <ac:spMkLst>
            <pc:docMk/>
            <pc:sldMk cId="3006108391" sldId="5884"/>
            <ac:spMk id="4" creationId="{0198E268-E7B5-932D-3C5B-BB664272D1AF}"/>
          </ac:spMkLst>
        </pc:spChg>
        <pc:picChg chg="del">
          <ac:chgData name="Vincent Davy Zoonekynd" userId="9b657ceb-2c2e-465a-9d3d-eec3e4197458" providerId="ADAL" clId="{22ED2328-8812-432B-A067-EA4AF6BEF918}" dt="2024-03-05T05:54:55.162" v="4838" actId="478"/>
          <ac:picMkLst>
            <pc:docMk/>
            <pc:sldMk cId="3006108391" sldId="5884"/>
            <ac:picMk id="14338" creationId="{E5945FB9-2099-3DC8-8E6B-E661AFDE8FAB}"/>
          </ac:picMkLst>
        </pc:picChg>
        <pc:picChg chg="add del mod">
          <ac:chgData name="Vincent Davy Zoonekynd" userId="9b657ceb-2c2e-465a-9d3d-eec3e4197458" providerId="ADAL" clId="{22ED2328-8812-432B-A067-EA4AF6BEF918}" dt="2024-03-05T06:44:38.073" v="4957" actId="478"/>
          <ac:picMkLst>
            <pc:docMk/>
            <pc:sldMk cId="3006108391" sldId="5884"/>
            <ac:picMk id="49154" creationId="{8A7A3F75-3009-7719-39A3-00B2E9F4E9D1}"/>
          </ac:picMkLst>
        </pc:picChg>
        <pc:picChg chg="add del mod">
          <ac:chgData name="Vincent Davy Zoonekynd" userId="9b657ceb-2c2e-465a-9d3d-eec3e4197458" providerId="ADAL" clId="{22ED2328-8812-432B-A067-EA4AF6BEF918}" dt="2024-03-05T10:55:25.221" v="6220" actId="478"/>
          <ac:picMkLst>
            <pc:docMk/>
            <pc:sldMk cId="3006108391" sldId="5884"/>
            <ac:picMk id="49156" creationId="{2CE5E2FB-0D9F-3ADA-4FC5-C95B0E6D5089}"/>
          </ac:picMkLst>
        </pc:picChg>
        <pc:picChg chg="add mod">
          <ac:chgData name="Vincent Davy Zoonekynd" userId="9b657ceb-2c2e-465a-9d3d-eec3e4197458" providerId="ADAL" clId="{22ED2328-8812-432B-A067-EA4AF6BEF918}" dt="2024-03-05T12:02:52.541" v="6233" actId="1076"/>
          <ac:picMkLst>
            <pc:docMk/>
            <pc:sldMk cId="3006108391" sldId="5884"/>
            <ac:picMk id="49158" creationId="{5C56A3A4-918D-4EA1-DCAB-F65C9413F146}"/>
          </ac:picMkLst>
        </pc:picChg>
      </pc:sldChg>
      <pc:sldChg chg="addSp delSp modSp add mod">
        <pc:chgData name="Vincent Davy Zoonekynd" userId="9b657ceb-2c2e-465a-9d3d-eec3e4197458" providerId="ADAL" clId="{22ED2328-8812-432B-A067-EA4AF6BEF918}" dt="2024-03-15T11:37:09.749" v="11998" actId="20577"/>
        <pc:sldMkLst>
          <pc:docMk/>
          <pc:sldMk cId="2223835098" sldId="5885"/>
        </pc:sldMkLst>
        <pc:spChg chg="mod">
          <ac:chgData name="Vincent Davy Zoonekynd" userId="9b657ceb-2c2e-465a-9d3d-eec3e4197458" providerId="ADAL" clId="{22ED2328-8812-432B-A067-EA4AF6BEF918}" dt="2024-03-15T11:37:09.749" v="11998" actId="20577"/>
          <ac:spMkLst>
            <pc:docMk/>
            <pc:sldMk cId="2223835098" sldId="5885"/>
            <ac:spMk id="4" creationId="{0198E268-E7B5-932D-3C5B-BB664272D1AF}"/>
          </ac:spMkLst>
        </pc:spChg>
        <pc:picChg chg="del">
          <ac:chgData name="Vincent Davy Zoonekynd" userId="9b657ceb-2c2e-465a-9d3d-eec3e4197458" providerId="ADAL" clId="{22ED2328-8812-432B-A067-EA4AF6BEF918}" dt="2024-03-05T06:06:16.123" v="4856" actId="478"/>
          <ac:picMkLst>
            <pc:docMk/>
            <pc:sldMk cId="2223835098" sldId="5885"/>
            <ac:picMk id="49154" creationId="{8A7A3F75-3009-7719-39A3-00B2E9F4E9D1}"/>
          </ac:picMkLst>
        </pc:picChg>
        <pc:picChg chg="add del mod">
          <ac:chgData name="Vincent Davy Zoonekynd" userId="9b657ceb-2c2e-465a-9d3d-eec3e4197458" providerId="ADAL" clId="{22ED2328-8812-432B-A067-EA4AF6BEF918}" dt="2024-03-05T06:09:40.011" v="4863" actId="478"/>
          <ac:picMkLst>
            <pc:docMk/>
            <pc:sldMk cId="2223835098" sldId="5885"/>
            <ac:picMk id="50178" creationId="{5D7779FA-1B77-F561-B9FD-DF56AD901CAF}"/>
          </ac:picMkLst>
        </pc:picChg>
        <pc:picChg chg="add del mod">
          <ac:chgData name="Vincent Davy Zoonekynd" userId="9b657ceb-2c2e-465a-9d3d-eec3e4197458" providerId="ADAL" clId="{22ED2328-8812-432B-A067-EA4AF6BEF918}" dt="2024-03-05T06:45:34.718" v="4960" actId="478"/>
          <ac:picMkLst>
            <pc:docMk/>
            <pc:sldMk cId="2223835098" sldId="5885"/>
            <ac:picMk id="50180" creationId="{BDFAD623-F6B1-A75B-4495-D0129166A569}"/>
          </ac:picMkLst>
        </pc:picChg>
        <pc:picChg chg="add mod">
          <ac:chgData name="Vincent Davy Zoonekynd" userId="9b657ceb-2c2e-465a-9d3d-eec3e4197458" providerId="ADAL" clId="{22ED2328-8812-432B-A067-EA4AF6BEF918}" dt="2024-03-05T06:45:41.533" v="4962" actId="1076"/>
          <ac:picMkLst>
            <pc:docMk/>
            <pc:sldMk cId="2223835098" sldId="5885"/>
            <ac:picMk id="50182" creationId="{B4E2DA73-1A2E-DE01-80B4-9389631D3C4E}"/>
          </ac:picMkLst>
        </pc:picChg>
      </pc:sldChg>
      <pc:sldChg chg="addSp delSp modSp add del">
        <pc:chgData name="Vincent Davy Zoonekynd" userId="9b657ceb-2c2e-465a-9d3d-eec3e4197458" providerId="ADAL" clId="{22ED2328-8812-432B-A067-EA4AF6BEF918}" dt="2024-03-05T06:14:07.787" v="4884" actId="47"/>
        <pc:sldMkLst>
          <pc:docMk/>
          <pc:sldMk cId="2620188210" sldId="5886"/>
        </pc:sldMkLst>
        <pc:picChg chg="del">
          <ac:chgData name="Vincent Davy Zoonekynd" userId="9b657ceb-2c2e-465a-9d3d-eec3e4197458" providerId="ADAL" clId="{22ED2328-8812-432B-A067-EA4AF6BEF918}" dt="2024-03-05T06:08:16.026" v="4860" actId="478"/>
          <ac:picMkLst>
            <pc:docMk/>
            <pc:sldMk cId="2620188210" sldId="5886"/>
            <ac:picMk id="50178" creationId="{5D7779FA-1B77-F561-B9FD-DF56AD901CAF}"/>
          </ac:picMkLst>
        </pc:picChg>
        <pc:picChg chg="add mod">
          <ac:chgData name="Vincent Davy Zoonekynd" userId="9b657ceb-2c2e-465a-9d3d-eec3e4197458" providerId="ADAL" clId="{22ED2328-8812-432B-A067-EA4AF6BEF918}" dt="2024-03-05T06:09:17.626" v="4862" actId="1076"/>
          <ac:picMkLst>
            <pc:docMk/>
            <pc:sldMk cId="2620188210" sldId="5886"/>
            <ac:picMk id="51202" creationId="{F798691F-B30F-03AF-26D2-E37400324FB2}"/>
          </ac:picMkLst>
        </pc:picChg>
      </pc:sldChg>
      <pc:sldChg chg="addSp delSp modSp add mod">
        <pc:chgData name="Vincent Davy Zoonekynd" userId="9b657ceb-2c2e-465a-9d3d-eec3e4197458" providerId="ADAL" clId="{22ED2328-8812-432B-A067-EA4AF6BEF918}" dt="2024-03-05T06:45:58.272" v="4965" actId="1076"/>
        <pc:sldMkLst>
          <pc:docMk/>
          <pc:sldMk cId="2279192935" sldId="5887"/>
        </pc:sldMkLst>
        <pc:spChg chg="mod">
          <ac:chgData name="Vincent Davy Zoonekynd" userId="9b657ceb-2c2e-465a-9d3d-eec3e4197458" providerId="ADAL" clId="{22ED2328-8812-432B-A067-EA4AF6BEF918}" dt="2024-03-05T06:13:54.556" v="4883" actId="20577"/>
          <ac:spMkLst>
            <pc:docMk/>
            <pc:sldMk cId="2279192935" sldId="5887"/>
            <ac:spMk id="4" creationId="{0198E268-E7B5-932D-3C5B-BB664272D1AF}"/>
          </ac:spMkLst>
        </pc:spChg>
        <pc:picChg chg="del">
          <ac:chgData name="Vincent Davy Zoonekynd" userId="9b657ceb-2c2e-465a-9d3d-eec3e4197458" providerId="ADAL" clId="{22ED2328-8812-432B-A067-EA4AF6BEF918}" dt="2024-03-05T06:10:55.566" v="4867" actId="478"/>
          <ac:picMkLst>
            <pc:docMk/>
            <pc:sldMk cId="2279192935" sldId="5887"/>
            <ac:picMk id="51202" creationId="{F798691F-B30F-03AF-26D2-E37400324FB2}"/>
          </ac:picMkLst>
        </pc:picChg>
        <pc:picChg chg="add del mod">
          <ac:chgData name="Vincent Davy Zoonekynd" userId="9b657ceb-2c2e-465a-9d3d-eec3e4197458" providerId="ADAL" clId="{22ED2328-8812-432B-A067-EA4AF6BEF918}" dt="2024-03-05T06:45:54.131" v="4963" actId="478"/>
          <ac:picMkLst>
            <pc:docMk/>
            <pc:sldMk cId="2279192935" sldId="5887"/>
            <ac:picMk id="52226" creationId="{226E0AA1-5213-20A7-074A-09F16B7FFCB8}"/>
          </ac:picMkLst>
        </pc:picChg>
        <pc:picChg chg="add mod">
          <ac:chgData name="Vincent Davy Zoonekynd" userId="9b657ceb-2c2e-465a-9d3d-eec3e4197458" providerId="ADAL" clId="{22ED2328-8812-432B-A067-EA4AF6BEF918}" dt="2024-03-05T06:45:58.272" v="4965" actId="1076"/>
          <ac:picMkLst>
            <pc:docMk/>
            <pc:sldMk cId="2279192935" sldId="5887"/>
            <ac:picMk id="52228" creationId="{7649E455-6E2D-F78B-1B1F-D017F4DA089B}"/>
          </ac:picMkLst>
        </pc:picChg>
      </pc:sldChg>
      <pc:sldChg chg="addSp delSp modSp add mod">
        <pc:chgData name="Vincent Davy Zoonekynd" userId="9b657ceb-2c2e-465a-9d3d-eec3e4197458" providerId="ADAL" clId="{22ED2328-8812-432B-A067-EA4AF6BEF918}" dt="2024-03-05T06:46:17.765" v="4969" actId="167"/>
        <pc:sldMkLst>
          <pc:docMk/>
          <pc:sldMk cId="608868139" sldId="5888"/>
        </pc:sldMkLst>
        <pc:spChg chg="mod">
          <ac:chgData name="Vincent Davy Zoonekynd" userId="9b657ceb-2c2e-465a-9d3d-eec3e4197458" providerId="ADAL" clId="{22ED2328-8812-432B-A067-EA4AF6BEF918}" dt="2024-03-05T06:16:03.450" v="4897" actId="207"/>
          <ac:spMkLst>
            <pc:docMk/>
            <pc:sldMk cId="608868139" sldId="5888"/>
            <ac:spMk id="4" creationId="{0198E268-E7B5-932D-3C5B-BB664272D1AF}"/>
          </ac:spMkLst>
        </pc:spChg>
        <pc:picChg chg="del mod">
          <ac:chgData name="Vincent Davy Zoonekynd" userId="9b657ceb-2c2e-465a-9d3d-eec3e4197458" providerId="ADAL" clId="{22ED2328-8812-432B-A067-EA4AF6BEF918}" dt="2024-03-05T06:46:05.889" v="4966" actId="478"/>
          <ac:picMkLst>
            <pc:docMk/>
            <pc:sldMk cId="608868139" sldId="5888"/>
            <ac:picMk id="52226" creationId="{226E0AA1-5213-20A7-074A-09F16B7FFCB8}"/>
          </ac:picMkLst>
        </pc:picChg>
        <pc:picChg chg="add mod">
          <ac:chgData name="Vincent Davy Zoonekynd" userId="9b657ceb-2c2e-465a-9d3d-eec3e4197458" providerId="ADAL" clId="{22ED2328-8812-432B-A067-EA4AF6BEF918}" dt="2024-03-05T06:46:17.765" v="4969" actId="167"/>
          <ac:picMkLst>
            <pc:docMk/>
            <pc:sldMk cId="608868139" sldId="5888"/>
            <ac:picMk id="56322" creationId="{CCC1DE83-ED16-7087-D071-3A92A690EC1B}"/>
          </ac:picMkLst>
        </pc:picChg>
      </pc:sldChg>
      <pc:sldChg chg="addSp delSp modSp add">
        <pc:chgData name="Vincent Davy Zoonekynd" userId="9b657ceb-2c2e-465a-9d3d-eec3e4197458" providerId="ADAL" clId="{22ED2328-8812-432B-A067-EA4AF6BEF918}" dt="2024-03-05T06:33:39.054" v="4941" actId="1076"/>
        <pc:sldMkLst>
          <pc:docMk/>
          <pc:sldMk cId="792170006" sldId="5889"/>
        </pc:sldMkLst>
        <pc:picChg chg="del">
          <ac:chgData name="Vincent Davy Zoonekynd" userId="9b657ceb-2c2e-465a-9d3d-eec3e4197458" providerId="ADAL" clId="{22ED2328-8812-432B-A067-EA4AF6BEF918}" dt="2024-03-05T06:33:35.156" v="4939" actId="478"/>
          <ac:picMkLst>
            <pc:docMk/>
            <pc:sldMk cId="792170006" sldId="5889"/>
            <ac:picMk id="53254" creationId="{1615C4A4-9060-F293-8382-3B0165044E16}"/>
          </ac:picMkLst>
        </pc:picChg>
        <pc:picChg chg="add mod">
          <ac:chgData name="Vincent Davy Zoonekynd" userId="9b657ceb-2c2e-465a-9d3d-eec3e4197458" providerId="ADAL" clId="{22ED2328-8812-432B-A067-EA4AF6BEF918}" dt="2024-03-05T06:33:39.054" v="4941" actId="1076"/>
          <ac:picMkLst>
            <pc:docMk/>
            <pc:sldMk cId="792170006" sldId="5889"/>
            <ac:picMk id="54274" creationId="{EE46BDA5-E216-238F-FDB8-0FBC91FE5AF5}"/>
          </ac:picMkLst>
        </pc:picChg>
      </pc:sldChg>
      <pc:sldChg chg="addSp delSp modSp add mod">
        <pc:chgData name="Vincent Davy Zoonekynd" userId="9b657ceb-2c2e-465a-9d3d-eec3e4197458" providerId="ADAL" clId="{22ED2328-8812-432B-A067-EA4AF6BEF918}" dt="2024-03-05T06:40:55.967" v="4956" actId="1076"/>
        <pc:sldMkLst>
          <pc:docMk/>
          <pc:sldMk cId="3362236045" sldId="5890"/>
        </pc:sldMkLst>
        <pc:spChg chg="mod">
          <ac:chgData name="Vincent Davy Zoonekynd" userId="9b657ceb-2c2e-465a-9d3d-eec3e4197458" providerId="ADAL" clId="{22ED2328-8812-432B-A067-EA4AF6BEF918}" dt="2024-03-05T06:38:50.597" v="4954" actId="255"/>
          <ac:spMkLst>
            <pc:docMk/>
            <pc:sldMk cId="3362236045" sldId="5890"/>
            <ac:spMk id="4" creationId="{0198E268-E7B5-932D-3C5B-BB664272D1AF}"/>
          </ac:spMkLst>
        </pc:spChg>
        <pc:picChg chg="del">
          <ac:chgData name="Vincent Davy Zoonekynd" userId="9b657ceb-2c2e-465a-9d3d-eec3e4197458" providerId="ADAL" clId="{22ED2328-8812-432B-A067-EA4AF6BEF918}" dt="2024-03-05T06:35:43.239" v="4943" actId="478"/>
          <ac:picMkLst>
            <pc:docMk/>
            <pc:sldMk cId="3362236045" sldId="5890"/>
            <ac:picMk id="52226" creationId="{226E0AA1-5213-20A7-074A-09F16B7FFCB8}"/>
          </ac:picMkLst>
        </pc:picChg>
        <pc:picChg chg="add mod">
          <ac:chgData name="Vincent Davy Zoonekynd" userId="9b657ceb-2c2e-465a-9d3d-eec3e4197458" providerId="ADAL" clId="{22ED2328-8812-432B-A067-EA4AF6BEF918}" dt="2024-03-05T06:40:55.967" v="4956" actId="1076"/>
          <ac:picMkLst>
            <pc:docMk/>
            <pc:sldMk cId="3362236045" sldId="5890"/>
            <ac:picMk id="55298" creationId="{A46D6E73-1E99-C437-BF21-B0E2B18F356D}"/>
          </ac:picMkLst>
        </pc:picChg>
      </pc:sldChg>
      <pc:sldChg chg="addSp delSp modSp add mod">
        <pc:chgData name="Vincent Davy Zoonekynd" userId="9b657ceb-2c2e-465a-9d3d-eec3e4197458" providerId="ADAL" clId="{22ED2328-8812-432B-A067-EA4AF6BEF918}" dt="2024-04-30T14:12:51.620" v="13156" actId="207"/>
        <pc:sldMkLst>
          <pc:docMk/>
          <pc:sldMk cId="2207341435" sldId="5891"/>
        </pc:sldMkLst>
        <pc:spChg chg="mod">
          <ac:chgData name="Vincent Davy Zoonekynd" userId="9b657ceb-2c2e-465a-9d3d-eec3e4197458" providerId="ADAL" clId="{22ED2328-8812-432B-A067-EA4AF6BEF918}" dt="2024-04-30T14:12:51.620" v="13156" actId="207"/>
          <ac:spMkLst>
            <pc:docMk/>
            <pc:sldMk cId="2207341435" sldId="5891"/>
            <ac:spMk id="4" creationId="{0198E268-E7B5-932D-3C5B-BB664272D1AF}"/>
          </ac:spMkLst>
        </pc:spChg>
        <pc:picChg chg="del">
          <ac:chgData name="Vincent Davy Zoonekynd" userId="9b657ceb-2c2e-465a-9d3d-eec3e4197458" providerId="ADAL" clId="{22ED2328-8812-432B-A067-EA4AF6BEF918}" dt="2024-03-05T06:51:10.600" v="4971" actId="478"/>
          <ac:picMkLst>
            <pc:docMk/>
            <pc:sldMk cId="2207341435" sldId="5891"/>
            <ac:picMk id="55298" creationId="{A46D6E73-1E99-C437-BF21-B0E2B18F356D}"/>
          </ac:picMkLst>
        </pc:picChg>
        <pc:picChg chg="add mod">
          <ac:chgData name="Vincent Davy Zoonekynd" userId="9b657ceb-2c2e-465a-9d3d-eec3e4197458" providerId="ADAL" clId="{22ED2328-8812-432B-A067-EA4AF6BEF918}" dt="2024-03-05T07:53:51.201" v="4973" actId="1076"/>
          <ac:picMkLst>
            <pc:docMk/>
            <pc:sldMk cId="2207341435" sldId="5891"/>
            <ac:picMk id="57346" creationId="{3827E564-1BA1-6366-DE9B-347937F94367}"/>
          </ac:picMkLst>
        </pc:picChg>
      </pc:sldChg>
      <pc:sldChg chg="addSp delSp modSp new mod">
        <pc:chgData name="Vincent Davy Zoonekynd" userId="9b657ceb-2c2e-465a-9d3d-eec3e4197458" providerId="ADAL" clId="{22ED2328-8812-432B-A067-EA4AF6BEF918}" dt="2024-03-15T10:32:10.673" v="11332" actId="1035"/>
        <pc:sldMkLst>
          <pc:docMk/>
          <pc:sldMk cId="3705346940" sldId="5892"/>
        </pc:sldMkLst>
        <pc:spChg chg="mod">
          <ac:chgData name="Vincent Davy Zoonekynd" userId="9b657ceb-2c2e-465a-9d3d-eec3e4197458" providerId="ADAL" clId="{22ED2328-8812-432B-A067-EA4AF6BEF918}" dt="2024-03-05T08:00:04.395" v="5000" actId="20577"/>
          <ac:spMkLst>
            <pc:docMk/>
            <pc:sldMk cId="3705346940" sldId="5892"/>
            <ac:spMk id="2" creationId="{672C9776-5601-F5C1-87E9-7C4DCCE46554}"/>
          </ac:spMkLst>
        </pc:spChg>
        <pc:spChg chg="del">
          <ac:chgData name="Vincent Davy Zoonekynd" userId="9b657ceb-2c2e-465a-9d3d-eec3e4197458" providerId="ADAL" clId="{22ED2328-8812-432B-A067-EA4AF6BEF918}" dt="2024-03-15T10:28:02.624" v="11188" actId="478"/>
          <ac:spMkLst>
            <pc:docMk/>
            <pc:sldMk cId="3705346940" sldId="5892"/>
            <ac:spMk id="3" creationId="{B2095BFB-1B67-F58E-9A47-34A526BA7AEF}"/>
          </ac:spMkLst>
        </pc:spChg>
        <pc:spChg chg="add mod">
          <ac:chgData name="Vincent Davy Zoonekynd" userId="9b657ceb-2c2e-465a-9d3d-eec3e4197458" providerId="ADAL" clId="{22ED2328-8812-432B-A067-EA4AF6BEF918}" dt="2024-03-15T10:30:18.557" v="11248" actId="12789"/>
          <ac:spMkLst>
            <pc:docMk/>
            <pc:sldMk cId="3705346940" sldId="5892"/>
            <ac:spMk id="4" creationId="{9654186E-1BB5-9DF1-8A0B-5FAC2D3A0EB6}"/>
          </ac:spMkLst>
        </pc:spChg>
        <pc:spChg chg="add mod">
          <ac:chgData name="Vincent Davy Zoonekynd" userId="9b657ceb-2c2e-465a-9d3d-eec3e4197458" providerId="ADAL" clId="{22ED2328-8812-432B-A067-EA4AF6BEF918}" dt="2024-03-15T10:30:24.281" v="11249" actId="408"/>
          <ac:spMkLst>
            <pc:docMk/>
            <pc:sldMk cId="3705346940" sldId="5892"/>
            <ac:spMk id="5" creationId="{93DDB3BC-1B7D-9DB2-7458-4037839C38D5}"/>
          </ac:spMkLst>
        </pc:spChg>
        <pc:spChg chg="add mod">
          <ac:chgData name="Vincent Davy Zoonekynd" userId="9b657ceb-2c2e-465a-9d3d-eec3e4197458" providerId="ADAL" clId="{22ED2328-8812-432B-A067-EA4AF6BEF918}" dt="2024-03-15T10:30:18.557" v="11248" actId="12789"/>
          <ac:spMkLst>
            <pc:docMk/>
            <pc:sldMk cId="3705346940" sldId="5892"/>
            <ac:spMk id="6" creationId="{AD1DD633-8FBF-94CC-10E9-3AB9C7A030F5}"/>
          </ac:spMkLst>
        </pc:spChg>
        <pc:spChg chg="add mod">
          <ac:chgData name="Vincent Davy Zoonekynd" userId="9b657ceb-2c2e-465a-9d3d-eec3e4197458" providerId="ADAL" clId="{22ED2328-8812-432B-A067-EA4AF6BEF918}" dt="2024-03-15T10:32:05.824" v="11325" actId="20577"/>
          <ac:spMkLst>
            <pc:docMk/>
            <pc:sldMk cId="3705346940" sldId="5892"/>
            <ac:spMk id="7" creationId="{A084F235-46B8-7534-DA7D-F663B972A1B0}"/>
          </ac:spMkLst>
        </pc:spChg>
        <pc:picChg chg="add mod">
          <ac:chgData name="Vincent Davy Zoonekynd" userId="9b657ceb-2c2e-465a-9d3d-eec3e4197458" providerId="ADAL" clId="{22ED2328-8812-432B-A067-EA4AF6BEF918}" dt="2024-03-15T10:32:10.673" v="11332" actId="1035"/>
          <ac:picMkLst>
            <pc:docMk/>
            <pc:sldMk cId="3705346940" sldId="5892"/>
            <ac:picMk id="165890" creationId="{A2B672CE-E1B2-23BA-9AEC-9BA6A86C4CF3}"/>
          </ac:picMkLst>
        </pc:picChg>
      </pc:sldChg>
      <pc:sldChg chg="modSp add del mod ord">
        <pc:chgData name="Vincent Davy Zoonekynd" userId="9b657ceb-2c2e-465a-9d3d-eec3e4197458" providerId="ADAL" clId="{22ED2328-8812-432B-A067-EA4AF6BEF918}" dt="2024-04-30T14:08:20.802" v="13155" actId="47"/>
        <pc:sldMkLst>
          <pc:docMk/>
          <pc:sldMk cId="2647528026" sldId="5893"/>
        </pc:sldMkLst>
        <pc:spChg chg="mod">
          <ac:chgData name="Vincent Davy Zoonekynd" userId="9b657ceb-2c2e-465a-9d3d-eec3e4197458" providerId="ADAL" clId="{22ED2328-8812-432B-A067-EA4AF6BEF918}" dt="2024-03-05T08:00:27.595" v="5015" actId="20577"/>
          <ac:spMkLst>
            <pc:docMk/>
            <pc:sldMk cId="2647528026" sldId="5893"/>
            <ac:spMk id="2" creationId="{672C9776-5601-F5C1-87E9-7C4DCCE46554}"/>
          </ac:spMkLst>
        </pc:spChg>
      </pc:sldChg>
      <pc:sldChg chg="modSp add del mod">
        <pc:chgData name="Vincent Davy Zoonekynd" userId="9b657ceb-2c2e-465a-9d3d-eec3e4197458" providerId="ADAL" clId="{22ED2328-8812-432B-A067-EA4AF6BEF918}" dt="2024-04-30T14:08:20.802" v="13155" actId="47"/>
        <pc:sldMkLst>
          <pc:docMk/>
          <pc:sldMk cId="2054214345" sldId="5894"/>
        </pc:sldMkLst>
        <pc:spChg chg="mod">
          <ac:chgData name="Vincent Davy Zoonekynd" userId="9b657ceb-2c2e-465a-9d3d-eec3e4197458" providerId="ADAL" clId="{22ED2328-8812-432B-A067-EA4AF6BEF918}" dt="2024-03-05T08:00:21.420" v="5008" actId="20577"/>
          <ac:spMkLst>
            <pc:docMk/>
            <pc:sldMk cId="2054214345" sldId="5894"/>
            <ac:spMk id="2" creationId="{672C9776-5601-F5C1-87E9-7C4DCCE46554}"/>
          </ac:spMkLst>
        </pc:spChg>
      </pc:sldChg>
      <pc:sldChg chg="addSp delSp modSp new mod modClrScheme chgLayout">
        <pc:chgData name="Vincent Davy Zoonekynd" userId="9b657ceb-2c2e-465a-9d3d-eec3e4197458" providerId="ADAL" clId="{22ED2328-8812-432B-A067-EA4AF6BEF918}" dt="2024-03-05T08:11:17.937" v="5049" actId="20577"/>
        <pc:sldMkLst>
          <pc:docMk/>
          <pc:sldMk cId="2541143683" sldId="5895"/>
        </pc:sldMkLst>
        <pc:spChg chg="del">
          <ac:chgData name="Vincent Davy Zoonekynd" userId="9b657ceb-2c2e-465a-9d3d-eec3e4197458" providerId="ADAL" clId="{22ED2328-8812-432B-A067-EA4AF6BEF918}" dt="2024-03-05T08:09:16.124" v="5028" actId="700"/>
          <ac:spMkLst>
            <pc:docMk/>
            <pc:sldMk cId="2541143683" sldId="5895"/>
            <ac:spMk id="2" creationId="{821F197C-AE40-1A6E-6439-A00937552F0D}"/>
          </ac:spMkLst>
        </pc:spChg>
        <pc:spChg chg="del">
          <ac:chgData name="Vincent Davy Zoonekynd" userId="9b657ceb-2c2e-465a-9d3d-eec3e4197458" providerId="ADAL" clId="{22ED2328-8812-432B-A067-EA4AF6BEF918}" dt="2024-03-05T08:09:16.124" v="5028" actId="700"/>
          <ac:spMkLst>
            <pc:docMk/>
            <pc:sldMk cId="2541143683" sldId="5895"/>
            <ac:spMk id="3" creationId="{5992007B-6FB8-ED60-374B-154E0A0CF7E2}"/>
          </ac:spMkLst>
        </pc:spChg>
        <pc:spChg chg="add mod">
          <ac:chgData name="Vincent Davy Zoonekynd" userId="9b657ceb-2c2e-465a-9d3d-eec3e4197458" providerId="ADAL" clId="{22ED2328-8812-432B-A067-EA4AF6BEF918}" dt="2024-03-05T08:11:17.937" v="5049" actId="20577"/>
          <ac:spMkLst>
            <pc:docMk/>
            <pc:sldMk cId="2541143683" sldId="5895"/>
            <ac:spMk id="4" creationId="{B616AE73-0B95-3DFE-CFF7-3522B81FDE92}"/>
          </ac:spMkLst>
        </pc:spChg>
      </pc:sldChg>
      <pc:sldChg chg="addSp delSp modSp new add del mod">
        <pc:chgData name="Vincent Davy Zoonekynd" userId="9b657ceb-2c2e-465a-9d3d-eec3e4197458" providerId="ADAL" clId="{22ED2328-8812-432B-A067-EA4AF6BEF918}" dt="2024-03-07T05:49:47.255" v="8119" actId="2696"/>
        <pc:sldMkLst>
          <pc:docMk/>
          <pc:sldMk cId="526736225" sldId="5896"/>
        </pc:sldMkLst>
        <pc:spChg chg="mod">
          <ac:chgData name="Vincent Davy Zoonekynd" userId="9b657ceb-2c2e-465a-9d3d-eec3e4197458" providerId="ADAL" clId="{22ED2328-8812-432B-A067-EA4AF6BEF918}" dt="2024-03-05T09:58:15.075" v="5324" actId="20577"/>
          <ac:spMkLst>
            <pc:docMk/>
            <pc:sldMk cId="526736225" sldId="5896"/>
            <ac:spMk id="2" creationId="{319EFB84-3C60-B19D-764F-C87D7936B659}"/>
          </ac:spMkLst>
        </pc:spChg>
        <pc:spChg chg="del">
          <ac:chgData name="Vincent Davy Zoonekynd" userId="9b657ceb-2c2e-465a-9d3d-eec3e4197458" providerId="ADAL" clId="{22ED2328-8812-432B-A067-EA4AF6BEF918}" dt="2024-03-05T10:07:24.385" v="5347" actId="478"/>
          <ac:spMkLst>
            <pc:docMk/>
            <pc:sldMk cId="526736225" sldId="5896"/>
            <ac:spMk id="3" creationId="{1F7F437B-7D99-40A8-FCDA-C25F56DD7D6A}"/>
          </ac:spMkLst>
        </pc:spChg>
        <pc:picChg chg="add del mod">
          <ac:chgData name="Vincent Davy Zoonekynd" userId="9b657ceb-2c2e-465a-9d3d-eec3e4197458" providerId="ADAL" clId="{22ED2328-8812-432B-A067-EA4AF6BEF918}" dt="2024-03-05T10:08:09.781" v="5353" actId="478"/>
          <ac:picMkLst>
            <pc:docMk/>
            <pc:sldMk cId="526736225" sldId="5896"/>
            <ac:picMk id="62466" creationId="{16F09C3A-90FA-378A-B3C1-D417F5CF2E53}"/>
          </ac:picMkLst>
        </pc:picChg>
        <pc:picChg chg="add mod">
          <ac:chgData name="Vincent Davy Zoonekynd" userId="9b657ceb-2c2e-465a-9d3d-eec3e4197458" providerId="ADAL" clId="{22ED2328-8812-432B-A067-EA4AF6BEF918}" dt="2024-03-05T10:08:26.021" v="5355" actId="1076"/>
          <ac:picMkLst>
            <pc:docMk/>
            <pc:sldMk cId="526736225" sldId="5896"/>
            <ac:picMk id="62468" creationId="{73BF6F1D-C55B-EA3A-5E68-4EAE1E31F7E9}"/>
          </ac:picMkLst>
        </pc:picChg>
      </pc:sldChg>
      <pc:sldChg chg="addSp delSp modSp add del mod">
        <pc:chgData name="Vincent Davy Zoonekynd" userId="9b657ceb-2c2e-465a-9d3d-eec3e4197458" providerId="ADAL" clId="{22ED2328-8812-432B-A067-EA4AF6BEF918}" dt="2024-03-07T05:49:47.255" v="8119" actId="2696"/>
        <pc:sldMkLst>
          <pc:docMk/>
          <pc:sldMk cId="1999649735" sldId="5897"/>
        </pc:sldMkLst>
        <pc:spChg chg="mod">
          <ac:chgData name="Vincent Davy Zoonekynd" userId="9b657ceb-2c2e-465a-9d3d-eec3e4197458" providerId="ADAL" clId="{22ED2328-8812-432B-A067-EA4AF6BEF918}" dt="2024-03-05T09:58:24.691" v="5338" actId="20577"/>
          <ac:spMkLst>
            <pc:docMk/>
            <pc:sldMk cId="1999649735" sldId="5897"/>
            <ac:spMk id="2" creationId="{319EFB84-3C60-B19D-764F-C87D7936B659}"/>
          </ac:spMkLst>
        </pc:spChg>
        <pc:spChg chg="del">
          <ac:chgData name="Vincent Davy Zoonekynd" userId="9b657ceb-2c2e-465a-9d3d-eec3e4197458" providerId="ADAL" clId="{22ED2328-8812-432B-A067-EA4AF6BEF918}" dt="2024-03-05T10:08:36.465" v="5356" actId="478"/>
          <ac:spMkLst>
            <pc:docMk/>
            <pc:sldMk cId="1999649735" sldId="5897"/>
            <ac:spMk id="3" creationId="{1F7F437B-7D99-40A8-FCDA-C25F56DD7D6A}"/>
          </ac:spMkLst>
        </pc:spChg>
        <pc:picChg chg="add del mod">
          <ac:chgData name="Vincent Davy Zoonekynd" userId="9b657ceb-2c2e-465a-9d3d-eec3e4197458" providerId="ADAL" clId="{22ED2328-8812-432B-A067-EA4AF6BEF918}" dt="2024-03-05T10:09:25.858" v="5359" actId="478"/>
          <ac:picMkLst>
            <pc:docMk/>
            <pc:sldMk cId="1999649735" sldId="5897"/>
            <ac:picMk id="63490" creationId="{830A0619-4D55-B8F1-C5ED-BA0EA5B8B5B9}"/>
          </ac:picMkLst>
        </pc:picChg>
        <pc:picChg chg="add mod">
          <ac:chgData name="Vincent Davy Zoonekynd" userId="9b657ceb-2c2e-465a-9d3d-eec3e4197458" providerId="ADAL" clId="{22ED2328-8812-432B-A067-EA4AF6BEF918}" dt="2024-03-05T10:09:57.078" v="5362" actId="1076"/>
          <ac:picMkLst>
            <pc:docMk/>
            <pc:sldMk cId="1999649735" sldId="5897"/>
            <ac:picMk id="63492" creationId="{7B05E4AD-C993-5A2B-5397-96F87D8F92C7}"/>
          </ac:picMkLst>
        </pc:picChg>
      </pc:sldChg>
      <pc:sldChg chg="modSp add mod ord">
        <pc:chgData name="Vincent Davy Zoonekynd" userId="9b657ceb-2c2e-465a-9d3d-eec3e4197458" providerId="ADAL" clId="{22ED2328-8812-432B-A067-EA4AF6BEF918}" dt="2024-03-06T07:28:40.253" v="7185"/>
        <pc:sldMkLst>
          <pc:docMk/>
          <pc:sldMk cId="1308894086" sldId="5898"/>
        </pc:sldMkLst>
        <pc:spChg chg="mod">
          <ac:chgData name="Vincent Davy Zoonekynd" userId="9b657ceb-2c2e-465a-9d3d-eec3e4197458" providerId="ADAL" clId="{22ED2328-8812-432B-A067-EA4AF6BEF918}" dt="2024-03-06T07:28:25.094" v="7183" actId="20577"/>
          <ac:spMkLst>
            <pc:docMk/>
            <pc:sldMk cId="1308894086" sldId="5898"/>
            <ac:spMk id="4" creationId="{610664E5-6276-E57B-536C-250E530CFD11}"/>
          </ac:spMkLst>
        </pc:spChg>
      </pc:sldChg>
      <pc:sldChg chg="add del">
        <pc:chgData name="Vincent Davy Zoonekynd" userId="9b657ceb-2c2e-465a-9d3d-eec3e4197458" providerId="ADAL" clId="{22ED2328-8812-432B-A067-EA4AF6BEF918}" dt="2024-03-05T10:12:50.261" v="5367"/>
        <pc:sldMkLst>
          <pc:docMk/>
          <pc:sldMk cId="2157663928" sldId="5898"/>
        </pc:sldMkLst>
      </pc:sldChg>
      <pc:sldChg chg="modSp new mod ord">
        <pc:chgData name="Vincent Davy Zoonekynd" userId="9b657ceb-2c2e-465a-9d3d-eec3e4197458" providerId="ADAL" clId="{22ED2328-8812-432B-A067-EA4AF6BEF918}" dt="2024-03-12T10:34:17.616" v="9398"/>
        <pc:sldMkLst>
          <pc:docMk/>
          <pc:sldMk cId="924176306" sldId="5899"/>
        </pc:sldMkLst>
        <pc:spChg chg="mod">
          <ac:chgData name="Vincent Davy Zoonekynd" userId="9b657ceb-2c2e-465a-9d3d-eec3e4197458" providerId="ADAL" clId="{22ED2328-8812-432B-A067-EA4AF6BEF918}" dt="2024-03-05T10:20:57.952" v="5792" actId="20577"/>
          <ac:spMkLst>
            <pc:docMk/>
            <pc:sldMk cId="924176306" sldId="5899"/>
            <ac:spMk id="2" creationId="{E68F99A2-D6BB-1532-AA98-51AFFB35F302}"/>
          </ac:spMkLst>
        </pc:spChg>
        <pc:spChg chg="mod">
          <ac:chgData name="Vincent Davy Zoonekynd" userId="9b657ceb-2c2e-465a-9d3d-eec3e4197458" providerId="ADAL" clId="{22ED2328-8812-432B-A067-EA4AF6BEF918}" dt="2024-03-05T10:20:37.879" v="5777" actId="255"/>
          <ac:spMkLst>
            <pc:docMk/>
            <pc:sldMk cId="924176306" sldId="5899"/>
            <ac:spMk id="3" creationId="{68CBC64A-AAEA-3828-5434-764D43E3E2B5}"/>
          </ac:spMkLst>
        </pc:spChg>
      </pc:sldChg>
      <pc:sldChg chg="addSp delSp modSp new mod ord">
        <pc:chgData name="Vincent Davy Zoonekynd" userId="9b657ceb-2c2e-465a-9d3d-eec3e4197458" providerId="ADAL" clId="{22ED2328-8812-432B-A067-EA4AF6BEF918}" dt="2024-03-12T10:34:17.616" v="9398"/>
        <pc:sldMkLst>
          <pc:docMk/>
          <pc:sldMk cId="1801358185" sldId="5900"/>
        </pc:sldMkLst>
        <pc:spChg chg="mod">
          <ac:chgData name="Vincent Davy Zoonekynd" userId="9b657ceb-2c2e-465a-9d3d-eec3e4197458" providerId="ADAL" clId="{22ED2328-8812-432B-A067-EA4AF6BEF918}" dt="2024-03-12T08:59:19.547" v="9197" actId="20577"/>
          <ac:spMkLst>
            <pc:docMk/>
            <pc:sldMk cId="1801358185" sldId="5900"/>
            <ac:spMk id="2" creationId="{978C2357-B65A-67D3-AC4E-46F9615B0F0F}"/>
          </ac:spMkLst>
        </pc:spChg>
        <pc:spChg chg="del">
          <ac:chgData name="Vincent Davy Zoonekynd" userId="9b657ceb-2c2e-465a-9d3d-eec3e4197458" providerId="ADAL" clId="{22ED2328-8812-432B-A067-EA4AF6BEF918}" dt="2024-03-12T09:58:36.107" v="9376" actId="478"/>
          <ac:spMkLst>
            <pc:docMk/>
            <pc:sldMk cId="1801358185" sldId="5900"/>
            <ac:spMk id="3" creationId="{A5517AB8-9831-5B27-2314-03528A41901B}"/>
          </ac:spMkLst>
        </pc:spChg>
        <pc:picChg chg="add del mod">
          <ac:chgData name="Vincent Davy Zoonekynd" userId="9b657ceb-2c2e-465a-9d3d-eec3e4197458" providerId="ADAL" clId="{22ED2328-8812-432B-A067-EA4AF6BEF918}" dt="2024-03-12T09:58:41.836" v="9379" actId="478"/>
          <ac:picMkLst>
            <pc:docMk/>
            <pc:sldMk cId="1801358185" sldId="5900"/>
            <ac:picMk id="123906" creationId="{EF23DC39-D366-BD4C-16F2-50A86566E5E9}"/>
          </ac:picMkLst>
        </pc:picChg>
        <pc:picChg chg="add del">
          <ac:chgData name="Vincent Davy Zoonekynd" userId="9b657ceb-2c2e-465a-9d3d-eec3e4197458" providerId="ADAL" clId="{22ED2328-8812-432B-A067-EA4AF6BEF918}" dt="2024-03-12T09:59:07.088" v="9381" actId="478"/>
          <ac:picMkLst>
            <pc:docMk/>
            <pc:sldMk cId="1801358185" sldId="5900"/>
            <ac:picMk id="123908" creationId="{CC98D0A4-CB21-0DC5-6072-F28228F5E1C1}"/>
          </ac:picMkLst>
        </pc:picChg>
        <pc:picChg chg="add del mod">
          <ac:chgData name="Vincent Davy Zoonekynd" userId="9b657ceb-2c2e-465a-9d3d-eec3e4197458" providerId="ADAL" clId="{22ED2328-8812-432B-A067-EA4AF6BEF918}" dt="2024-03-12T09:59:29.054" v="9384" actId="478"/>
          <ac:picMkLst>
            <pc:docMk/>
            <pc:sldMk cId="1801358185" sldId="5900"/>
            <ac:picMk id="123910" creationId="{192CE176-2D9D-1BB3-D868-95566B69F391}"/>
          </ac:picMkLst>
        </pc:picChg>
        <pc:picChg chg="add mod">
          <ac:chgData name="Vincent Davy Zoonekynd" userId="9b657ceb-2c2e-465a-9d3d-eec3e4197458" providerId="ADAL" clId="{22ED2328-8812-432B-A067-EA4AF6BEF918}" dt="2024-03-12T10:01:34.410" v="9386" actId="1076"/>
          <ac:picMkLst>
            <pc:docMk/>
            <pc:sldMk cId="1801358185" sldId="5900"/>
            <ac:picMk id="123912" creationId="{82E2F277-60F7-35E1-F185-2218C6D7B439}"/>
          </ac:picMkLst>
        </pc:picChg>
      </pc:sldChg>
      <pc:sldChg chg="add">
        <pc:chgData name="Vincent Davy Zoonekynd" userId="9b657ceb-2c2e-465a-9d3d-eec3e4197458" providerId="ADAL" clId="{22ED2328-8812-432B-A067-EA4AF6BEF918}" dt="2024-03-05T10:51:10.566" v="6217"/>
        <pc:sldMkLst>
          <pc:docMk/>
          <pc:sldMk cId="661361441" sldId="5901"/>
        </pc:sldMkLst>
      </pc:sldChg>
      <pc:sldChg chg="add">
        <pc:chgData name="Vincent Davy Zoonekynd" userId="9b657ceb-2c2e-465a-9d3d-eec3e4197458" providerId="ADAL" clId="{22ED2328-8812-432B-A067-EA4AF6BEF918}" dt="2024-03-05T10:55:22.595" v="6219" actId="2890"/>
        <pc:sldMkLst>
          <pc:docMk/>
          <pc:sldMk cId="1342917016" sldId="5902"/>
        </pc:sldMkLst>
      </pc:sldChg>
      <pc:sldChg chg="add del">
        <pc:chgData name="Vincent Davy Zoonekynd" userId="9b657ceb-2c2e-465a-9d3d-eec3e4197458" providerId="ADAL" clId="{22ED2328-8812-432B-A067-EA4AF6BEF918}" dt="2024-03-05T12:18:47.505" v="6263" actId="47"/>
        <pc:sldMkLst>
          <pc:docMk/>
          <pc:sldMk cId="1619171373" sldId="5903"/>
        </pc:sldMkLst>
      </pc:sldChg>
      <pc:sldChg chg="modSp add mod ord">
        <pc:chgData name="Vincent Davy Zoonekynd" userId="9b657ceb-2c2e-465a-9d3d-eec3e4197458" providerId="ADAL" clId="{22ED2328-8812-432B-A067-EA4AF6BEF918}" dt="2024-03-07T06:16:46.761" v="8337"/>
        <pc:sldMkLst>
          <pc:docMk/>
          <pc:sldMk cId="514979280" sldId="5904"/>
        </pc:sldMkLst>
        <pc:spChg chg="mod">
          <ac:chgData name="Vincent Davy Zoonekynd" userId="9b657ceb-2c2e-465a-9d3d-eec3e4197458" providerId="ADAL" clId="{22ED2328-8812-432B-A067-EA4AF6BEF918}" dt="2024-03-05T12:15:14.393" v="6262" actId="20577"/>
          <ac:spMkLst>
            <pc:docMk/>
            <pc:sldMk cId="514979280" sldId="5904"/>
            <ac:spMk id="4" creationId="{610664E5-6276-E57B-536C-250E530CFD11}"/>
          </ac:spMkLst>
        </pc:spChg>
      </pc:sldChg>
      <pc:sldChg chg="add">
        <pc:chgData name="Vincent Davy Zoonekynd" userId="9b657ceb-2c2e-465a-9d3d-eec3e4197458" providerId="ADAL" clId="{22ED2328-8812-432B-A067-EA4AF6BEF918}" dt="2024-03-05T12:26:24.783" v="6264"/>
        <pc:sldMkLst>
          <pc:docMk/>
          <pc:sldMk cId="1909372920" sldId="5905"/>
        </pc:sldMkLst>
      </pc:sldChg>
      <pc:sldChg chg="modSp add del mod">
        <pc:chgData name="Vincent Davy Zoonekynd" userId="9b657ceb-2c2e-465a-9d3d-eec3e4197458" providerId="ADAL" clId="{22ED2328-8812-432B-A067-EA4AF6BEF918}" dt="2024-04-23T13:01:44.912" v="12876" actId="2696"/>
        <pc:sldMkLst>
          <pc:docMk/>
          <pc:sldMk cId="524519106" sldId="5906"/>
        </pc:sldMkLst>
        <pc:spChg chg="mod">
          <ac:chgData name="Vincent Davy Zoonekynd" userId="9b657ceb-2c2e-465a-9d3d-eec3e4197458" providerId="ADAL" clId="{22ED2328-8812-432B-A067-EA4AF6BEF918}" dt="2024-03-05T12:26:47.563" v="6302" actId="20577"/>
          <ac:spMkLst>
            <pc:docMk/>
            <pc:sldMk cId="524519106" sldId="5906"/>
            <ac:spMk id="4" creationId="{610664E5-6276-E57B-536C-250E530CFD11}"/>
          </ac:spMkLst>
        </pc:spChg>
      </pc:sldChg>
      <pc:sldChg chg="add">
        <pc:chgData name="Vincent Davy Zoonekynd" userId="9b657ceb-2c2e-465a-9d3d-eec3e4197458" providerId="ADAL" clId="{22ED2328-8812-432B-A067-EA4AF6BEF918}" dt="2024-04-23T13:01:53.041" v="12877"/>
        <pc:sldMkLst>
          <pc:docMk/>
          <pc:sldMk cId="1814838095" sldId="5906"/>
        </pc:sldMkLst>
      </pc:sldChg>
      <pc:sldChg chg="modSp add del mod">
        <pc:chgData name="Vincent Davy Zoonekynd" userId="9b657ceb-2c2e-465a-9d3d-eec3e4197458" providerId="ADAL" clId="{22ED2328-8812-432B-A067-EA4AF6BEF918}" dt="2024-04-18T11:08:17.529" v="12825" actId="47"/>
        <pc:sldMkLst>
          <pc:docMk/>
          <pc:sldMk cId="443861541" sldId="5907"/>
        </pc:sldMkLst>
        <pc:spChg chg="mod">
          <ac:chgData name="Vincent Davy Zoonekynd" userId="9b657ceb-2c2e-465a-9d3d-eec3e4197458" providerId="ADAL" clId="{22ED2328-8812-432B-A067-EA4AF6BEF918}" dt="2024-03-07T05:09:05.502" v="7586" actId="20577"/>
          <ac:spMkLst>
            <pc:docMk/>
            <pc:sldMk cId="443861541" sldId="5907"/>
            <ac:spMk id="3" creationId="{42325B23-A6F5-4774-D7B3-E0C7B227C893}"/>
          </ac:spMkLst>
        </pc:spChg>
      </pc:sldChg>
      <pc:sldChg chg="modSp add del mod">
        <pc:chgData name="Vincent Davy Zoonekynd" userId="9b657ceb-2c2e-465a-9d3d-eec3e4197458" providerId="ADAL" clId="{22ED2328-8812-432B-A067-EA4AF6BEF918}" dt="2024-04-23T13:01:44.912" v="12876" actId="2696"/>
        <pc:sldMkLst>
          <pc:docMk/>
          <pc:sldMk cId="2538645577" sldId="5908"/>
        </pc:sldMkLst>
        <pc:spChg chg="mod">
          <ac:chgData name="Vincent Davy Zoonekynd" userId="9b657ceb-2c2e-465a-9d3d-eec3e4197458" providerId="ADAL" clId="{22ED2328-8812-432B-A067-EA4AF6BEF918}" dt="2024-03-07T05:08:47.497" v="7562" actId="20577"/>
          <ac:spMkLst>
            <pc:docMk/>
            <pc:sldMk cId="2538645577" sldId="5908"/>
            <ac:spMk id="3" creationId="{42325B23-A6F5-4774-D7B3-E0C7B227C893}"/>
          </ac:spMkLst>
        </pc:spChg>
      </pc:sldChg>
      <pc:sldChg chg="add">
        <pc:chgData name="Vincent Davy Zoonekynd" userId="9b657ceb-2c2e-465a-9d3d-eec3e4197458" providerId="ADAL" clId="{22ED2328-8812-432B-A067-EA4AF6BEF918}" dt="2024-04-23T13:01:53.041" v="12877"/>
        <pc:sldMkLst>
          <pc:docMk/>
          <pc:sldMk cId="3195419668" sldId="5908"/>
        </pc:sldMkLst>
      </pc:sldChg>
      <pc:sldChg chg="modSp add mod ord">
        <pc:chgData name="Vincent Davy Zoonekynd" userId="9b657ceb-2c2e-465a-9d3d-eec3e4197458" providerId="ADAL" clId="{22ED2328-8812-432B-A067-EA4AF6BEF918}" dt="2024-03-05T15:17:08.873" v="7148" actId="20577"/>
        <pc:sldMkLst>
          <pc:docMk/>
          <pc:sldMk cId="1285451120" sldId="5909"/>
        </pc:sldMkLst>
        <pc:spChg chg="mod">
          <ac:chgData name="Vincent Davy Zoonekynd" userId="9b657ceb-2c2e-465a-9d3d-eec3e4197458" providerId="ADAL" clId="{22ED2328-8812-432B-A067-EA4AF6BEF918}" dt="2024-03-05T15:07:14.447" v="6760" actId="20577"/>
          <ac:spMkLst>
            <pc:docMk/>
            <pc:sldMk cId="1285451120" sldId="5909"/>
            <ac:spMk id="2" creationId="{B25E1A98-2B2F-622D-F00A-5331BD4CE9F4}"/>
          </ac:spMkLst>
        </pc:spChg>
        <pc:spChg chg="mod">
          <ac:chgData name="Vincent Davy Zoonekynd" userId="9b657ceb-2c2e-465a-9d3d-eec3e4197458" providerId="ADAL" clId="{22ED2328-8812-432B-A067-EA4AF6BEF918}" dt="2024-03-05T15:17:08.873" v="7148" actId="20577"/>
          <ac:spMkLst>
            <pc:docMk/>
            <pc:sldMk cId="1285451120" sldId="5909"/>
            <ac:spMk id="3" creationId="{42325B23-A6F5-4774-D7B3-E0C7B227C893}"/>
          </ac:spMkLst>
        </pc:spChg>
      </pc:sldChg>
      <pc:sldChg chg="modSp add mod">
        <pc:chgData name="Vincent Davy Zoonekynd" userId="9b657ceb-2c2e-465a-9d3d-eec3e4197458" providerId="ADAL" clId="{22ED2328-8812-432B-A067-EA4AF6BEF918}" dt="2024-04-30T14:49:52.923" v="13315" actId="20577"/>
        <pc:sldMkLst>
          <pc:docMk/>
          <pc:sldMk cId="2097624221" sldId="5910"/>
        </pc:sldMkLst>
        <pc:spChg chg="mod">
          <ac:chgData name="Vincent Davy Zoonekynd" userId="9b657ceb-2c2e-465a-9d3d-eec3e4197458" providerId="ADAL" clId="{22ED2328-8812-432B-A067-EA4AF6BEF918}" dt="2024-03-05T12:29:30.072" v="6368" actId="20577"/>
          <ac:spMkLst>
            <pc:docMk/>
            <pc:sldMk cId="2097624221" sldId="5910"/>
            <ac:spMk id="2" creationId="{B25E1A98-2B2F-622D-F00A-5331BD4CE9F4}"/>
          </ac:spMkLst>
        </pc:spChg>
        <pc:spChg chg="mod">
          <ac:chgData name="Vincent Davy Zoonekynd" userId="9b657ceb-2c2e-465a-9d3d-eec3e4197458" providerId="ADAL" clId="{22ED2328-8812-432B-A067-EA4AF6BEF918}" dt="2024-04-30T14:49:52.923" v="13315" actId="20577"/>
          <ac:spMkLst>
            <pc:docMk/>
            <pc:sldMk cId="2097624221" sldId="5910"/>
            <ac:spMk id="3" creationId="{42325B23-A6F5-4774-D7B3-E0C7B227C893}"/>
          </ac:spMkLst>
        </pc:spChg>
      </pc:sldChg>
      <pc:sldChg chg="add del ord">
        <pc:chgData name="Vincent Davy Zoonekynd" userId="9b657ceb-2c2e-465a-9d3d-eec3e4197458" providerId="ADAL" clId="{22ED2328-8812-432B-A067-EA4AF6BEF918}" dt="2024-03-15T12:14:01.223" v="12008" actId="47"/>
        <pc:sldMkLst>
          <pc:docMk/>
          <pc:sldMk cId="4169389518" sldId="5911"/>
        </pc:sldMkLst>
      </pc:sldChg>
      <pc:sldChg chg="addSp delSp new mod modClrScheme chgLayout">
        <pc:chgData name="Vincent Davy Zoonekynd" userId="9b657ceb-2c2e-465a-9d3d-eec3e4197458" providerId="ADAL" clId="{22ED2328-8812-432B-A067-EA4AF6BEF918}" dt="2024-03-15T13:49:15.920" v="12285"/>
        <pc:sldMkLst>
          <pc:docMk/>
          <pc:sldMk cId="4206182298" sldId="5912"/>
        </pc:sldMkLst>
        <pc:spChg chg="del">
          <ac:chgData name="Vincent Davy Zoonekynd" userId="9b657ceb-2c2e-465a-9d3d-eec3e4197458" providerId="ADAL" clId="{22ED2328-8812-432B-A067-EA4AF6BEF918}" dt="2024-03-05T12:40:56.598" v="6528" actId="700"/>
          <ac:spMkLst>
            <pc:docMk/>
            <pc:sldMk cId="4206182298" sldId="5912"/>
            <ac:spMk id="2" creationId="{D68E0932-D777-08E7-550C-6B8CB21E51BF}"/>
          </ac:spMkLst>
        </pc:spChg>
        <pc:spChg chg="del">
          <ac:chgData name="Vincent Davy Zoonekynd" userId="9b657ceb-2c2e-465a-9d3d-eec3e4197458" providerId="ADAL" clId="{22ED2328-8812-432B-A067-EA4AF6BEF918}" dt="2024-03-05T12:40:56.598" v="6528" actId="700"/>
          <ac:spMkLst>
            <pc:docMk/>
            <pc:sldMk cId="4206182298" sldId="5912"/>
            <ac:spMk id="3" creationId="{FE191B0A-1A52-4DF2-1989-0744DC699090}"/>
          </ac:spMkLst>
        </pc:spChg>
        <pc:picChg chg="add del">
          <ac:chgData name="Vincent Davy Zoonekynd" userId="9b657ceb-2c2e-465a-9d3d-eec3e4197458" providerId="ADAL" clId="{22ED2328-8812-432B-A067-EA4AF6BEF918}" dt="2024-03-15T13:49:07.830" v="12283" actId="478"/>
          <ac:picMkLst>
            <pc:docMk/>
            <pc:sldMk cId="4206182298" sldId="5912"/>
            <ac:picMk id="67586" creationId="{6A2A193D-0E1F-724D-47F0-F4DD351A45F9}"/>
          </ac:picMkLst>
        </pc:picChg>
        <pc:picChg chg="add">
          <ac:chgData name="Vincent Davy Zoonekynd" userId="9b657ceb-2c2e-465a-9d3d-eec3e4197458" providerId="ADAL" clId="{22ED2328-8812-432B-A067-EA4AF6BEF918}" dt="2024-03-15T13:49:15.920" v="12285"/>
          <ac:picMkLst>
            <pc:docMk/>
            <pc:sldMk cId="4206182298" sldId="5912"/>
            <ac:picMk id="67588" creationId="{98CFCF74-42A9-5AF7-3752-BA8652473AA5}"/>
          </ac:picMkLst>
        </pc:picChg>
      </pc:sldChg>
      <pc:sldChg chg="addSp add">
        <pc:chgData name="Vincent Davy Zoonekynd" userId="9b657ceb-2c2e-465a-9d3d-eec3e4197458" providerId="ADAL" clId="{22ED2328-8812-432B-A067-EA4AF6BEF918}" dt="2024-03-05T12:52:35.034" v="6538"/>
        <pc:sldMkLst>
          <pc:docMk/>
          <pc:sldMk cId="2635473749" sldId="5913"/>
        </pc:sldMkLst>
        <pc:picChg chg="add">
          <ac:chgData name="Vincent Davy Zoonekynd" userId="9b657ceb-2c2e-465a-9d3d-eec3e4197458" providerId="ADAL" clId="{22ED2328-8812-432B-A067-EA4AF6BEF918}" dt="2024-03-05T12:52:35.034" v="6538"/>
          <ac:picMkLst>
            <pc:docMk/>
            <pc:sldMk cId="2635473749" sldId="5913"/>
            <ac:picMk id="71682" creationId="{75273463-BC7A-6A8D-38F3-DCD336DEDC36}"/>
          </ac:picMkLst>
        </pc:picChg>
      </pc:sldChg>
      <pc:sldChg chg="addSp add">
        <pc:chgData name="Vincent Davy Zoonekynd" userId="9b657ceb-2c2e-465a-9d3d-eec3e4197458" providerId="ADAL" clId="{22ED2328-8812-432B-A067-EA4AF6BEF918}" dt="2024-03-05T12:45:00.304" v="6535"/>
        <pc:sldMkLst>
          <pc:docMk/>
          <pc:sldMk cId="3898469370" sldId="5914"/>
        </pc:sldMkLst>
        <pc:picChg chg="add">
          <ac:chgData name="Vincent Davy Zoonekynd" userId="9b657ceb-2c2e-465a-9d3d-eec3e4197458" providerId="ADAL" clId="{22ED2328-8812-432B-A067-EA4AF6BEF918}" dt="2024-03-05T12:45:00.304" v="6535"/>
          <ac:picMkLst>
            <pc:docMk/>
            <pc:sldMk cId="3898469370" sldId="5914"/>
            <ac:picMk id="69634" creationId="{7E2D7CDB-E76F-A224-BCF5-DE5BEF2226AF}"/>
          </ac:picMkLst>
        </pc:picChg>
      </pc:sldChg>
      <pc:sldChg chg="addSp delSp add">
        <pc:chgData name="Vincent Davy Zoonekynd" userId="9b657ceb-2c2e-465a-9d3d-eec3e4197458" providerId="ADAL" clId="{22ED2328-8812-432B-A067-EA4AF6BEF918}" dt="2024-03-15T13:49:24.031" v="12286"/>
        <pc:sldMkLst>
          <pc:docMk/>
          <pc:sldMk cId="1665315408" sldId="5915"/>
        </pc:sldMkLst>
        <pc:picChg chg="add del">
          <ac:chgData name="Vincent Davy Zoonekynd" userId="9b657ceb-2c2e-465a-9d3d-eec3e4197458" providerId="ADAL" clId="{22ED2328-8812-432B-A067-EA4AF6BEF918}" dt="2024-03-15T13:49:10.140" v="12284" actId="478"/>
          <ac:picMkLst>
            <pc:docMk/>
            <pc:sldMk cId="1665315408" sldId="5915"/>
            <ac:picMk id="68610" creationId="{112BDB90-860A-EDDC-963D-BE3FBFC30FAE}"/>
          </ac:picMkLst>
        </pc:picChg>
        <pc:picChg chg="add">
          <ac:chgData name="Vincent Davy Zoonekynd" userId="9b657ceb-2c2e-465a-9d3d-eec3e4197458" providerId="ADAL" clId="{22ED2328-8812-432B-A067-EA4AF6BEF918}" dt="2024-03-15T13:49:24.031" v="12286"/>
          <ac:picMkLst>
            <pc:docMk/>
            <pc:sldMk cId="1665315408" sldId="5915"/>
            <ac:picMk id="68612" creationId="{532935E6-76C2-153E-5551-C75521C238D6}"/>
          </ac:picMkLst>
        </pc:picChg>
      </pc:sldChg>
      <pc:sldChg chg="addSp add">
        <pc:chgData name="Vincent Davy Zoonekynd" userId="9b657ceb-2c2e-465a-9d3d-eec3e4197458" providerId="ADAL" clId="{22ED2328-8812-432B-A067-EA4AF6BEF918}" dt="2024-03-05T12:45:06.138" v="6536"/>
        <pc:sldMkLst>
          <pc:docMk/>
          <pc:sldMk cId="1809781329" sldId="5916"/>
        </pc:sldMkLst>
        <pc:picChg chg="add">
          <ac:chgData name="Vincent Davy Zoonekynd" userId="9b657ceb-2c2e-465a-9d3d-eec3e4197458" providerId="ADAL" clId="{22ED2328-8812-432B-A067-EA4AF6BEF918}" dt="2024-03-05T12:45:06.138" v="6536"/>
          <ac:picMkLst>
            <pc:docMk/>
            <pc:sldMk cId="1809781329" sldId="5916"/>
            <ac:picMk id="70658" creationId="{BE0B48E0-6113-4913-74F3-E4B58E916BB9}"/>
          </ac:picMkLst>
        </pc:picChg>
      </pc:sldChg>
      <pc:sldChg chg="addSp add">
        <pc:chgData name="Vincent Davy Zoonekynd" userId="9b657ceb-2c2e-465a-9d3d-eec3e4197458" providerId="ADAL" clId="{22ED2328-8812-432B-A067-EA4AF6BEF918}" dt="2024-03-05T12:52:42.539" v="6539"/>
        <pc:sldMkLst>
          <pc:docMk/>
          <pc:sldMk cId="2966003632" sldId="5917"/>
        </pc:sldMkLst>
        <pc:picChg chg="add">
          <ac:chgData name="Vincent Davy Zoonekynd" userId="9b657ceb-2c2e-465a-9d3d-eec3e4197458" providerId="ADAL" clId="{22ED2328-8812-432B-A067-EA4AF6BEF918}" dt="2024-03-05T12:52:42.539" v="6539"/>
          <ac:picMkLst>
            <pc:docMk/>
            <pc:sldMk cId="2966003632" sldId="5917"/>
            <ac:picMk id="72706" creationId="{1B443269-A307-F1F4-1CF7-7D311EE1FB6D}"/>
          </ac:picMkLst>
        </pc:picChg>
      </pc:sldChg>
      <pc:sldChg chg="addSp delSp add">
        <pc:chgData name="Vincent Davy Zoonekynd" userId="9b657ceb-2c2e-465a-9d3d-eec3e4197458" providerId="ADAL" clId="{22ED2328-8812-432B-A067-EA4AF6BEF918}" dt="2024-03-15T13:52:10.580" v="12288"/>
        <pc:sldMkLst>
          <pc:docMk/>
          <pc:sldMk cId="2726078498" sldId="5918"/>
        </pc:sldMkLst>
        <pc:picChg chg="del">
          <ac:chgData name="Vincent Davy Zoonekynd" userId="9b657ceb-2c2e-465a-9d3d-eec3e4197458" providerId="ADAL" clId="{22ED2328-8812-432B-A067-EA4AF6BEF918}" dt="2024-03-05T12:53:44.213" v="6579" actId="478"/>
          <ac:picMkLst>
            <pc:docMk/>
            <pc:sldMk cId="2726078498" sldId="5918"/>
            <ac:picMk id="72706" creationId="{1B443269-A307-F1F4-1CF7-7D311EE1FB6D}"/>
          </ac:picMkLst>
        </pc:picChg>
        <pc:picChg chg="add del">
          <ac:chgData name="Vincent Davy Zoonekynd" userId="9b657ceb-2c2e-465a-9d3d-eec3e4197458" providerId="ADAL" clId="{22ED2328-8812-432B-A067-EA4AF6BEF918}" dt="2024-03-15T13:52:05.902" v="12287" actId="478"/>
          <ac:picMkLst>
            <pc:docMk/>
            <pc:sldMk cId="2726078498" sldId="5918"/>
            <ac:picMk id="73730" creationId="{0563E4F1-0158-21C8-D5ED-6C269B035813}"/>
          </ac:picMkLst>
        </pc:picChg>
        <pc:picChg chg="add">
          <ac:chgData name="Vincent Davy Zoonekynd" userId="9b657ceb-2c2e-465a-9d3d-eec3e4197458" providerId="ADAL" clId="{22ED2328-8812-432B-A067-EA4AF6BEF918}" dt="2024-03-15T13:52:10.580" v="12288"/>
          <ac:picMkLst>
            <pc:docMk/>
            <pc:sldMk cId="2726078498" sldId="5918"/>
            <ac:picMk id="73732" creationId="{E1164628-5D35-93C2-293A-A386EDAFA288}"/>
          </ac:picMkLst>
        </pc:picChg>
      </pc:sldChg>
      <pc:sldChg chg="addSp delSp add">
        <pc:chgData name="Vincent Davy Zoonekynd" userId="9b657ceb-2c2e-465a-9d3d-eec3e4197458" providerId="ADAL" clId="{22ED2328-8812-432B-A067-EA4AF6BEF918}" dt="2024-03-15T13:52:21.266" v="12290"/>
        <pc:sldMkLst>
          <pc:docMk/>
          <pc:sldMk cId="2774132390" sldId="5919"/>
        </pc:sldMkLst>
        <pc:picChg chg="add del">
          <ac:chgData name="Vincent Davy Zoonekynd" userId="9b657ceb-2c2e-465a-9d3d-eec3e4197458" providerId="ADAL" clId="{22ED2328-8812-432B-A067-EA4AF6BEF918}" dt="2024-03-15T13:52:20.508" v="12289" actId="478"/>
          <ac:picMkLst>
            <pc:docMk/>
            <pc:sldMk cId="2774132390" sldId="5919"/>
            <ac:picMk id="74754" creationId="{0E40C870-A03D-62B7-A91A-B2216BCB73BB}"/>
          </ac:picMkLst>
        </pc:picChg>
        <pc:picChg chg="add">
          <ac:chgData name="Vincent Davy Zoonekynd" userId="9b657ceb-2c2e-465a-9d3d-eec3e4197458" providerId="ADAL" clId="{22ED2328-8812-432B-A067-EA4AF6BEF918}" dt="2024-03-15T13:52:21.266" v="12290"/>
          <ac:picMkLst>
            <pc:docMk/>
            <pc:sldMk cId="2774132390" sldId="5919"/>
            <ac:picMk id="74756" creationId="{20A293A6-4639-BC5D-DD13-6EE064165887}"/>
          </ac:picMkLst>
        </pc:picChg>
      </pc:sldChg>
      <pc:sldChg chg="addSp delSp add">
        <pc:chgData name="Vincent Davy Zoonekynd" userId="9b657ceb-2c2e-465a-9d3d-eec3e4197458" providerId="ADAL" clId="{22ED2328-8812-432B-A067-EA4AF6BEF918}" dt="2024-03-15T13:52:32.134" v="12292"/>
        <pc:sldMkLst>
          <pc:docMk/>
          <pc:sldMk cId="2623343574" sldId="5920"/>
        </pc:sldMkLst>
        <pc:picChg chg="add del">
          <ac:chgData name="Vincent Davy Zoonekynd" userId="9b657ceb-2c2e-465a-9d3d-eec3e4197458" providerId="ADAL" clId="{22ED2328-8812-432B-A067-EA4AF6BEF918}" dt="2024-03-15T13:52:31.212" v="12291" actId="478"/>
          <ac:picMkLst>
            <pc:docMk/>
            <pc:sldMk cId="2623343574" sldId="5920"/>
            <ac:picMk id="75778" creationId="{DD8C8FCD-BDBF-1177-102E-A8E67D76A670}"/>
          </ac:picMkLst>
        </pc:picChg>
        <pc:picChg chg="add">
          <ac:chgData name="Vincent Davy Zoonekynd" userId="9b657ceb-2c2e-465a-9d3d-eec3e4197458" providerId="ADAL" clId="{22ED2328-8812-432B-A067-EA4AF6BEF918}" dt="2024-03-15T13:52:32.134" v="12292"/>
          <ac:picMkLst>
            <pc:docMk/>
            <pc:sldMk cId="2623343574" sldId="5920"/>
            <ac:picMk id="75780" creationId="{BD2CBB15-C027-7200-F6A1-D18F1A74A133}"/>
          </ac:picMkLst>
        </pc:picChg>
      </pc:sldChg>
      <pc:sldChg chg="addSp delSp add">
        <pc:chgData name="Vincent Davy Zoonekynd" userId="9b657ceb-2c2e-465a-9d3d-eec3e4197458" providerId="ADAL" clId="{22ED2328-8812-432B-A067-EA4AF6BEF918}" dt="2024-03-15T13:52:47.036" v="12294"/>
        <pc:sldMkLst>
          <pc:docMk/>
          <pc:sldMk cId="57015644" sldId="5921"/>
        </pc:sldMkLst>
        <pc:picChg chg="add del">
          <ac:chgData name="Vincent Davy Zoonekynd" userId="9b657ceb-2c2e-465a-9d3d-eec3e4197458" providerId="ADAL" clId="{22ED2328-8812-432B-A067-EA4AF6BEF918}" dt="2024-03-15T13:52:46.349" v="12293" actId="478"/>
          <ac:picMkLst>
            <pc:docMk/>
            <pc:sldMk cId="57015644" sldId="5921"/>
            <ac:picMk id="76802" creationId="{164EA3DA-BAB8-73B4-2986-5296146E2632}"/>
          </ac:picMkLst>
        </pc:picChg>
        <pc:picChg chg="add">
          <ac:chgData name="Vincent Davy Zoonekynd" userId="9b657ceb-2c2e-465a-9d3d-eec3e4197458" providerId="ADAL" clId="{22ED2328-8812-432B-A067-EA4AF6BEF918}" dt="2024-03-15T13:52:47.036" v="12294"/>
          <ac:picMkLst>
            <pc:docMk/>
            <pc:sldMk cId="57015644" sldId="5921"/>
            <ac:picMk id="76804" creationId="{DCC4879A-B38F-2269-9141-0CF66E11CD4E}"/>
          </ac:picMkLst>
        </pc:picChg>
      </pc:sldChg>
      <pc:sldChg chg="addSp delSp add">
        <pc:chgData name="Vincent Davy Zoonekynd" userId="9b657ceb-2c2e-465a-9d3d-eec3e4197458" providerId="ADAL" clId="{22ED2328-8812-432B-A067-EA4AF6BEF918}" dt="2024-03-15T13:53:16.326" v="12300"/>
        <pc:sldMkLst>
          <pc:docMk/>
          <pc:sldMk cId="1320377556" sldId="5922"/>
        </pc:sldMkLst>
        <pc:picChg chg="add del">
          <ac:chgData name="Vincent Davy Zoonekynd" userId="9b657ceb-2c2e-465a-9d3d-eec3e4197458" providerId="ADAL" clId="{22ED2328-8812-432B-A067-EA4AF6BEF918}" dt="2024-03-15T13:53:15.183" v="12299" actId="478"/>
          <ac:picMkLst>
            <pc:docMk/>
            <pc:sldMk cId="1320377556" sldId="5922"/>
            <ac:picMk id="79874" creationId="{A203EDB8-016B-AC61-8D18-76B87057E866}"/>
          </ac:picMkLst>
        </pc:picChg>
        <pc:picChg chg="add">
          <ac:chgData name="Vincent Davy Zoonekynd" userId="9b657ceb-2c2e-465a-9d3d-eec3e4197458" providerId="ADAL" clId="{22ED2328-8812-432B-A067-EA4AF6BEF918}" dt="2024-03-15T13:53:16.326" v="12300"/>
          <ac:picMkLst>
            <pc:docMk/>
            <pc:sldMk cId="1320377556" sldId="5922"/>
            <ac:picMk id="79876" creationId="{D55D3EC8-FA03-D28C-2DA1-F952127A92BF}"/>
          </ac:picMkLst>
        </pc:picChg>
      </pc:sldChg>
      <pc:sldChg chg="addSp delSp add">
        <pc:chgData name="Vincent Davy Zoonekynd" userId="9b657ceb-2c2e-465a-9d3d-eec3e4197458" providerId="ADAL" clId="{22ED2328-8812-432B-A067-EA4AF6BEF918}" dt="2024-03-15T13:53:08.097" v="12298"/>
        <pc:sldMkLst>
          <pc:docMk/>
          <pc:sldMk cId="3665412561" sldId="5923"/>
        </pc:sldMkLst>
        <pc:picChg chg="add del">
          <ac:chgData name="Vincent Davy Zoonekynd" userId="9b657ceb-2c2e-465a-9d3d-eec3e4197458" providerId="ADAL" clId="{22ED2328-8812-432B-A067-EA4AF6BEF918}" dt="2024-03-15T13:53:07.502" v="12297" actId="478"/>
          <ac:picMkLst>
            <pc:docMk/>
            <pc:sldMk cId="3665412561" sldId="5923"/>
            <ac:picMk id="78850" creationId="{9642F2B2-3A76-F1CB-95EA-668453BBFC34}"/>
          </ac:picMkLst>
        </pc:picChg>
        <pc:picChg chg="add">
          <ac:chgData name="Vincent Davy Zoonekynd" userId="9b657ceb-2c2e-465a-9d3d-eec3e4197458" providerId="ADAL" clId="{22ED2328-8812-432B-A067-EA4AF6BEF918}" dt="2024-03-15T13:53:08.097" v="12298"/>
          <ac:picMkLst>
            <pc:docMk/>
            <pc:sldMk cId="3665412561" sldId="5923"/>
            <ac:picMk id="78852" creationId="{AD061DAA-52D4-D1BB-3041-07470E6FFDC7}"/>
          </ac:picMkLst>
        </pc:picChg>
      </pc:sldChg>
      <pc:sldChg chg="addSp delSp add">
        <pc:chgData name="Vincent Davy Zoonekynd" userId="9b657ceb-2c2e-465a-9d3d-eec3e4197458" providerId="ADAL" clId="{22ED2328-8812-432B-A067-EA4AF6BEF918}" dt="2024-03-15T13:52:57.296" v="12296"/>
        <pc:sldMkLst>
          <pc:docMk/>
          <pc:sldMk cId="2366890206" sldId="5924"/>
        </pc:sldMkLst>
        <pc:picChg chg="add del">
          <ac:chgData name="Vincent Davy Zoonekynd" userId="9b657ceb-2c2e-465a-9d3d-eec3e4197458" providerId="ADAL" clId="{22ED2328-8812-432B-A067-EA4AF6BEF918}" dt="2024-03-15T13:52:56.735" v="12295" actId="478"/>
          <ac:picMkLst>
            <pc:docMk/>
            <pc:sldMk cId="2366890206" sldId="5924"/>
            <ac:picMk id="77826" creationId="{D692F5EC-D5D0-7002-F834-180DEC0C1621}"/>
          </ac:picMkLst>
        </pc:picChg>
        <pc:picChg chg="add">
          <ac:chgData name="Vincent Davy Zoonekynd" userId="9b657ceb-2c2e-465a-9d3d-eec3e4197458" providerId="ADAL" clId="{22ED2328-8812-432B-A067-EA4AF6BEF918}" dt="2024-03-15T13:52:57.296" v="12296"/>
          <ac:picMkLst>
            <pc:docMk/>
            <pc:sldMk cId="2366890206" sldId="5924"/>
            <ac:picMk id="77828" creationId="{653EB47B-45A4-8767-188D-B9DA9FE4A9B7}"/>
          </ac:picMkLst>
        </pc:picChg>
      </pc:sldChg>
      <pc:sldChg chg="addSp modSp add mod ord">
        <pc:chgData name="Vincent Davy Zoonekynd" userId="9b657ceb-2c2e-465a-9d3d-eec3e4197458" providerId="ADAL" clId="{22ED2328-8812-432B-A067-EA4AF6BEF918}" dt="2024-03-15T12:20:54.476" v="12038" actId="1076"/>
        <pc:sldMkLst>
          <pc:docMk/>
          <pc:sldMk cId="1258070590" sldId="5925"/>
        </pc:sldMkLst>
        <pc:spChg chg="add mod">
          <ac:chgData name="Vincent Davy Zoonekynd" userId="9b657ceb-2c2e-465a-9d3d-eec3e4197458" providerId="ADAL" clId="{22ED2328-8812-432B-A067-EA4AF6BEF918}" dt="2024-03-15T12:20:40.902" v="12033" actId="1036"/>
          <ac:spMkLst>
            <pc:docMk/>
            <pc:sldMk cId="1258070590" sldId="5925"/>
            <ac:spMk id="2" creationId="{E0A4DA43-106F-EB1D-A997-C69435D9A08C}"/>
          </ac:spMkLst>
        </pc:spChg>
        <pc:spChg chg="add mod">
          <ac:chgData name="Vincent Davy Zoonekynd" userId="9b657ceb-2c2e-465a-9d3d-eec3e4197458" providerId="ADAL" clId="{22ED2328-8812-432B-A067-EA4AF6BEF918}" dt="2024-03-15T12:20:54.476" v="12038" actId="1076"/>
          <ac:spMkLst>
            <pc:docMk/>
            <pc:sldMk cId="1258070590" sldId="5925"/>
            <ac:spMk id="3" creationId="{EB554E31-1683-E252-113A-D95C1F5B14B9}"/>
          </ac:spMkLst>
        </pc:spChg>
        <pc:picChg chg="add">
          <ac:chgData name="Vincent Davy Zoonekynd" userId="9b657ceb-2c2e-465a-9d3d-eec3e4197458" providerId="ADAL" clId="{22ED2328-8812-432B-A067-EA4AF6BEF918}" dt="2024-03-05T14:11:55.212" v="6703"/>
          <ac:picMkLst>
            <pc:docMk/>
            <pc:sldMk cId="1258070590" sldId="5925"/>
            <ac:picMk id="82946" creationId="{ECA4C867-C84B-14B5-7F55-6AA8100B59BD}"/>
          </ac:picMkLst>
        </pc:picChg>
      </pc:sldChg>
      <pc:sldChg chg="addSp delSp add">
        <pc:chgData name="Vincent Davy Zoonekynd" userId="9b657ceb-2c2e-465a-9d3d-eec3e4197458" providerId="ADAL" clId="{22ED2328-8812-432B-A067-EA4AF6BEF918}" dt="2024-03-15T13:53:33.047" v="12304"/>
        <pc:sldMkLst>
          <pc:docMk/>
          <pc:sldMk cId="1495442058" sldId="5926"/>
        </pc:sldMkLst>
        <pc:picChg chg="add del">
          <ac:chgData name="Vincent Davy Zoonekynd" userId="9b657ceb-2c2e-465a-9d3d-eec3e4197458" providerId="ADAL" clId="{22ED2328-8812-432B-A067-EA4AF6BEF918}" dt="2024-03-15T13:53:32.538" v="12303" actId="478"/>
          <ac:picMkLst>
            <pc:docMk/>
            <pc:sldMk cId="1495442058" sldId="5926"/>
            <ac:picMk id="81922" creationId="{C907E4E4-E2E4-E8A6-C01F-79A54F5C9F67}"/>
          </ac:picMkLst>
        </pc:picChg>
        <pc:picChg chg="add">
          <ac:chgData name="Vincent Davy Zoonekynd" userId="9b657ceb-2c2e-465a-9d3d-eec3e4197458" providerId="ADAL" clId="{22ED2328-8812-432B-A067-EA4AF6BEF918}" dt="2024-03-15T13:53:33.047" v="12304"/>
          <ac:picMkLst>
            <pc:docMk/>
            <pc:sldMk cId="1495442058" sldId="5926"/>
            <ac:picMk id="81924" creationId="{AD65C860-362C-2124-FE3C-DB3DDC46C389}"/>
          </ac:picMkLst>
        </pc:picChg>
      </pc:sldChg>
      <pc:sldChg chg="addSp delSp add">
        <pc:chgData name="Vincent Davy Zoonekynd" userId="9b657ceb-2c2e-465a-9d3d-eec3e4197458" providerId="ADAL" clId="{22ED2328-8812-432B-A067-EA4AF6BEF918}" dt="2024-03-15T13:53:25.668" v="12302"/>
        <pc:sldMkLst>
          <pc:docMk/>
          <pc:sldMk cId="1169350419" sldId="5927"/>
        </pc:sldMkLst>
        <pc:picChg chg="add del">
          <ac:chgData name="Vincent Davy Zoonekynd" userId="9b657ceb-2c2e-465a-9d3d-eec3e4197458" providerId="ADAL" clId="{22ED2328-8812-432B-A067-EA4AF6BEF918}" dt="2024-03-15T13:53:24.879" v="12301" actId="478"/>
          <ac:picMkLst>
            <pc:docMk/>
            <pc:sldMk cId="1169350419" sldId="5927"/>
            <ac:picMk id="80898" creationId="{E7C5CE34-5B93-AE9B-BF36-5925B0DDFF00}"/>
          </ac:picMkLst>
        </pc:picChg>
        <pc:picChg chg="add">
          <ac:chgData name="Vincent Davy Zoonekynd" userId="9b657ceb-2c2e-465a-9d3d-eec3e4197458" providerId="ADAL" clId="{22ED2328-8812-432B-A067-EA4AF6BEF918}" dt="2024-03-15T13:53:25.668" v="12302"/>
          <ac:picMkLst>
            <pc:docMk/>
            <pc:sldMk cId="1169350419" sldId="5927"/>
            <ac:picMk id="80900" creationId="{4B9BADED-72B6-E5B8-0452-80AF91EB0551}"/>
          </ac:picMkLst>
        </pc:picChg>
      </pc:sldChg>
      <pc:sldChg chg="modSp new mod">
        <pc:chgData name="Vincent Davy Zoonekynd" userId="9b657ceb-2c2e-465a-9d3d-eec3e4197458" providerId="ADAL" clId="{22ED2328-8812-432B-A067-EA4AF6BEF918}" dt="2024-03-05T13:17:25.799" v="6694" actId="20577"/>
        <pc:sldMkLst>
          <pc:docMk/>
          <pc:sldMk cId="351903153" sldId="5928"/>
        </pc:sldMkLst>
        <pc:spChg chg="mod">
          <ac:chgData name="Vincent Davy Zoonekynd" userId="9b657ceb-2c2e-465a-9d3d-eec3e4197458" providerId="ADAL" clId="{22ED2328-8812-432B-A067-EA4AF6BEF918}" dt="2024-03-05T13:17:07.044" v="6641" actId="20577"/>
          <ac:spMkLst>
            <pc:docMk/>
            <pc:sldMk cId="351903153" sldId="5928"/>
            <ac:spMk id="2" creationId="{3C4EBE10-5928-5540-B253-35C9E6DD8601}"/>
          </ac:spMkLst>
        </pc:spChg>
        <pc:spChg chg="mod">
          <ac:chgData name="Vincent Davy Zoonekynd" userId="9b657ceb-2c2e-465a-9d3d-eec3e4197458" providerId="ADAL" clId="{22ED2328-8812-432B-A067-EA4AF6BEF918}" dt="2024-03-05T13:17:25.799" v="6694" actId="20577"/>
          <ac:spMkLst>
            <pc:docMk/>
            <pc:sldMk cId="351903153" sldId="5928"/>
            <ac:spMk id="3" creationId="{C0713D71-54B5-28FF-1546-EBC112D3E153}"/>
          </ac:spMkLst>
        </pc:spChg>
      </pc:sldChg>
      <pc:sldChg chg="addSp add del">
        <pc:chgData name="Vincent Davy Zoonekynd" userId="9b657ceb-2c2e-465a-9d3d-eec3e4197458" providerId="ADAL" clId="{22ED2328-8812-432B-A067-EA4AF6BEF918}" dt="2024-03-05T14:19:42.762" v="6713" actId="2696"/>
        <pc:sldMkLst>
          <pc:docMk/>
          <pc:sldMk cId="1210720448" sldId="5929"/>
        </pc:sldMkLst>
        <pc:picChg chg="add">
          <ac:chgData name="Vincent Davy Zoonekynd" userId="9b657ceb-2c2e-465a-9d3d-eec3e4197458" providerId="ADAL" clId="{22ED2328-8812-432B-A067-EA4AF6BEF918}" dt="2024-03-05T14:19:07.133" v="6709"/>
          <ac:picMkLst>
            <pc:docMk/>
            <pc:sldMk cId="1210720448" sldId="5929"/>
            <ac:picMk id="84994" creationId="{271A94C9-2C52-E62B-01B7-C20518715514}"/>
          </ac:picMkLst>
        </pc:picChg>
      </pc:sldChg>
      <pc:sldChg chg="addSp modSp add mod">
        <pc:chgData name="Vincent Davy Zoonekynd" userId="9b657ceb-2c2e-465a-9d3d-eec3e4197458" providerId="ADAL" clId="{22ED2328-8812-432B-A067-EA4AF6BEF918}" dt="2024-03-15T12:22:59.186" v="12170" actId="1035"/>
        <pc:sldMkLst>
          <pc:docMk/>
          <pc:sldMk cId="2610542961" sldId="5929"/>
        </pc:sldMkLst>
        <pc:spChg chg="add mod">
          <ac:chgData name="Vincent Davy Zoonekynd" userId="9b657ceb-2c2e-465a-9d3d-eec3e4197458" providerId="ADAL" clId="{22ED2328-8812-432B-A067-EA4AF6BEF918}" dt="2024-03-15T12:22:53.378" v="12160" actId="1037"/>
          <ac:spMkLst>
            <pc:docMk/>
            <pc:sldMk cId="2610542961" sldId="5929"/>
            <ac:spMk id="2" creationId="{F7C1E74F-C989-959D-A33B-757FEA5EC4C8}"/>
          </ac:spMkLst>
        </pc:spChg>
        <pc:spChg chg="add mod">
          <ac:chgData name="Vincent Davy Zoonekynd" userId="9b657ceb-2c2e-465a-9d3d-eec3e4197458" providerId="ADAL" clId="{22ED2328-8812-432B-A067-EA4AF6BEF918}" dt="2024-03-15T12:22:59.186" v="12170" actId="1035"/>
          <ac:spMkLst>
            <pc:docMk/>
            <pc:sldMk cId="2610542961" sldId="5929"/>
            <ac:spMk id="3" creationId="{6DAD57AD-BCBD-90F1-EB8E-5D6F63681155}"/>
          </ac:spMkLst>
        </pc:spChg>
      </pc:sldChg>
      <pc:sldChg chg="addSp add ord">
        <pc:chgData name="Vincent Davy Zoonekynd" userId="9b657ceb-2c2e-465a-9d3d-eec3e4197458" providerId="ADAL" clId="{22ED2328-8812-432B-A067-EA4AF6BEF918}" dt="2024-03-05T15:01:56.718" v="6720"/>
        <pc:sldMkLst>
          <pc:docMk/>
          <pc:sldMk cId="2042845162" sldId="5930"/>
        </pc:sldMkLst>
        <pc:picChg chg="add">
          <ac:chgData name="Vincent Davy Zoonekynd" userId="9b657ceb-2c2e-465a-9d3d-eec3e4197458" providerId="ADAL" clId="{22ED2328-8812-432B-A067-EA4AF6BEF918}" dt="2024-03-05T15:01:56.718" v="6720"/>
          <ac:picMkLst>
            <pc:docMk/>
            <pc:sldMk cId="2042845162" sldId="5930"/>
            <ac:picMk id="89090" creationId="{BBF32AB2-FC86-5C4B-84E3-EA4C8E44F357}"/>
          </ac:picMkLst>
        </pc:picChg>
      </pc:sldChg>
      <pc:sldChg chg="addSp add del ord">
        <pc:chgData name="Vincent Davy Zoonekynd" userId="9b657ceb-2c2e-465a-9d3d-eec3e4197458" providerId="ADAL" clId="{22ED2328-8812-432B-A067-EA4AF6BEF918}" dt="2024-03-05T14:19:42.762" v="6713" actId="2696"/>
        <pc:sldMkLst>
          <pc:docMk/>
          <pc:sldMk cId="151229243" sldId="5931"/>
        </pc:sldMkLst>
        <pc:picChg chg="add">
          <ac:chgData name="Vincent Davy Zoonekynd" userId="9b657ceb-2c2e-465a-9d3d-eec3e4197458" providerId="ADAL" clId="{22ED2328-8812-432B-A067-EA4AF6BEF918}" dt="2024-03-05T14:19:31.610" v="6712"/>
          <ac:picMkLst>
            <pc:docMk/>
            <pc:sldMk cId="151229243" sldId="5931"/>
            <ac:picMk id="88066" creationId="{82B7D494-3A40-668F-3F95-7D12D27AD0AF}"/>
          </ac:picMkLst>
        </pc:picChg>
      </pc:sldChg>
      <pc:sldChg chg="addSp modSp add mod">
        <pc:chgData name="Vincent Davy Zoonekynd" userId="9b657ceb-2c2e-465a-9d3d-eec3e4197458" providerId="ADAL" clId="{22ED2328-8812-432B-A067-EA4AF6BEF918}" dt="2024-03-15T12:22:03.492" v="12081" actId="1035"/>
        <pc:sldMkLst>
          <pc:docMk/>
          <pc:sldMk cId="912621382" sldId="5931"/>
        </pc:sldMkLst>
        <pc:spChg chg="add mod">
          <ac:chgData name="Vincent Davy Zoonekynd" userId="9b657ceb-2c2e-465a-9d3d-eec3e4197458" providerId="ADAL" clId="{22ED2328-8812-432B-A067-EA4AF6BEF918}" dt="2024-03-15T12:21:40.388" v="12057"/>
          <ac:spMkLst>
            <pc:docMk/>
            <pc:sldMk cId="912621382" sldId="5931"/>
            <ac:spMk id="2" creationId="{811C223F-A43C-C611-A675-3C209EC1E893}"/>
          </ac:spMkLst>
        </pc:spChg>
        <pc:spChg chg="add mod">
          <ac:chgData name="Vincent Davy Zoonekynd" userId="9b657ceb-2c2e-465a-9d3d-eec3e4197458" providerId="ADAL" clId="{22ED2328-8812-432B-A067-EA4AF6BEF918}" dt="2024-03-15T12:22:03.492" v="12081" actId="1035"/>
          <ac:spMkLst>
            <pc:docMk/>
            <pc:sldMk cId="912621382" sldId="5931"/>
            <ac:spMk id="3" creationId="{77981D7B-A130-F7A7-262C-B519EAB152B3}"/>
          </ac:spMkLst>
        </pc:spChg>
      </pc:sldChg>
      <pc:sldChg chg="addSp modSp add mod">
        <pc:chgData name="Vincent Davy Zoonekynd" userId="9b657ceb-2c2e-465a-9d3d-eec3e4197458" providerId="ADAL" clId="{22ED2328-8812-432B-A067-EA4AF6BEF918}" dt="2024-03-15T12:22:19.681" v="12102" actId="1037"/>
        <pc:sldMkLst>
          <pc:docMk/>
          <pc:sldMk cId="2404323316" sldId="5932"/>
        </pc:sldMkLst>
        <pc:spChg chg="add mod">
          <ac:chgData name="Vincent Davy Zoonekynd" userId="9b657ceb-2c2e-465a-9d3d-eec3e4197458" providerId="ADAL" clId="{22ED2328-8812-432B-A067-EA4AF6BEF918}" dt="2024-03-15T12:22:19.681" v="12102" actId="1037"/>
          <ac:spMkLst>
            <pc:docMk/>
            <pc:sldMk cId="2404323316" sldId="5932"/>
            <ac:spMk id="2" creationId="{9BB7C343-6BBF-16E1-B162-5E4B20C84449}"/>
          </ac:spMkLst>
        </pc:spChg>
        <pc:spChg chg="add mod">
          <ac:chgData name="Vincent Davy Zoonekynd" userId="9b657ceb-2c2e-465a-9d3d-eec3e4197458" providerId="ADAL" clId="{22ED2328-8812-432B-A067-EA4AF6BEF918}" dt="2024-03-15T12:22:09.061" v="12086" actId="1036"/>
          <ac:spMkLst>
            <pc:docMk/>
            <pc:sldMk cId="2404323316" sldId="5932"/>
            <ac:spMk id="3" creationId="{E108FB19-60A7-E0C0-A19E-962809911707}"/>
          </ac:spMkLst>
        </pc:spChg>
      </pc:sldChg>
      <pc:sldChg chg="addSp add del ord">
        <pc:chgData name="Vincent Davy Zoonekynd" userId="9b657ceb-2c2e-465a-9d3d-eec3e4197458" providerId="ADAL" clId="{22ED2328-8812-432B-A067-EA4AF6BEF918}" dt="2024-03-05T14:19:42.762" v="6713" actId="2696"/>
        <pc:sldMkLst>
          <pc:docMk/>
          <pc:sldMk cId="3411522985" sldId="5932"/>
        </pc:sldMkLst>
        <pc:picChg chg="add">
          <ac:chgData name="Vincent Davy Zoonekynd" userId="9b657ceb-2c2e-465a-9d3d-eec3e4197458" providerId="ADAL" clId="{22ED2328-8812-432B-A067-EA4AF6BEF918}" dt="2024-03-05T14:19:23.800" v="6711"/>
          <ac:picMkLst>
            <pc:docMk/>
            <pc:sldMk cId="3411522985" sldId="5932"/>
            <ac:picMk id="87042" creationId="{AC09BA1C-0DDC-2E0D-D2DA-9E3DE5DD61AA}"/>
          </ac:picMkLst>
        </pc:picChg>
      </pc:sldChg>
      <pc:sldChg chg="addSp add del ord">
        <pc:chgData name="Vincent Davy Zoonekynd" userId="9b657ceb-2c2e-465a-9d3d-eec3e4197458" providerId="ADAL" clId="{22ED2328-8812-432B-A067-EA4AF6BEF918}" dt="2024-03-05T14:19:42.762" v="6713" actId="2696"/>
        <pc:sldMkLst>
          <pc:docMk/>
          <pc:sldMk cId="2049283933" sldId="5933"/>
        </pc:sldMkLst>
        <pc:picChg chg="add">
          <ac:chgData name="Vincent Davy Zoonekynd" userId="9b657ceb-2c2e-465a-9d3d-eec3e4197458" providerId="ADAL" clId="{22ED2328-8812-432B-A067-EA4AF6BEF918}" dt="2024-03-05T14:19:16.298" v="6710"/>
          <ac:picMkLst>
            <pc:docMk/>
            <pc:sldMk cId="2049283933" sldId="5933"/>
            <ac:picMk id="86018" creationId="{8007BBDF-53E7-E25D-D651-ADE70C3E153A}"/>
          </ac:picMkLst>
        </pc:picChg>
      </pc:sldChg>
      <pc:sldChg chg="addSp modSp add mod">
        <pc:chgData name="Vincent Davy Zoonekynd" userId="9b657ceb-2c2e-465a-9d3d-eec3e4197458" providerId="ADAL" clId="{22ED2328-8812-432B-A067-EA4AF6BEF918}" dt="2024-03-15T12:22:43.714" v="12148" actId="1036"/>
        <pc:sldMkLst>
          <pc:docMk/>
          <pc:sldMk cId="2804597081" sldId="5933"/>
        </pc:sldMkLst>
        <pc:spChg chg="add mod">
          <ac:chgData name="Vincent Davy Zoonekynd" userId="9b657ceb-2c2e-465a-9d3d-eec3e4197458" providerId="ADAL" clId="{22ED2328-8812-432B-A067-EA4AF6BEF918}" dt="2024-03-15T12:22:43.714" v="12148" actId="1036"/>
          <ac:spMkLst>
            <pc:docMk/>
            <pc:sldMk cId="2804597081" sldId="5933"/>
            <ac:spMk id="2" creationId="{2583152D-A53B-2E2C-BB52-A4EDD5718F9E}"/>
          </ac:spMkLst>
        </pc:spChg>
        <pc:spChg chg="add mod">
          <ac:chgData name="Vincent Davy Zoonekynd" userId="9b657ceb-2c2e-465a-9d3d-eec3e4197458" providerId="ADAL" clId="{22ED2328-8812-432B-A067-EA4AF6BEF918}" dt="2024-03-15T12:22:39.059" v="12145" actId="1036"/>
          <ac:spMkLst>
            <pc:docMk/>
            <pc:sldMk cId="2804597081" sldId="5933"/>
            <ac:spMk id="3" creationId="{EAF8FC50-DAB1-36AA-D371-3431048F4D15}"/>
          </ac:spMkLst>
        </pc:spChg>
      </pc:sldChg>
      <pc:sldChg chg="addSp modSp add mod">
        <pc:chgData name="Vincent Davy Zoonekynd" userId="9b657ceb-2c2e-465a-9d3d-eec3e4197458" providerId="ADAL" clId="{22ED2328-8812-432B-A067-EA4AF6BEF918}" dt="2024-03-15T12:21:21.349" v="12053" actId="1036"/>
        <pc:sldMkLst>
          <pc:docMk/>
          <pc:sldMk cId="2740817807" sldId="5934"/>
        </pc:sldMkLst>
        <pc:spChg chg="add mod">
          <ac:chgData name="Vincent Davy Zoonekynd" userId="9b657ceb-2c2e-465a-9d3d-eec3e4197458" providerId="ADAL" clId="{22ED2328-8812-432B-A067-EA4AF6BEF918}" dt="2024-03-15T12:21:16.405" v="12049" actId="1038"/>
          <ac:spMkLst>
            <pc:docMk/>
            <pc:sldMk cId="2740817807" sldId="5934"/>
            <ac:spMk id="2" creationId="{F1F1B14C-1C3D-6F6B-9406-5CD968823A61}"/>
          </ac:spMkLst>
        </pc:spChg>
        <pc:spChg chg="add mod">
          <ac:chgData name="Vincent Davy Zoonekynd" userId="9b657ceb-2c2e-465a-9d3d-eec3e4197458" providerId="ADAL" clId="{22ED2328-8812-432B-A067-EA4AF6BEF918}" dt="2024-03-15T12:21:21.349" v="12053" actId="1036"/>
          <ac:spMkLst>
            <pc:docMk/>
            <pc:sldMk cId="2740817807" sldId="5934"/>
            <ac:spMk id="3" creationId="{9BBDE237-EFEE-F0A5-03E6-11DFC9E73305}"/>
          </ac:spMkLst>
        </pc:spChg>
        <pc:picChg chg="add">
          <ac:chgData name="Vincent Davy Zoonekynd" userId="9b657ceb-2c2e-465a-9d3d-eec3e4197458" providerId="ADAL" clId="{22ED2328-8812-432B-A067-EA4AF6BEF918}" dt="2024-03-05T14:12:03.382" v="6704"/>
          <ac:picMkLst>
            <pc:docMk/>
            <pc:sldMk cId="2740817807" sldId="5934"/>
            <ac:picMk id="83970" creationId="{7C857D1D-E060-3C1E-EE00-A1762DA9B920}"/>
          </ac:picMkLst>
        </pc:picChg>
      </pc:sldChg>
      <pc:sldChg chg="addSp modSp add del">
        <pc:chgData name="Vincent Davy Zoonekynd" userId="9b657ceb-2c2e-465a-9d3d-eec3e4197458" providerId="ADAL" clId="{22ED2328-8812-432B-A067-EA4AF6BEF918}" dt="2024-03-05T15:06:17.476" v="6748" actId="2696"/>
        <pc:sldMkLst>
          <pc:docMk/>
          <pc:sldMk cId="3618386879" sldId="5935"/>
        </pc:sldMkLst>
        <pc:picChg chg="add mod">
          <ac:chgData name="Vincent Davy Zoonekynd" userId="9b657ceb-2c2e-465a-9d3d-eec3e4197458" providerId="ADAL" clId="{22ED2328-8812-432B-A067-EA4AF6BEF918}" dt="2024-03-05T15:05:01.961" v="6741" actId="1076"/>
          <ac:picMkLst>
            <pc:docMk/>
            <pc:sldMk cId="3618386879" sldId="5935"/>
            <ac:picMk id="96258" creationId="{3DEF52BD-1A6F-36DD-6F1F-E3435758746C}"/>
          </ac:picMkLst>
        </pc:picChg>
      </pc:sldChg>
      <pc:sldChg chg="add del">
        <pc:chgData name="Vincent Davy Zoonekynd" userId="9b657ceb-2c2e-465a-9d3d-eec3e4197458" providerId="ADAL" clId="{22ED2328-8812-432B-A067-EA4AF6BEF918}" dt="2024-03-05T15:08:26.870" v="6864" actId="47"/>
        <pc:sldMkLst>
          <pc:docMk/>
          <pc:sldMk cId="3885517147" sldId="5935"/>
        </pc:sldMkLst>
      </pc:sldChg>
      <pc:sldChg chg="addSp add ord">
        <pc:chgData name="Vincent Davy Zoonekynd" userId="9b657ceb-2c2e-465a-9d3d-eec3e4197458" providerId="ADAL" clId="{22ED2328-8812-432B-A067-EA4AF6BEF918}" dt="2024-03-05T15:02:49.255" v="6724"/>
        <pc:sldMkLst>
          <pc:docMk/>
          <pc:sldMk cId="2064748446" sldId="5936"/>
        </pc:sldMkLst>
        <pc:picChg chg="add">
          <ac:chgData name="Vincent Davy Zoonekynd" userId="9b657ceb-2c2e-465a-9d3d-eec3e4197458" providerId="ADAL" clId="{22ED2328-8812-432B-A067-EA4AF6BEF918}" dt="2024-03-05T15:02:49.255" v="6724"/>
          <ac:picMkLst>
            <pc:docMk/>
            <pc:sldMk cId="2064748446" sldId="5936"/>
            <ac:picMk id="95234" creationId="{736B85B2-04DD-593C-BBBC-001E11777DA2}"/>
          </ac:picMkLst>
        </pc:picChg>
      </pc:sldChg>
      <pc:sldChg chg="addSp add">
        <pc:chgData name="Vincent Davy Zoonekynd" userId="9b657ceb-2c2e-465a-9d3d-eec3e4197458" providerId="ADAL" clId="{22ED2328-8812-432B-A067-EA4AF6BEF918}" dt="2024-03-05T15:02:21.191" v="6721"/>
        <pc:sldMkLst>
          <pc:docMk/>
          <pc:sldMk cId="751782988" sldId="5937"/>
        </pc:sldMkLst>
        <pc:picChg chg="add">
          <ac:chgData name="Vincent Davy Zoonekynd" userId="9b657ceb-2c2e-465a-9d3d-eec3e4197458" providerId="ADAL" clId="{22ED2328-8812-432B-A067-EA4AF6BEF918}" dt="2024-03-05T15:02:21.191" v="6721"/>
          <ac:picMkLst>
            <pc:docMk/>
            <pc:sldMk cId="751782988" sldId="5937"/>
            <ac:picMk id="94210" creationId="{CF9864D2-37C2-B550-1B89-8476B043F43F}"/>
          </ac:picMkLst>
        </pc:picChg>
      </pc:sldChg>
      <pc:sldChg chg="add del">
        <pc:chgData name="Vincent Davy Zoonekynd" userId="9b657ceb-2c2e-465a-9d3d-eec3e4197458" providerId="ADAL" clId="{22ED2328-8812-432B-A067-EA4AF6BEF918}" dt="2024-03-15T12:13:57.750" v="12007" actId="47"/>
        <pc:sldMkLst>
          <pc:docMk/>
          <pc:sldMk cId="4060799491" sldId="5938"/>
        </pc:sldMkLst>
      </pc:sldChg>
      <pc:sldChg chg="addSp add del">
        <pc:chgData name="Vincent Davy Zoonekynd" userId="9b657ceb-2c2e-465a-9d3d-eec3e4197458" providerId="ADAL" clId="{22ED2328-8812-432B-A067-EA4AF6BEF918}" dt="2024-03-05T15:06:17.476" v="6748" actId="2696"/>
        <pc:sldMkLst>
          <pc:docMk/>
          <pc:sldMk cId="1796878548" sldId="5939"/>
        </pc:sldMkLst>
        <pc:picChg chg="add">
          <ac:chgData name="Vincent Davy Zoonekynd" userId="9b657ceb-2c2e-465a-9d3d-eec3e4197458" providerId="ADAL" clId="{22ED2328-8812-432B-A067-EA4AF6BEF918}" dt="2024-03-05T15:06:02.884" v="6747"/>
          <ac:picMkLst>
            <pc:docMk/>
            <pc:sldMk cId="1796878548" sldId="5939"/>
            <ac:picMk id="101378" creationId="{5AC8AB71-08F1-95EA-E8C7-A981DFBA0C58}"/>
          </ac:picMkLst>
        </pc:picChg>
      </pc:sldChg>
      <pc:sldChg chg="add">
        <pc:chgData name="Vincent Davy Zoonekynd" userId="9b657ceb-2c2e-465a-9d3d-eec3e4197458" providerId="ADAL" clId="{22ED2328-8812-432B-A067-EA4AF6BEF918}" dt="2024-03-05T15:06:21.566" v="6749"/>
        <pc:sldMkLst>
          <pc:docMk/>
          <pc:sldMk cId="1933288580" sldId="5939"/>
        </pc:sldMkLst>
      </pc:sldChg>
      <pc:sldChg chg="addSp add del">
        <pc:chgData name="Vincent Davy Zoonekynd" userId="9b657ceb-2c2e-465a-9d3d-eec3e4197458" providerId="ADAL" clId="{22ED2328-8812-432B-A067-EA4AF6BEF918}" dt="2024-03-05T15:06:17.476" v="6748" actId="2696"/>
        <pc:sldMkLst>
          <pc:docMk/>
          <pc:sldMk cId="1362927540" sldId="5940"/>
        </pc:sldMkLst>
        <pc:picChg chg="add">
          <ac:chgData name="Vincent Davy Zoonekynd" userId="9b657ceb-2c2e-465a-9d3d-eec3e4197458" providerId="ADAL" clId="{22ED2328-8812-432B-A067-EA4AF6BEF918}" dt="2024-03-05T15:05:55.364" v="6746"/>
          <ac:picMkLst>
            <pc:docMk/>
            <pc:sldMk cId="1362927540" sldId="5940"/>
            <ac:picMk id="100354" creationId="{FC8D1D3B-1AB7-B38B-9AD4-99E8A74D37DF}"/>
          </ac:picMkLst>
        </pc:picChg>
      </pc:sldChg>
      <pc:sldChg chg="add">
        <pc:chgData name="Vincent Davy Zoonekynd" userId="9b657ceb-2c2e-465a-9d3d-eec3e4197458" providerId="ADAL" clId="{22ED2328-8812-432B-A067-EA4AF6BEF918}" dt="2024-03-05T15:06:21.566" v="6749"/>
        <pc:sldMkLst>
          <pc:docMk/>
          <pc:sldMk cId="2484034570" sldId="5940"/>
        </pc:sldMkLst>
      </pc:sldChg>
      <pc:sldChg chg="add">
        <pc:chgData name="Vincent Davy Zoonekynd" userId="9b657ceb-2c2e-465a-9d3d-eec3e4197458" providerId="ADAL" clId="{22ED2328-8812-432B-A067-EA4AF6BEF918}" dt="2024-03-05T15:06:21.566" v="6749"/>
        <pc:sldMkLst>
          <pc:docMk/>
          <pc:sldMk cId="426036439" sldId="5941"/>
        </pc:sldMkLst>
      </pc:sldChg>
      <pc:sldChg chg="addSp add del">
        <pc:chgData name="Vincent Davy Zoonekynd" userId="9b657ceb-2c2e-465a-9d3d-eec3e4197458" providerId="ADAL" clId="{22ED2328-8812-432B-A067-EA4AF6BEF918}" dt="2024-03-05T15:06:17.476" v="6748" actId="2696"/>
        <pc:sldMkLst>
          <pc:docMk/>
          <pc:sldMk cId="2628691561" sldId="5941"/>
        </pc:sldMkLst>
        <pc:picChg chg="add">
          <ac:chgData name="Vincent Davy Zoonekynd" userId="9b657ceb-2c2e-465a-9d3d-eec3e4197458" providerId="ADAL" clId="{22ED2328-8812-432B-A067-EA4AF6BEF918}" dt="2024-03-05T15:05:49.837" v="6745"/>
          <ac:picMkLst>
            <pc:docMk/>
            <pc:sldMk cId="2628691561" sldId="5941"/>
            <ac:picMk id="99330" creationId="{85EFE392-06F5-2A85-505F-309A71B2F21B}"/>
          </ac:picMkLst>
        </pc:picChg>
      </pc:sldChg>
      <pc:sldChg chg="add">
        <pc:chgData name="Vincent Davy Zoonekynd" userId="9b657ceb-2c2e-465a-9d3d-eec3e4197458" providerId="ADAL" clId="{22ED2328-8812-432B-A067-EA4AF6BEF918}" dt="2024-03-05T15:08:35.702" v="6866"/>
        <pc:sldMkLst>
          <pc:docMk/>
          <pc:sldMk cId="175711550" sldId="5942"/>
        </pc:sldMkLst>
      </pc:sldChg>
      <pc:sldChg chg="addSp modSp add del ord">
        <pc:chgData name="Vincent Davy Zoonekynd" userId="9b657ceb-2c2e-465a-9d3d-eec3e4197458" providerId="ADAL" clId="{22ED2328-8812-432B-A067-EA4AF6BEF918}" dt="2024-03-05T15:06:17.476" v="6748" actId="2696"/>
        <pc:sldMkLst>
          <pc:docMk/>
          <pc:sldMk cId="1495596823" sldId="5942"/>
        </pc:sldMkLst>
        <pc:picChg chg="add mod">
          <ac:chgData name="Vincent Davy Zoonekynd" userId="9b657ceb-2c2e-465a-9d3d-eec3e4197458" providerId="ADAL" clId="{22ED2328-8812-432B-A067-EA4AF6BEF918}" dt="2024-03-05T15:05:22.057" v="6743" actId="1076"/>
          <ac:picMkLst>
            <pc:docMk/>
            <pc:sldMk cId="1495596823" sldId="5942"/>
            <ac:picMk id="2" creationId="{C1873064-A020-477B-9917-CEE48B949002}"/>
          </ac:picMkLst>
        </pc:picChg>
        <pc:picChg chg="add mod">
          <ac:chgData name="Vincent Davy Zoonekynd" userId="9b657ceb-2c2e-465a-9d3d-eec3e4197458" providerId="ADAL" clId="{22ED2328-8812-432B-A067-EA4AF6BEF918}" dt="2024-03-05T15:04:13.498" v="6734" actId="1076"/>
          <ac:picMkLst>
            <pc:docMk/>
            <pc:sldMk cId="1495596823" sldId="5942"/>
            <ac:picMk id="98306" creationId="{803D360A-2547-A0DC-B8F8-728B70C4870A}"/>
          </ac:picMkLst>
        </pc:picChg>
      </pc:sldChg>
      <pc:sldChg chg="add del">
        <pc:chgData name="Vincent Davy Zoonekynd" userId="9b657ceb-2c2e-465a-9d3d-eec3e4197458" providerId="ADAL" clId="{22ED2328-8812-432B-A067-EA4AF6BEF918}" dt="2024-03-05T15:08:30.754" v="6865" actId="2696"/>
        <pc:sldMkLst>
          <pc:docMk/>
          <pc:sldMk cId="1746516549" sldId="5942"/>
        </pc:sldMkLst>
      </pc:sldChg>
      <pc:sldChg chg="addSp delSp add del">
        <pc:chgData name="Vincent Davy Zoonekynd" userId="9b657ceb-2c2e-465a-9d3d-eec3e4197458" providerId="ADAL" clId="{22ED2328-8812-432B-A067-EA4AF6BEF918}" dt="2024-03-05T15:06:17.476" v="6748" actId="2696"/>
        <pc:sldMkLst>
          <pc:docMk/>
          <pc:sldMk cId="2540969095" sldId="5943"/>
        </pc:sldMkLst>
        <pc:picChg chg="add del">
          <ac:chgData name="Vincent Davy Zoonekynd" userId="9b657ceb-2c2e-465a-9d3d-eec3e4197458" providerId="ADAL" clId="{22ED2328-8812-432B-A067-EA4AF6BEF918}" dt="2024-03-05T15:04:48.925" v="6738" actId="478"/>
          <ac:picMkLst>
            <pc:docMk/>
            <pc:sldMk cId="2540969095" sldId="5943"/>
            <ac:picMk id="97282" creationId="{5280291C-0ADA-6AC8-44C3-CD5B3F3F13E9}"/>
          </ac:picMkLst>
        </pc:picChg>
        <pc:picChg chg="add">
          <ac:chgData name="Vincent Davy Zoonekynd" userId="9b657ceb-2c2e-465a-9d3d-eec3e4197458" providerId="ADAL" clId="{22ED2328-8812-432B-A067-EA4AF6BEF918}" dt="2024-03-05T15:05:42.645" v="6744"/>
          <ac:picMkLst>
            <pc:docMk/>
            <pc:sldMk cId="2540969095" sldId="5943"/>
            <ac:picMk id="97284" creationId="{A1807668-4F3C-C276-909D-CA82C93700CD}"/>
          </ac:picMkLst>
        </pc:picChg>
      </pc:sldChg>
      <pc:sldChg chg="add">
        <pc:chgData name="Vincent Davy Zoonekynd" userId="9b657ceb-2c2e-465a-9d3d-eec3e4197458" providerId="ADAL" clId="{22ED2328-8812-432B-A067-EA4AF6BEF918}" dt="2024-03-05T15:06:21.566" v="6749"/>
        <pc:sldMkLst>
          <pc:docMk/>
          <pc:sldMk cId="3444277643" sldId="5943"/>
        </pc:sldMkLst>
      </pc:sldChg>
      <pc:sldChg chg="add ord">
        <pc:chgData name="Vincent Davy Zoonekynd" userId="9b657ceb-2c2e-465a-9d3d-eec3e4197458" providerId="ADAL" clId="{22ED2328-8812-432B-A067-EA4AF6BEF918}" dt="2024-03-07T12:26:44.174" v="8770"/>
        <pc:sldMkLst>
          <pc:docMk/>
          <pc:sldMk cId="2757905708" sldId="5944"/>
        </pc:sldMkLst>
      </pc:sldChg>
      <pc:sldChg chg="modSp new mod">
        <pc:chgData name="Vincent Davy Zoonekynd" userId="9b657ceb-2c2e-465a-9d3d-eec3e4197458" providerId="ADAL" clId="{22ED2328-8812-432B-A067-EA4AF6BEF918}" dt="2024-03-05T15:21:15.784" v="7171" actId="20577"/>
        <pc:sldMkLst>
          <pc:docMk/>
          <pc:sldMk cId="4286030725" sldId="5945"/>
        </pc:sldMkLst>
        <pc:spChg chg="mod">
          <ac:chgData name="Vincent Davy Zoonekynd" userId="9b657ceb-2c2e-465a-9d3d-eec3e4197458" providerId="ADAL" clId="{22ED2328-8812-432B-A067-EA4AF6BEF918}" dt="2024-03-05T15:21:15.784" v="7171" actId="20577"/>
          <ac:spMkLst>
            <pc:docMk/>
            <pc:sldMk cId="4286030725" sldId="5945"/>
            <ac:spMk id="2" creationId="{57CD17C2-09D3-C53E-62CD-CE603DC3988A}"/>
          </ac:spMkLst>
        </pc:spChg>
        <pc:spChg chg="mod">
          <ac:chgData name="Vincent Davy Zoonekynd" userId="9b657ceb-2c2e-465a-9d3d-eec3e4197458" providerId="ADAL" clId="{22ED2328-8812-432B-A067-EA4AF6BEF918}" dt="2024-03-05T15:21:06.838" v="7161" actId="27636"/>
          <ac:spMkLst>
            <pc:docMk/>
            <pc:sldMk cId="4286030725" sldId="5945"/>
            <ac:spMk id="3" creationId="{14FFF03B-9BD7-E02A-11D6-341D3701A1C9}"/>
          </ac:spMkLst>
        </pc:spChg>
      </pc:sldChg>
      <pc:sldChg chg="modSp new mod">
        <pc:chgData name="Vincent Davy Zoonekynd" userId="9b657ceb-2c2e-465a-9d3d-eec3e4197458" providerId="ADAL" clId="{22ED2328-8812-432B-A067-EA4AF6BEF918}" dt="2024-03-05T15:14:45.146" v="6892" actId="20577"/>
        <pc:sldMkLst>
          <pc:docMk/>
          <pc:sldMk cId="3027282848" sldId="5946"/>
        </pc:sldMkLst>
        <pc:spChg chg="mod">
          <ac:chgData name="Vincent Davy Zoonekynd" userId="9b657ceb-2c2e-465a-9d3d-eec3e4197458" providerId="ADAL" clId="{22ED2328-8812-432B-A067-EA4AF6BEF918}" dt="2024-03-05T15:14:45.146" v="6892" actId="20577"/>
          <ac:spMkLst>
            <pc:docMk/>
            <pc:sldMk cId="3027282848" sldId="5946"/>
            <ac:spMk id="2" creationId="{7FC04512-388E-85A1-38DB-45656EB03BDA}"/>
          </ac:spMkLst>
        </pc:spChg>
      </pc:sldChg>
      <pc:sldChg chg="modSp new mod">
        <pc:chgData name="Vincent Davy Zoonekynd" userId="9b657ceb-2c2e-465a-9d3d-eec3e4197458" providerId="ADAL" clId="{22ED2328-8812-432B-A067-EA4AF6BEF918}" dt="2024-03-05T15:16:33.213" v="7146" actId="255"/>
        <pc:sldMkLst>
          <pc:docMk/>
          <pc:sldMk cId="1550185944" sldId="5947"/>
        </pc:sldMkLst>
        <pc:spChg chg="mod">
          <ac:chgData name="Vincent Davy Zoonekynd" userId="9b657ceb-2c2e-465a-9d3d-eec3e4197458" providerId="ADAL" clId="{22ED2328-8812-432B-A067-EA4AF6BEF918}" dt="2024-03-05T15:14:52.619" v="6898" actId="20577"/>
          <ac:spMkLst>
            <pc:docMk/>
            <pc:sldMk cId="1550185944" sldId="5947"/>
            <ac:spMk id="2" creationId="{B44BB2D2-0F1D-2868-8975-083CC4D6DD93}"/>
          </ac:spMkLst>
        </pc:spChg>
        <pc:spChg chg="mod">
          <ac:chgData name="Vincent Davy Zoonekynd" userId="9b657ceb-2c2e-465a-9d3d-eec3e4197458" providerId="ADAL" clId="{22ED2328-8812-432B-A067-EA4AF6BEF918}" dt="2024-03-05T15:16:33.213" v="7146" actId="255"/>
          <ac:spMkLst>
            <pc:docMk/>
            <pc:sldMk cId="1550185944" sldId="5947"/>
            <ac:spMk id="3" creationId="{11B2836A-153F-1198-0B8B-709DFB900A82}"/>
          </ac:spMkLst>
        </pc:spChg>
      </pc:sldChg>
      <pc:sldChg chg="add del">
        <pc:chgData name="Vincent Davy Zoonekynd" userId="9b657ceb-2c2e-465a-9d3d-eec3e4197458" providerId="ADAL" clId="{22ED2328-8812-432B-A067-EA4AF6BEF918}" dt="2024-03-07T05:36:43.110" v="8105" actId="47"/>
        <pc:sldMkLst>
          <pc:docMk/>
          <pc:sldMk cId="84623482" sldId="5948"/>
        </pc:sldMkLst>
      </pc:sldChg>
      <pc:sldChg chg="add del">
        <pc:chgData name="Vincent Davy Zoonekynd" userId="9b657ceb-2c2e-465a-9d3d-eec3e4197458" providerId="ADAL" clId="{22ED2328-8812-432B-A067-EA4AF6BEF918}" dt="2024-03-22T06:22:48.582" v="12489" actId="47"/>
        <pc:sldMkLst>
          <pc:docMk/>
          <pc:sldMk cId="559842530" sldId="5949"/>
        </pc:sldMkLst>
      </pc:sldChg>
      <pc:sldChg chg="addSp delSp modSp add mod ord">
        <pc:chgData name="Vincent Davy Zoonekynd" userId="9b657ceb-2c2e-465a-9d3d-eec3e4197458" providerId="ADAL" clId="{22ED2328-8812-432B-A067-EA4AF6BEF918}" dt="2024-03-06T11:32:33.186" v="7321" actId="20577"/>
        <pc:sldMkLst>
          <pc:docMk/>
          <pc:sldMk cId="1159709714" sldId="5950"/>
        </pc:sldMkLst>
        <pc:spChg chg="add mod">
          <ac:chgData name="Vincent Davy Zoonekynd" userId="9b657ceb-2c2e-465a-9d3d-eec3e4197458" providerId="ADAL" clId="{22ED2328-8812-432B-A067-EA4AF6BEF918}" dt="2024-03-06T11:32:26.228" v="7315" actId="20577"/>
          <ac:spMkLst>
            <pc:docMk/>
            <pc:sldMk cId="1159709714" sldId="5950"/>
            <ac:spMk id="2" creationId="{DB7136C0-FCE6-8859-53C1-CE9B924D219D}"/>
          </ac:spMkLst>
        </pc:spChg>
        <pc:spChg chg="add mod">
          <ac:chgData name="Vincent Davy Zoonekynd" userId="9b657ceb-2c2e-465a-9d3d-eec3e4197458" providerId="ADAL" clId="{22ED2328-8812-432B-A067-EA4AF6BEF918}" dt="2024-03-06T11:32:33.186" v="7321" actId="20577"/>
          <ac:spMkLst>
            <pc:docMk/>
            <pc:sldMk cId="1159709714" sldId="5950"/>
            <ac:spMk id="3" creationId="{C6BDDE72-16CB-22B9-2EC2-E882387C223E}"/>
          </ac:spMkLst>
        </pc:spChg>
        <pc:spChg chg="add mod">
          <ac:chgData name="Vincent Davy Zoonekynd" userId="9b657ceb-2c2e-465a-9d3d-eec3e4197458" providerId="ADAL" clId="{22ED2328-8812-432B-A067-EA4AF6BEF918}" dt="2024-03-06T11:25:57.071" v="7260" actId="408"/>
          <ac:spMkLst>
            <pc:docMk/>
            <pc:sldMk cId="1159709714" sldId="5950"/>
            <ac:spMk id="4" creationId="{990CB15C-115B-B995-AA94-2D8B63075A44}"/>
          </ac:spMkLst>
        </pc:spChg>
        <pc:spChg chg="add mod">
          <ac:chgData name="Vincent Davy Zoonekynd" userId="9b657ceb-2c2e-465a-9d3d-eec3e4197458" providerId="ADAL" clId="{22ED2328-8812-432B-A067-EA4AF6BEF918}" dt="2024-03-06T11:26:41.114" v="7268"/>
          <ac:spMkLst>
            <pc:docMk/>
            <pc:sldMk cId="1159709714" sldId="5950"/>
            <ac:spMk id="7" creationId="{759E99E6-193B-E505-9113-0E776449284E}"/>
          </ac:spMkLst>
        </pc:spChg>
        <pc:picChg chg="add del mod">
          <ac:chgData name="Vincent Davy Zoonekynd" userId="9b657ceb-2c2e-465a-9d3d-eec3e4197458" providerId="ADAL" clId="{22ED2328-8812-432B-A067-EA4AF6BEF918}" dt="2024-03-06T11:31:37.301" v="7303" actId="478"/>
          <ac:picMkLst>
            <pc:docMk/>
            <pc:sldMk cId="1159709714" sldId="5950"/>
            <ac:picMk id="12" creationId="{A3ECD61F-1B6A-EFC3-53FE-01C583473325}"/>
          </ac:picMkLst>
        </pc:picChg>
        <pc:picChg chg="add del mod">
          <ac:chgData name="Vincent Davy Zoonekynd" userId="9b657ceb-2c2e-465a-9d3d-eec3e4197458" providerId="ADAL" clId="{22ED2328-8812-432B-A067-EA4AF6BEF918}" dt="2024-03-06T11:31:39.523" v="7305" actId="478"/>
          <ac:picMkLst>
            <pc:docMk/>
            <pc:sldMk cId="1159709714" sldId="5950"/>
            <ac:picMk id="13" creationId="{AF6392DD-B3CE-420B-3EA5-DE9094B0450A}"/>
          </ac:picMkLst>
        </pc:picChg>
        <pc:cxnChg chg="add mod">
          <ac:chgData name="Vincent Davy Zoonekynd" userId="9b657ceb-2c2e-465a-9d3d-eec3e4197458" providerId="ADAL" clId="{22ED2328-8812-432B-A067-EA4AF6BEF918}" dt="2024-03-06T11:32:26.228" v="7315" actId="20577"/>
          <ac:cxnSpMkLst>
            <pc:docMk/>
            <pc:sldMk cId="1159709714" sldId="5950"/>
            <ac:cxnSpMk id="6" creationId="{0BD85935-D391-3707-AAAD-86D5DC5BDC7D}"/>
          </ac:cxnSpMkLst>
        </pc:cxnChg>
        <pc:cxnChg chg="add mod ord">
          <ac:chgData name="Vincent Davy Zoonekynd" userId="9b657ceb-2c2e-465a-9d3d-eec3e4197458" providerId="ADAL" clId="{22ED2328-8812-432B-A067-EA4AF6BEF918}" dt="2024-03-06T11:32:33.186" v="7321" actId="20577"/>
          <ac:cxnSpMkLst>
            <pc:docMk/>
            <pc:sldMk cId="1159709714" sldId="5950"/>
            <ac:cxnSpMk id="8" creationId="{5A9A030F-2EAE-B23D-45D1-3EF28D9476CB}"/>
          </ac:cxnSpMkLst>
        </pc:cxnChg>
        <pc:cxnChg chg="add del mod">
          <ac:chgData name="Vincent Davy Zoonekynd" userId="9b657ceb-2c2e-465a-9d3d-eec3e4197458" providerId="ADAL" clId="{22ED2328-8812-432B-A067-EA4AF6BEF918}" dt="2024-03-06T11:31:38.326" v="7304" actId="478"/>
          <ac:cxnSpMkLst>
            <pc:docMk/>
            <pc:sldMk cId="1159709714" sldId="5950"/>
            <ac:cxnSpMk id="14" creationId="{528DF0B7-49CF-FDA5-0BFA-D9FC8FDFE3E9}"/>
          </ac:cxnSpMkLst>
        </pc:cxnChg>
      </pc:sldChg>
      <pc:sldChg chg="add">
        <pc:chgData name="Vincent Davy Zoonekynd" userId="9b657ceb-2c2e-465a-9d3d-eec3e4197458" providerId="ADAL" clId="{22ED2328-8812-432B-A067-EA4AF6BEF918}" dt="2024-03-06T11:31:34.030" v="7302" actId="2890"/>
        <pc:sldMkLst>
          <pc:docMk/>
          <pc:sldMk cId="292308131" sldId="5951"/>
        </pc:sldMkLst>
      </pc:sldChg>
      <pc:sldChg chg="add">
        <pc:chgData name="Vincent Davy Zoonekynd" userId="9b657ceb-2c2e-465a-9d3d-eec3e4197458" providerId="ADAL" clId="{22ED2328-8812-432B-A067-EA4AF6BEF918}" dt="2024-03-06T11:32:07.990" v="7306"/>
        <pc:sldMkLst>
          <pc:docMk/>
          <pc:sldMk cId="3206222883" sldId="5952"/>
        </pc:sldMkLst>
      </pc:sldChg>
      <pc:sldChg chg="addSp modSp add mod">
        <pc:chgData name="Vincent Davy Zoonekynd" userId="9b657ceb-2c2e-465a-9d3d-eec3e4197458" providerId="ADAL" clId="{22ED2328-8812-432B-A067-EA4AF6BEF918}" dt="2024-04-22T10:51:28.022" v="12840" actId="14100"/>
        <pc:sldMkLst>
          <pc:docMk/>
          <pc:sldMk cId="1054082645" sldId="5953"/>
        </pc:sldMkLst>
        <pc:spChg chg="add mod">
          <ac:chgData name="Vincent Davy Zoonekynd" userId="9b657ceb-2c2e-465a-9d3d-eec3e4197458" providerId="ADAL" clId="{22ED2328-8812-432B-A067-EA4AF6BEF918}" dt="2024-04-22T10:50:57.562" v="12836" actId="1076"/>
          <ac:spMkLst>
            <pc:docMk/>
            <pc:sldMk cId="1054082645" sldId="5953"/>
            <ac:spMk id="5" creationId="{682DE823-7FB6-0D00-253A-DDF61695DEE2}"/>
          </ac:spMkLst>
        </pc:spChg>
        <pc:picChg chg="add mod">
          <ac:chgData name="Vincent Davy Zoonekynd" userId="9b657ceb-2c2e-465a-9d3d-eec3e4197458" providerId="ADAL" clId="{22ED2328-8812-432B-A067-EA4AF6BEF918}" dt="2024-04-22T10:51:22.414" v="12839" actId="1076"/>
          <ac:picMkLst>
            <pc:docMk/>
            <pc:sldMk cId="1054082645" sldId="5953"/>
            <ac:picMk id="7" creationId="{AF9E8247-DC1A-7FEF-DC91-F4380CCF5A39}"/>
          </ac:picMkLst>
        </pc:picChg>
        <pc:cxnChg chg="add mod">
          <ac:chgData name="Vincent Davy Zoonekynd" userId="9b657ceb-2c2e-465a-9d3d-eec3e4197458" providerId="ADAL" clId="{22ED2328-8812-432B-A067-EA4AF6BEF918}" dt="2024-04-22T10:51:28.022" v="12840" actId="14100"/>
          <ac:cxnSpMkLst>
            <pc:docMk/>
            <pc:sldMk cId="1054082645" sldId="5953"/>
            <ac:cxnSpMk id="9" creationId="{11A1D91A-DAC8-D582-84B4-88CF92789D12}"/>
          </ac:cxnSpMkLst>
        </pc:cxnChg>
      </pc:sldChg>
      <pc:sldChg chg="add del">
        <pc:chgData name="Vincent Davy Zoonekynd" userId="9b657ceb-2c2e-465a-9d3d-eec3e4197458" providerId="ADAL" clId="{22ED2328-8812-432B-A067-EA4AF6BEF918}" dt="2024-04-23T13:01:44.912" v="12876" actId="2696"/>
        <pc:sldMkLst>
          <pc:docMk/>
          <pc:sldMk cId="656033436" sldId="5954"/>
        </pc:sldMkLst>
      </pc:sldChg>
      <pc:sldChg chg="add del">
        <pc:chgData name="Vincent Davy Zoonekynd" userId="9b657ceb-2c2e-465a-9d3d-eec3e4197458" providerId="ADAL" clId="{22ED2328-8812-432B-A067-EA4AF6BEF918}" dt="2024-04-23T13:06:28.881" v="12945" actId="47"/>
        <pc:sldMkLst>
          <pc:docMk/>
          <pc:sldMk cId="4274627248" sldId="5954"/>
        </pc:sldMkLst>
      </pc:sldChg>
      <pc:sldChg chg="modSp add del mod ord">
        <pc:chgData name="Vincent Davy Zoonekynd" userId="9b657ceb-2c2e-465a-9d3d-eec3e4197458" providerId="ADAL" clId="{22ED2328-8812-432B-A067-EA4AF6BEF918}" dt="2024-03-14T15:34:27.228" v="10786" actId="47"/>
        <pc:sldMkLst>
          <pc:docMk/>
          <pc:sldMk cId="3806734352" sldId="5955"/>
        </pc:sldMkLst>
        <pc:spChg chg="mod">
          <ac:chgData name="Vincent Davy Zoonekynd" userId="9b657ceb-2c2e-465a-9d3d-eec3e4197458" providerId="ADAL" clId="{22ED2328-8812-432B-A067-EA4AF6BEF918}" dt="2024-03-07T05:09:58.591" v="7615" actId="20577"/>
          <ac:spMkLst>
            <pc:docMk/>
            <pc:sldMk cId="3806734352" sldId="5955"/>
            <ac:spMk id="3" creationId="{42325B23-A6F5-4774-D7B3-E0C7B227C893}"/>
          </ac:spMkLst>
        </pc:spChg>
      </pc:sldChg>
      <pc:sldChg chg="modSp add mod ord">
        <pc:chgData name="Vincent Davy Zoonekynd" userId="9b657ceb-2c2e-465a-9d3d-eec3e4197458" providerId="ADAL" clId="{22ED2328-8812-432B-A067-EA4AF6BEF918}" dt="2024-04-30T14:48:04.756" v="13221"/>
        <pc:sldMkLst>
          <pc:docMk/>
          <pc:sldMk cId="2780495072" sldId="5956"/>
        </pc:sldMkLst>
        <pc:spChg chg="mod">
          <ac:chgData name="Vincent Davy Zoonekynd" userId="9b657ceb-2c2e-465a-9d3d-eec3e4197458" providerId="ADAL" clId="{22ED2328-8812-432B-A067-EA4AF6BEF918}" dt="2024-03-07T05:12:52.236" v="7654" actId="27636"/>
          <ac:spMkLst>
            <pc:docMk/>
            <pc:sldMk cId="2780495072" sldId="5956"/>
            <ac:spMk id="4" creationId="{610664E5-6276-E57B-536C-250E530CFD11}"/>
          </ac:spMkLst>
        </pc:spChg>
      </pc:sldChg>
      <pc:sldChg chg="modSp add del mod ord">
        <pc:chgData name="Vincent Davy Zoonekynd" userId="9b657ceb-2c2e-465a-9d3d-eec3e4197458" providerId="ADAL" clId="{22ED2328-8812-432B-A067-EA4AF6BEF918}" dt="2024-03-21T14:57:51.866" v="12349" actId="47"/>
        <pc:sldMkLst>
          <pc:docMk/>
          <pc:sldMk cId="3847206549" sldId="5957"/>
        </pc:sldMkLst>
        <pc:spChg chg="mod">
          <ac:chgData name="Vincent Davy Zoonekynd" userId="9b657ceb-2c2e-465a-9d3d-eec3e4197458" providerId="ADAL" clId="{22ED2328-8812-432B-A067-EA4AF6BEF918}" dt="2024-03-07T05:14:17.104" v="7809" actId="20577"/>
          <ac:spMkLst>
            <pc:docMk/>
            <pc:sldMk cId="3847206549" sldId="5957"/>
            <ac:spMk id="3" creationId="{42325B23-A6F5-4774-D7B3-E0C7B227C893}"/>
          </ac:spMkLst>
        </pc:spChg>
      </pc:sldChg>
      <pc:sldChg chg="modSp add del mod">
        <pc:chgData name="Vincent Davy Zoonekynd" userId="9b657ceb-2c2e-465a-9d3d-eec3e4197458" providerId="ADAL" clId="{22ED2328-8812-432B-A067-EA4AF6BEF918}" dt="2024-05-20T11:20:10.010" v="13506" actId="2696"/>
        <pc:sldMkLst>
          <pc:docMk/>
          <pc:sldMk cId="952660013" sldId="5958"/>
        </pc:sldMkLst>
        <pc:spChg chg="mod">
          <ac:chgData name="Vincent Davy Zoonekynd" userId="9b657ceb-2c2e-465a-9d3d-eec3e4197458" providerId="ADAL" clId="{22ED2328-8812-432B-A067-EA4AF6BEF918}" dt="2024-04-30T14:51:50.977" v="13391" actId="20577"/>
          <ac:spMkLst>
            <pc:docMk/>
            <pc:sldMk cId="952660013" sldId="5958"/>
            <ac:spMk id="3" creationId="{42325B23-A6F5-4774-D7B3-E0C7B227C893}"/>
          </ac:spMkLst>
        </pc:spChg>
      </pc:sldChg>
      <pc:sldChg chg="add">
        <pc:chgData name="Vincent Davy Zoonekynd" userId="9b657ceb-2c2e-465a-9d3d-eec3e4197458" providerId="ADAL" clId="{22ED2328-8812-432B-A067-EA4AF6BEF918}" dt="2024-05-20T11:20:20.506" v="13507"/>
        <pc:sldMkLst>
          <pc:docMk/>
          <pc:sldMk cId="1004959460" sldId="5958"/>
        </pc:sldMkLst>
      </pc:sldChg>
      <pc:sldChg chg="add">
        <pc:chgData name="Vincent Davy Zoonekynd" userId="9b657ceb-2c2e-465a-9d3d-eec3e4197458" providerId="ADAL" clId="{22ED2328-8812-432B-A067-EA4AF6BEF918}" dt="2024-03-07T05:16:48.853" v="7844"/>
        <pc:sldMkLst>
          <pc:docMk/>
          <pc:sldMk cId="3754424761" sldId="5959"/>
        </pc:sldMkLst>
      </pc:sldChg>
      <pc:sldChg chg="modSp add mod ord">
        <pc:chgData name="Vincent Davy Zoonekynd" userId="9b657ceb-2c2e-465a-9d3d-eec3e4197458" providerId="ADAL" clId="{22ED2328-8812-432B-A067-EA4AF6BEF918}" dt="2024-03-14T12:19:23.903" v="10463" actId="20577"/>
        <pc:sldMkLst>
          <pc:docMk/>
          <pc:sldMk cId="2179543202" sldId="5960"/>
        </pc:sldMkLst>
        <pc:spChg chg="mod">
          <ac:chgData name="Vincent Davy Zoonekynd" userId="9b657ceb-2c2e-465a-9d3d-eec3e4197458" providerId="ADAL" clId="{22ED2328-8812-432B-A067-EA4AF6BEF918}" dt="2024-03-14T12:19:23.903" v="10463" actId="20577"/>
          <ac:spMkLst>
            <pc:docMk/>
            <pc:sldMk cId="2179543202" sldId="5960"/>
            <ac:spMk id="2" creationId="{B25E1A98-2B2F-622D-F00A-5331BD4CE9F4}"/>
          </ac:spMkLst>
        </pc:spChg>
        <pc:spChg chg="mod">
          <ac:chgData name="Vincent Davy Zoonekynd" userId="9b657ceb-2c2e-465a-9d3d-eec3e4197458" providerId="ADAL" clId="{22ED2328-8812-432B-A067-EA4AF6BEF918}" dt="2024-03-07T05:17:28.699" v="7958" actId="20577"/>
          <ac:spMkLst>
            <pc:docMk/>
            <pc:sldMk cId="2179543202" sldId="5960"/>
            <ac:spMk id="3" creationId="{42325B23-A6F5-4774-D7B3-E0C7B227C893}"/>
          </ac:spMkLst>
        </pc:spChg>
      </pc:sldChg>
      <pc:sldChg chg="addSp delSp modSp add del mod setBg">
        <pc:chgData name="Vincent Davy Zoonekynd" userId="9b657ceb-2c2e-465a-9d3d-eec3e4197458" providerId="ADAL" clId="{22ED2328-8812-432B-A067-EA4AF6BEF918}" dt="2024-03-07T05:33:18.637" v="8045" actId="47"/>
        <pc:sldMkLst>
          <pc:docMk/>
          <pc:sldMk cId="117324705" sldId="5961"/>
        </pc:sldMkLst>
        <pc:spChg chg="del">
          <ac:chgData name="Vincent Davy Zoonekynd" userId="9b657ceb-2c2e-465a-9d3d-eec3e4197458" providerId="ADAL" clId="{22ED2328-8812-432B-A067-EA4AF6BEF918}" dt="2024-03-07T05:18:27.868" v="7960" actId="478"/>
          <ac:spMkLst>
            <pc:docMk/>
            <pc:sldMk cId="117324705" sldId="5961"/>
            <ac:spMk id="2" creationId="{1598D3E1-3C8B-AC5B-D140-C7786E676A07}"/>
          </ac:spMkLst>
        </pc:spChg>
        <pc:spChg chg="add">
          <ac:chgData name="Vincent Davy Zoonekynd" userId="9b657ceb-2c2e-465a-9d3d-eec3e4197458" providerId="ADAL" clId="{22ED2328-8812-432B-A067-EA4AF6BEF918}" dt="2024-03-07T05:32:38.057" v="8042" actId="26606"/>
          <ac:spMkLst>
            <pc:docMk/>
            <pc:sldMk cId="117324705" sldId="5961"/>
            <ac:spMk id="16388" creationId="{B9FF99BD-075F-4761-A995-6FC574BD25EA}"/>
          </ac:spMkLst>
        </pc:spChg>
        <pc:spChg chg="add">
          <ac:chgData name="Vincent Davy Zoonekynd" userId="9b657ceb-2c2e-465a-9d3d-eec3e4197458" providerId="ADAL" clId="{22ED2328-8812-432B-A067-EA4AF6BEF918}" dt="2024-03-07T05:32:38.057" v="8042" actId="26606"/>
          <ac:spMkLst>
            <pc:docMk/>
            <pc:sldMk cId="117324705" sldId="5961"/>
            <ac:spMk id="16389" creationId="{A7B21A54-9BA3-4EA9-B460-5A829ADD9051}"/>
          </ac:spMkLst>
        </pc:spChg>
        <pc:spChg chg="add del">
          <ac:chgData name="Vincent Davy Zoonekynd" userId="9b657ceb-2c2e-465a-9d3d-eec3e4197458" providerId="ADAL" clId="{22ED2328-8812-432B-A067-EA4AF6BEF918}" dt="2024-03-07T05:26:31.424" v="7991" actId="26606"/>
          <ac:spMkLst>
            <pc:docMk/>
            <pc:sldMk cId="117324705" sldId="5961"/>
            <ac:spMk id="16391" creationId="{5F879AC3-D4CE-493C-ADC7-06205677F4F8}"/>
          </ac:spMkLst>
        </pc:spChg>
        <pc:spChg chg="add del">
          <ac:chgData name="Vincent Davy Zoonekynd" userId="9b657ceb-2c2e-465a-9d3d-eec3e4197458" providerId="ADAL" clId="{22ED2328-8812-432B-A067-EA4AF6BEF918}" dt="2024-03-07T05:26:31.424" v="7991" actId="26606"/>
          <ac:spMkLst>
            <pc:docMk/>
            <pc:sldMk cId="117324705" sldId="5961"/>
            <ac:spMk id="16393" creationId="{736F0DFD-0954-464F-BF12-DD2E6F6E0380}"/>
          </ac:spMkLst>
        </pc:spChg>
        <pc:spChg chg="add">
          <ac:chgData name="Vincent Davy Zoonekynd" userId="9b657ceb-2c2e-465a-9d3d-eec3e4197458" providerId="ADAL" clId="{22ED2328-8812-432B-A067-EA4AF6BEF918}" dt="2024-03-07T05:32:38.057" v="8042" actId="26606"/>
          <ac:spMkLst>
            <pc:docMk/>
            <pc:sldMk cId="117324705" sldId="5961"/>
            <ac:spMk id="16395" creationId="{6FA8F714-B9D8-488A-8CCA-E9948FF913A9}"/>
          </ac:spMkLst>
        </pc:spChg>
        <pc:grpChg chg="add del mod">
          <ac:chgData name="Vincent Davy Zoonekynd" userId="9b657ceb-2c2e-465a-9d3d-eec3e4197458" providerId="ADAL" clId="{22ED2328-8812-432B-A067-EA4AF6BEF918}" dt="2024-03-07T05:32:30.624" v="8041" actId="165"/>
          <ac:grpSpMkLst>
            <pc:docMk/>
            <pc:sldMk cId="117324705" sldId="5961"/>
            <ac:grpSpMk id="11" creationId="{0B8D0FFB-CEE3-EE19-CA18-24A7F5974EA8}"/>
          </ac:grpSpMkLst>
        </pc:grpChg>
        <pc:picChg chg="add mod ord topLvl">
          <ac:chgData name="Vincent Davy Zoonekynd" userId="9b657ceb-2c2e-465a-9d3d-eec3e4197458" providerId="ADAL" clId="{22ED2328-8812-432B-A067-EA4AF6BEF918}" dt="2024-03-07T05:32:38.057" v="8042" actId="26606"/>
          <ac:picMkLst>
            <pc:docMk/>
            <pc:sldMk cId="117324705" sldId="5961"/>
            <ac:picMk id="3" creationId="{5B817921-7E5B-C8F8-EE43-7B730B86A25C}"/>
          </ac:picMkLst>
        </pc:picChg>
        <pc:picChg chg="add mod ord topLvl">
          <ac:chgData name="Vincent Davy Zoonekynd" userId="9b657ceb-2c2e-465a-9d3d-eec3e4197458" providerId="ADAL" clId="{22ED2328-8812-432B-A067-EA4AF6BEF918}" dt="2024-03-07T05:32:38.057" v="8042" actId="26606"/>
          <ac:picMkLst>
            <pc:docMk/>
            <pc:sldMk cId="117324705" sldId="5961"/>
            <ac:picMk id="4" creationId="{0932DFC9-153D-3A6A-FFAA-0A9C6199B239}"/>
          </ac:picMkLst>
        </pc:picChg>
        <pc:picChg chg="add mod ord topLvl">
          <ac:chgData name="Vincent Davy Zoonekynd" userId="9b657ceb-2c2e-465a-9d3d-eec3e4197458" providerId="ADAL" clId="{22ED2328-8812-432B-A067-EA4AF6BEF918}" dt="2024-03-07T05:32:38.057" v="8042" actId="26606"/>
          <ac:picMkLst>
            <pc:docMk/>
            <pc:sldMk cId="117324705" sldId="5961"/>
            <ac:picMk id="5" creationId="{4E61353C-8A6B-C455-9E02-1B8D13F69D78}"/>
          </ac:picMkLst>
        </pc:picChg>
        <pc:picChg chg="add mod topLvl">
          <ac:chgData name="Vincent Davy Zoonekynd" userId="9b657ceb-2c2e-465a-9d3d-eec3e4197458" providerId="ADAL" clId="{22ED2328-8812-432B-A067-EA4AF6BEF918}" dt="2024-03-07T05:32:38.057" v="8042" actId="26606"/>
          <ac:picMkLst>
            <pc:docMk/>
            <pc:sldMk cId="117324705" sldId="5961"/>
            <ac:picMk id="6" creationId="{0307D915-9862-6509-BD1A-060DAEA89EF9}"/>
          </ac:picMkLst>
        </pc:picChg>
        <pc:picChg chg="add mod topLvl">
          <ac:chgData name="Vincent Davy Zoonekynd" userId="9b657ceb-2c2e-465a-9d3d-eec3e4197458" providerId="ADAL" clId="{22ED2328-8812-432B-A067-EA4AF6BEF918}" dt="2024-03-07T05:32:38.057" v="8042" actId="26606"/>
          <ac:picMkLst>
            <pc:docMk/>
            <pc:sldMk cId="117324705" sldId="5961"/>
            <ac:picMk id="7" creationId="{A5820921-D701-5B36-FEDA-41430F1C93E7}"/>
          </ac:picMkLst>
        </pc:picChg>
        <pc:picChg chg="add mod ord topLvl">
          <ac:chgData name="Vincent Davy Zoonekynd" userId="9b657ceb-2c2e-465a-9d3d-eec3e4197458" providerId="ADAL" clId="{22ED2328-8812-432B-A067-EA4AF6BEF918}" dt="2024-03-07T05:32:38.057" v="8042" actId="26606"/>
          <ac:picMkLst>
            <pc:docMk/>
            <pc:sldMk cId="117324705" sldId="5961"/>
            <ac:picMk id="8" creationId="{E6DC99F6-0164-F1DE-BEFB-74620F3679E7}"/>
          </ac:picMkLst>
        </pc:picChg>
        <pc:picChg chg="add mod ord topLvl">
          <ac:chgData name="Vincent Davy Zoonekynd" userId="9b657ceb-2c2e-465a-9d3d-eec3e4197458" providerId="ADAL" clId="{22ED2328-8812-432B-A067-EA4AF6BEF918}" dt="2024-03-07T05:32:38.057" v="8042" actId="26606"/>
          <ac:picMkLst>
            <pc:docMk/>
            <pc:sldMk cId="117324705" sldId="5961"/>
            <ac:picMk id="9" creationId="{D0A38DE1-37D8-49DA-E397-CED16E12B692}"/>
          </ac:picMkLst>
        </pc:picChg>
        <pc:picChg chg="add mod topLvl">
          <ac:chgData name="Vincent Davy Zoonekynd" userId="9b657ceb-2c2e-465a-9d3d-eec3e4197458" providerId="ADAL" clId="{22ED2328-8812-432B-A067-EA4AF6BEF918}" dt="2024-03-07T05:32:38.057" v="8042" actId="26606"/>
          <ac:picMkLst>
            <pc:docMk/>
            <pc:sldMk cId="117324705" sldId="5961"/>
            <ac:picMk id="10" creationId="{5CE89CA5-A947-5EE2-7BE2-F0F3CADDA60D}"/>
          </ac:picMkLst>
        </pc:picChg>
        <pc:picChg chg="mod ord topLvl">
          <ac:chgData name="Vincent Davy Zoonekynd" userId="9b657ceb-2c2e-465a-9d3d-eec3e4197458" providerId="ADAL" clId="{22ED2328-8812-432B-A067-EA4AF6BEF918}" dt="2024-03-07T05:32:38.057" v="8042" actId="26606"/>
          <ac:picMkLst>
            <pc:docMk/>
            <pc:sldMk cId="117324705" sldId="5961"/>
            <ac:picMk id="16386" creationId="{BC58626E-4C27-97DB-55C0-1AD747E25986}"/>
          </ac:picMkLst>
        </pc:picChg>
      </pc:sldChg>
      <pc:sldChg chg="add del">
        <pc:chgData name="Vincent Davy Zoonekynd" userId="9b657ceb-2c2e-465a-9d3d-eec3e4197458" providerId="ADAL" clId="{22ED2328-8812-432B-A067-EA4AF6BEF918}" dt="2024-03-07T05:29:05.119" v="8000" actId="47"/>
        <pc:sldMkLst>
          <pc:docMk/>
          <pc:sldMk cId="1334334995" sldId="5962"/>
        </pc:sldMkLst>
      </pc:sldChg>
      <pc:sldChg chg="addSp modSp add del mod setBg">
        <pc:chgData name="Vincent Davy Zoonekynd" userId="9b657ceb-2c2e-465a-9d3d-eec3e4197458" providerId="ADAL" clId="{22ED2328-8812-432B-A067-EA4AF6BEF918}" dt="2024-03-07T05:34:58.061" v="8092" actId="47"/>
        <pc:sldMkLst>
          <pc:docMk/>
          <pc:sldMk cId="2105622254" sldId="5962"/>
        </pc:sldMkLst>
        <pc:spChg chg="add">
          <ac:chgData name="Vincent Davy Zoonekynd" userId="9b657ceb-2c2e-465a-9d3d-eec3e4197458" providerId="ADAL" clId="{22ED2328-8812-432B-A067-EA4AF6BEF918}" dt="2024-03-07T05:29:29.572" v="8002" actId="26606"/>
          <ac:spMkLst>
            <pc:docMk/>
            <pc:sldMk cId="2105622254" sldId="5962"/>
            <ac:spMk id="16391" creationId="{B9FF99BD-075F-4761-A995-6FC574BD25EA}"/>
          </ac:spMkLst>
        </pc:spChg>
        <pc:spChg chg="add">
          <ac:chgData name="Vincent Davy Zoonekynd" userId="9b657ceb-2c2e-465a-9d3d-eec3e4197458" providerId="ADAL" clId="{22ED2328-8812-432B-A067-EA4AF6BEF918}" dt="2024-03-07T05:29:29.572" v="8002" actId="26606"/>
          <ac:spMkLst>
            <pc:docMk/>
            <pc:sldMk cId="2105622254" sldId="5962"/>
            <ac:spMk id="16393" creationId="{A7B21A54-9BA3-4EA9-B460-5A829ADD9051}"/>
          </ac:spMkLst>
        </pc:spChg>
        <pc:spChg chg="add">
          <ac:chgData name="Vincent Davy Zoonekynd" userId="9b657ceb-2c2e-465a-9d3d-eec3e4197458" providerId="ADAL" clId="{22ED2328-8812-432B-A067-EA4AF6BEF918}" dt="2024-03-07T05:29:29.572" v="8002" actId="26606"/>
          <ac:spMkLst>
            <pc:docMk/>
            <pc:sldMk cId="2105622254" sldId="5962"/>
            <ac:spMk id="16395" creationId="{6FA8F714-B9D8-488A-8CCA-E9948FF913A9}"/>
          </ac:spMkLst>
        </pc:spChg>
        <pc:picChg chg="mod ord">
          <ac:chgData name="Vincent Davy Zoonekynd" userId="9b657ceb-2c2e-465a-9d3d-eec3e4197458" providerId="ADAL" clId="{22ED2328-8812-432B-A067-EA4AF6BEF918}" dt="2024-03-07T05:29:29.572" v="8002" actId="26606"/>
          <ac:picMkLst>
            <pc:docMk/>
            <pc:sldMk cId="2105622254" sldId="5962"/>
            <ac:picMk id="3" creationId="{5B817921-7E5B-C8F8-EE43-7B730B86A25C}"/>
          </ac:picMkLst>
        </pc:picChg>
        <pc:picChg chg="mod ord">
          <ac:chgData name="Vincent Davy Zoonekynd" userId="9b657ceb-2c2e-465a-9d3d-eec3e4197458" providerId="ADAL" clId="{22ED2328-8812-432B-A067-EA4AF6BEF918}" dt="2024-03-07T05:29:29.572" v="8002" actId="26606"/>
          <ac:picMkLst>
            <pc:docMk/>
            <pc:sldMk cId="2105622254" sldId="5962"/>
            <ac:picMk id="4" creationId="{0932DFC9-153D-3A6A-FFAA-0A9C6199B239}"/>
          </ac:picMkLst>
        </pc:picChg>
        <pc:picChg chg="mod ord">
          <ac:chgData name="Vincent Davy Zoonekynd" userId="9b657ceb-2c2e-465a-9d3d-eec3e4197458" providerId="ADAL" clId="{22ED2328-8812-432B-A067-EA4AF6BEF918}" dt="2024-03-07T05:29:29.572" v="8002" actId="26606"/>
          <ac:picMkLst>
            <pc:docMk/>
            <pc:sldMk cId="2105622254" sldId="5962"/>
            <ac:picMk id="5" creationId="{4E61353C-8A6B-C455-9E02-1B8D13F69D78}"/>
          </ac:picMkLst>
        </pc:picChg>
        <pc:picChg chg="mod">
          <ac:chgData name="Vincent Davy Zoonekynd" userId="9b657ceb-2c2e-465a-9d3d-eec3e4197458" providerId="ADAL" clId="{22ED2328-8812-432B-A067-EA4AF6BEF918}" dt="2024-03-07T05:29:29.572" v="8002" actId="26606"/>
          <ac:picMkLst>
            <pc:docMk/>
            <pc:sldMk cId="2105622254" sldId="5962"/>
            <ac:picMk id="6" creationId="{0307D915-9862-6509-BD1A-060DAEA89EF9}"/>
          </ac:picMkLst>
        </pc:picChg>
        <pc:picChg chg="mod ord">
          <ac:chgData name="Vincent Davy Zoonekynd" userId="9b657ceb-2c2e-465a-9d3d-eec3e4197458" providerId="ADAL" clId="{22ED2328-8812-432B-A067-EA4AF6BEF918}" dt="2024-03-07T05:29:29.572" v="8002" actId="26606"/>
          <ac:picMkLst>
            <pc:docMk/>
            <pc:sldMk cId="2105622254" sldId="5962"/>
            <ac:picMk id="7" creationId="{A5820921-D701-5B36-FEDA-41430F1C93E7}"/>
          </ac:picMkLst>
        </pc:picChg>
        <pc:picChg chg="mod">
          <ac:chgData name="Vincent Davy Zoonekynd" userId="9b657ceb-2c2e-465a-9d3d-eec3e4197458" providerId="ADAL" clId="{22ED2328-8812-432B-A067-EA4AF6BEF918}" dt="2024-03-07T05:29:29.572" v="8002" actId="26606"/>
          <ac:picMkLst>
            <pc:docMk/>
            <pc:sldMk cId="2105622254" sldId="5962"/>
            <ac:picMk id="8" creationId="{E6DC99F6-0164-F1DE-BEFB-74620F3679E7}"/>
          </ac:picMkLst>
        </pc:picChg>
        <pc:picChg chg="mod ord">
          <ac:chgData name="Vincent Davy Zoonekynd" userId="9b657ceb-2c2e-465a-9d3d-eec3e4197458" providerId="ADAL" clId="{22ED2328-8812-432B-A067-EA4AF6BEF918}" dt="2024-03-07T05:29:29.572" v="8002" actId="26606"/>
          <ac:picMkLst>
            <pc:docMk/>
            <pc:sldMk cId="2105622254" sldId="5962"/>
            <ac:picMk id="9" creationId="{D0A38DE1-37D8-49DA-E397-CED16E12B692}"/>
          </ac:picMkLst>
        </pc:picChg>
        <pc:picChg chg="mod">
          <ac:chgData name="Vincent Davy Zoonekynd" userId="9b657ceb-2c2e-465a-9d3d-eec3e4197458" providerId="ADAL" clId="{22ED2328-8812-432B-A067-EA4AF6BEF918}" dt="2024-03-07T05:29:29.572" v="8002" actId="26606"/>
          <ac:picMkLst>
            <pc:docMk/>
            <pc:sldMk cId="2105622254" sldId="5962"/>
            <ac:picMk id="10" creationId="{5CE89CA5-A947-5EE2-7BE2-F0F3CADDA60D}"/>
          </ac:picMkLst>
        </pc:picChg>
        <pc:picChg chg="mod ord">
          <ac:chgData name="Vincent Davy Zoonekynd" userId="9b657ceb-2c2e-465a-9d3d-eec3e4197458" providerId="ADAL" clId="{22ED2328-8812-432B-A067-EA4AF6BEF918}" dt="2024-03-07T05:29:29.572" v="8002" actId="26606"/>
          <ac:picMkLst>
            <pc:docMk/>
            <pc:sldMk cId="2105622254" sldId="5962"/>
            <ac:picMk id="16386" creationId="{BC58626E-4C27-97DB-55C0-1AD747E25986}"/>
          </ac:picMkLst>
        </pc:picChg>
      </pc:sldChg>
      <pc:sldChg chg="add del">
        <pc:chgData name="Vincent Davy Zoonekynd" userId="9b657ceb-2c2e-465a-9d3d-eec3e4197458" providerId="ADAL" clId="{22ED2328-8812-432B-A067-EA4AF6BEF918}" dt="2024-03-07T05:27:29.823" v="7992" actId="47"/>
        <pc:sldMkLst>
          <pc:docMk/>
          <pc:sldMk cId="3289345267" sldId="5962"/>
        </pc:sldMkLst>
      </pc:sldChg>
      <pc:sldChg chg="add del">
        <pc:chgData name="Vincent Davy Zoonekynd" userId="9b657ceb-2c2e-465a-9d3d-eec3e4197458" providerId="ADAL" clId="{22ED2328-8812-432B-A067-EA4AF6BEF918}" dt="2024-03-07T05:29:05.119" v="8000" actId="47"/>
        <pc:sldMkLst>
          <pc:docMk/>
          <pc:sldMk cId="1861097820" sldId="5963"/>
        </pc:sldMkLst>
      </pc:sldChg>
      <pc:sldChg chg="add del">
        <pc:chgData name="Vincent Davy Zoonekynd" userId="9b657ceb-2c2e-465a-9d3d-eec3e4197458" providerId="ADAL" clId="{22ED2328-8812-432B-A067-EA4AF6BEF918}" dt="2024-03-07T05:27:29.823" v="7992" actId="47"/>
        <pc:sldMkLst>
          <pc:docMk/>
          <pc:sldMk cId="3218648422" sldId="5963"/>
        </pc:sldMkLst>
      </pc:sldChg>
      <pc:sldChg chg="addSp delSp modSp add del">
        <pc:chgData name="Vincent Davy Zoonekynd" userId="9b657ceb-2c2e-465a-9d3d-eec3e4197458" providerId="ADAL" clId="{22ED2328-8812-432B-A067-EA4AF6BEF918}" dt="2024-03-07T05:34:58.061" v="8092" actId="47"/>
        <pc:sldMkLst>
          <pc:docMk/>
          <pc:sldMk cId="3745268870" sldId="5963"/>
        </pc:sldMkLst>
        <pc:grpChg chg="add mod">
          <ac:chgData name="Vincent Davy Zoonekynd" userId="9b657ceb-2c2e-465a-9d3d-eec3e4197458" providerId="ADAL" clId="{22ED2328-8812-432B-A067-EA4AF6BEF918}" dt="2024-03-07T05:30:52.925" v="8014" actId="14100"/>
          <ac:grpSpMkLst>
            <pc:docMk/>
            <pc:sldMk cId="3745268870" sldId="5963"/>
            <ac:grpSpMk id="37" creationId="{89391457-6021-D811-4E68-C1A5C23C8D52}"/>
          </ac:grpSpMkLst>
        </pc:grpChg>
        <pc:picChg chg="add del mod">
          <ac:chgData name="Vincent Davy Zoonekynd" userId="9b657ceb-2c2e-465a-9d3d-eec3e4197458" providerId="ADAL" clId="{22ED2328-8812-432B-A067-EA4AF6BEF918}" dt="2024-03-07T05:30:07.007" v="8009" actId="21"/>
          <ac:picMkLst>
            <pc:docMk/>
            <pc:sldMk cId="3745268870" sldId="5963"/>
            <ac:picMk id="2" creationId="{3850F054-4643-6196-5063-C4F10767CA22}"/>
          </ac:picMkLst>
        </pc:picChg>
        <pc:picChg chg="del">
          <ac:chgData name="Vincent Davy Zoonekynd" userId="9b657ceb-2c2e-465a-9d3d-eec3e4197458" providerId="ADAL" clId="{22ED2328-8812-432B-A067-EA4AF6BEF918}" dt="2024-03-07T05:29:50.537" v="8004" actId="478"/>
          <ac:picMkLst>
            <pc:docMk/>
            <pc:sldMk cId="3745268870" sldId="5963"/>
            <ac:picMk id="3" creationId="{5B817921-7E5B-C8F8-EE43-7B730B86A25C}"/>
          </ac:picMkLst>
        </pc:picChg>
        <pc:picChg chg="del">
          <ac:chgData name="Vincent Davy Zoonekynd" userId="9b657ceb-2c2e-465a-9d3d-eec3e4197458" providerId="ADAL" clId="{22ED2328-8812-432B-A067-EA4AF6BEF918}" dt="2024-03-07T05:29:54.525" v="8005" actId="478"/>
          <ac:picMkLst>
            <pc:docMk/>
            <pc:sldMk cId="3745268870" sldId="5963"/>
            <ac:picMk id="4" creationId="{0932DFC9-153D-3A6A-FFAA-0A9C6199B239}"/>
          </ac:picMkLst>
        </pc:picChg>
        <pc:picChg chg="del">
          <ac:chgData name="Vincent Davy Zoonekynd" userId="9b657ceb-2c2e-465a-9d3d-eec3e4197458" providerId="ADAL" clId="{22ED2328-8812-432B-A067-EA4AF6BEF918}" dt="2024-03-07T05:29:50.537" v="8004" actId="478"/>
          <ac:picMkLst>
            <pc:docMk/>
            <pc:sldMk cId="3745268870" sldId="5963"/>
            <ac:picMk id="5" creationId="{4E61353C-8A6B-C455-9E02-1B8D13F69D78}"/>
          </ac:picMkLst>
        </pc:picChg>
        <pc:picChg chg="del">
          <ac:chgData name="Vincent Davy Zoonekynd" userId="9b657ceb-2c2e-465a-9d3d-eec3e4197458" providerId="ADAL" clId="{22ED2328-8812-432B-A067-EA4AF6BEF918}" dt="2024-03-07T05:29:54.525" v="8005" actId="478"/>
          <ac:picMkLst>
            <pc:docMk/>
            <pc:sldMk cId="3745268870" sldId="5963"/>
            <ac:picMk id="6" creationId="{0307D915-9862-6509-BD1A-060DAEA89EF9}"/>
          </ac:picMkLst>
        </pc:picChg>
        <pc:picChg chg="del">
          <ac:chgData name="Vincent Davy Zoonekynd" userId="9b657ceb-2c2e-465a-9d3d-eec3e4197458" providerId="ADAL" clId="{22ED2328-8812-432B-A067-EA4AF6BEF918}" dt="2024-03-07T05:29:54.525" v="8005" actId="478"/>
          <ac:picMkLst>
            <pc:docMk/>
            <pc:sldMk cId="3745268870" sldId="5963"/>
            <ac:picMk id="7" creationId="{A5820921-D701-5B36-FEDA-41430F1C93E7}"/>
          </ac:picMkLst>
        </pc:picChg>
        <pc:picChg chg="del">
          <ac:chgData name="Vincent Davy Zoonekynd" userId="9b657ceb-2c2e-465a-9d3d-eec3e4197458" providerId="ADAL" clId="{22ED2328-8812-432B-A067-EA4AF6BEF918}" dt="2024-03-07T05:29:50.537" v="8004" actId="478"/>
          <ac:picMkLst>
            <pc:docMk/>
            <pc:sldMk cId="3745268870" sldId="5963"/>
            <ac:picMk id="8" creationId="{E6DC99F6-0164-F1DE-BEFB-74620F3679E7}"/>
          </ac:picMkLst>
        </pc:picChg>
        <pc:picChg chg="del">
          <ac:chgData name="Vincent Davy Zoonekynd" userId="9b657ceb-2c2e-465a-9d3d-eec3e4197458" providerId="ADAL" clId="{22ED2328-8812-432B-A067-EA4AF6BEF918}" dt="2024-03-07T05:29:50.537" v="8004" actId="478"/>
          <ac:picMkLst>
            <pc:docMk/>
            <pc:sldMk cId="3745268870" sldId="5963"/>
            <ac:picMk id="9" creationId="{D0A38DE1-37D8-49DA-E397-CED16E12B692}"/>
          </ac:picMkLst>
        </pc:picChg>
        <pc:picChg chg="del">
          <ac:chgData name="Vincent Davy Zoonekynd" userId="9b657ceb-2c2e-465a-9d3d-eec3e4197458" providerId="ADAL" clId="{22ED2328-8812-432B-A067-EA4AF6BEF918}" dt="2024-03-07T05:29:50.537" v="8004" actId="478"/>
          <ac:picMkLst>
            <pc:docMk/>
            <pc:sldMk cId="3745268870" sldId="5963"/>
            <ac:picMk id="10" creationId="{5CE89CA5-A947-5EE2-7BE2-F0F3CADDA60D}"/>
          </ac:picMkLst>
        </pc:picChg>
        <pc:picChg chg="add del mod">
          <ac:chgData name="Vincent Davy Zoonekynd" userId="9b657ceb-2c2e-465a-9d3d-eec3e4197458" providerId="ADAL" clId="{22ED2328-8812-432B-A067-EA4AF6BEF918}" dt="2024-03-07T05:30:07.007" v="8009" actId="21"/>
          <ac:picMkLst>
            <pc:docMk/>
            <pc:sldMk cId="3745268870" sldId="5963"/>
            <ac:picMk id="11" creationId="{04235453-F6C6-6154-86D4-CD57C19163A7}"/>
          </ac:picMkLst>
        </pc:picChg>
        <pc:picChg chg="add del mod">
          <ac:chgData name="Vincent Davy Zoonekynd" userId="9b657ceb-2c2e-465a-9d3d-eec3e4197458" providerId="ADAL" clId="{22ED2328-8812-432B-A067-EA4AF6BEF918}" dt="2024-03-07T05:30:07.007" v="8009" actId="21"/>
          <ac:picMkLst>
            <pc:docMk/>
            <pc:sldMk cId="3745268870" sldId="5963"/>
            <ac:picMk id="12" creationId="{BB88775D-7354-8424-21FC-F492158B6F19}"/>
          </ac:picMkLst>
        </pc:picChg>
        <pc:picChg chg="add del mod">
          <ac:chgData name="Vincent Davy Zoonekynd" userId="9b657ceb-2c2e-465a-9d3d-eec3e4197458" providerId="ADAL" clId="{22ED2328-8812-432B-A067-EA4AF6BEF918}" dt="2024-03-07T05:30:07.007" v="8009" actId="21"/>
          <ac:picMkLst>
            <pc:docMk/>
            <pc:sldMk cId="3745268870" sldId="5963"/>
            <ac:picMk id="13" creationId="{011240E1-4543-B20D-A578-1CA33A95280E}"/>
          </ac:picMkLst>
        </pc:picChg>
        <pc:picChg chg="add del mod">
          <ac:chgData name="Vincent Davy Zoonekynd" userId="9b657ceb-2c2e-465a-9d3d-eec3e4197458" providerId="ADAL" clId="{22ED2328-8812-432B-A067-EA4AF6BEF918}" dt="2024-03-07T05:30:07.007" v="8009" actId="21"/>
          <ac:picMkLst>
            <pc:docMk/>
            <pc:sldMk cId="3745268870" sldId="5963"/>
            <ac:picMk id="14" creationId="{85127F35-4E8D-9379-ED80-C1D49F51935D}"/>
          </ac:picMkLst>
        </pc:picChg>
        <pc:picChg chg="add del mod">
          <ac:chgData name="Vincent Davy Zoonekynd" userId="9b657ceb-2c2e-465a-9d3d-eec3e4197458" providerId="ADAL" clId="{22ED2328-8812-432B-A067-EA4AF6BEF918}" dt="2024-03-07T05:30:07.007" v="8009" actId="21"/>
          <ac:picMkLst>
            <pc:docMk/>
            <pc:sldMk cId="3745268870" sldId="5963"/>
            <ac:picMk id="15" creationId="{9605D1B5-A50C-99A9-690A-00CFF97296F6}"/>
          </ac:picMkLst>
        </pc:picChg>
        <pc:picChg chg="add del mod">
          <ac:chgData name="Vincent Davy Zoonekynd" userId="9b657ceb-2c2e-465a-9d3d-eec3e4197458" providerId="ADAL" clId="{22ED2328-8812-432B-A067-EA4AF6BEF918}" dt="2024-03-07T05:30:07.007" v="8009" actId="21"/>
          <ac:picMkLst>
            <pc:docMk/>
            <pc:sldMk cId="3745268870" sldId="5963"/>
            <ac:picMk id="16" creationId="{1CB51CB8-68BB-45E3-0C76-8232325B2E17}"/>
          </ac:picMkLst>
        </pc:picChg>
        <pc:picChg chg="add del mod">
          <ac:chgData name="Vincent Davy Zoonekynd" userId="9b657ceb-2c2e-465a-9d3d-eec3e4197458" providerId="ADAL" clId="{22ED2328-8812-432B-A067-EA4AF6BEF918}" dt="2024-03-07T05:30:07.007" v="8009" actId="21"/>
          <ac:picMkLst>
            <pc:docMk/>
            <pc:sldMk cId="3745268870" sldId="5963"/>
            <ac:picMk id="17" creationId="{9D18F91D-F357-167D-96D6-BCFA12BB805B}"/>
          </ac:picMkLst>
        </pc:picChg>
        <pc:picChg chg="add del mod">
          <ac:chgData name="Vincent Davy Zoonekynd" userId="9b657ceb-2c2e-465a-9d3d-eec3e4197458" providerId="ADAL" clId="{22ED2328-8812-432B-A067-EA4AF6BEF918}" dt="2024-03-07T05:30:07.007" v="8009" actId="21"/>
          <ac:picMkLst>
            <pc:docMk/>
            <pc:sldMk cId="3745268870" sldId="5963"/>
            <ac:picMk id="18" creationId="{F7DC9714-DD40-A235-145C-53C93E037DBD}"/>
          </ac:picMkLst>
        </pc:picChg>
        <pc:picChg chg="add mod">
          <ac:chgData name="Vincent Davy Zoonekynd" userId="9b657ceb-2c2e-465a-9d3d-eec3e4197458" providerId="ADAL" clId="{22ED2328-8812-432B-A067-EA4AF6BEF918}" dt="2024-03-07T05:30:10.391" v="8010"/>
          <ac:picMkLst>
            <pc:docMk/>
            <pc:sldMk cId="3745268870" sldId="5963"/>
            <ac:picMk id="19" creationId="{3850F054-4643-6196-5063-C4F10767CA22}"/>
          </ac:picMkLst>
        </pc:picChg>
        <pc:picChg chg="add mod">
          <ac:chgData name="Vincent Davy Zoonekynd" userId="9b657ceb-2c2e-465a-9d3d-eec3e4197458" providerId="ADAL" clId="{22ED2328-8812-432B-A067-EA4AF6BEF918}" dt="2024-03-07T05:30:10.391" v="8010"/>
          <ac:picMkLst>
            <pc:docMk/>
            <pc:sldMk cId="3745268870" sldId="5963"/>
            <ac:picMk id="20" creationId="{04235453-F6C6-6154-86D4-CD57C19163A7}"/>
          </ac:picMkLst>
        </pc:picChg>
        <pc:picChg chg="add mod">
          <ac:chgData name="Vincent Davy Zoonekynd" userId="9b657ceb-2c2e-465a-9d3d-eec3e4197458" providerId="ADAL" clId="{22ED2328-8812-432B-A067-EA4AF6BEF918}" dt="2024-03-07T05:30:10.391" v="8010"/>
          <ac:picMkLst>
            <pc:docMk/>
            <pc:sldMk cId="3745268870" sldId="5963"/>
            <ac:picMk id="21" creationId="{BB88775D-7354-8424-21FC-F492158B6F19}"/>
          </ac:picMkLst>
        </pc:picChg>
        <pc:picChg chg="add mod">
          <ac:chgData name="Vincent Davy Zoonekynd" userId="9b657ceb-2c2e-465a-9d3d-eec3e4197458" providerId="ADAL" clId="{22ED2328-8812-432B-A067-EA4AF6BEF918}" dt="2024-03-07T05:30:10.391" v="8010"/>
          <ac:picMkLst>
            <pc:docMk/>
            <pc:sldMk cId="3745268870" sldId="5963"/>
            <ac:picMk id="22" creationId="{011240E1-4543-B20D-A578-1CA33A95280E}"/>
          </ac:picMkLst>
        </pc:picChg>
        <pc:picChg chg="add mod">
          <ac:chgData name="Vincent Davy Zoonekynd" userId="9b657ceb-2c2e-465a-9d3d-eec3e4197458" providerId="ADAL" clId="{22ED2328-8812-432B-A067-EA4AF6BEF918}" dt="2024-03-07T05:30:10.391" v="8010"/>
          <ac:picMkLst>
            <pc:docMk/>
            <pc:sldMk cId="3745268870" sldId="5963"/>
            <ac:picMk id="23" creationId="{85127F35-4E8D-9379-ED80-C1D49F51935D}"/>
          </ac:picMkLst>
        </pc:picChg>
        <pc:picChg chg="add mod">
          <ac:chgData name="Vincent Davy Zoonekynd" userId="9b657ceb-2c2e-465a-9d3d-eec3e4197458" providerId="ADAL" clId="{22ED2328-8812-432B-A067-EA4AF6BEF918}" dt="2024-03-07T05:30:10.391" v="8010"/>
          <ac:picMkLst>
            <pc:docMk/>
            <pc:sldMk cId="3745268870" sldId="5963"/>
            <ac:picMk id="24" creationId="{9605D1B5-A50C-99A9-690A-00CFF97296F6}"/>
          </ac:picMkLst>
        </pc:picChg>
        <pc:picChg chg="add mod">
          <ac:chgData name="Vincent Davy Zoonekynd" userId="9b657ceb-2c2e-465a-9d3d-eec3e4197458" providerId="ADAL" clId="{22ED2328-8812-432B-A067-EA4AF6BEF918}" dt="2024-03-07T05:30:10.391" v="8010"/>
          <ac:picMkLst>
            <pc:docMk/>
            <pc:sldMk cId="3745268870" sldId="5963"/>
            <ac:picMk id="25" creationId="{1CB51CB8-68BB-45E3-0C76-8232325B2E17}"/>
          </ac:picMkLst>
        </pc:picChg>
        <pc:picChg chg="add mod">
          <ac:chgData name="Vincent Davy Zoonekynd" userId="9b657ceb-2c2e-465a-9d3d-eec3e4197458" providerId="ADAL" clId="{22ED2328-8812-432B-A067-EA4AF6BEF918}" dt="2024-03-07T05:30:10.391" v="8010"/>
          <ac:picMkLst>
            <pc:docMk/>
            <pc:sldMk cId="3745268870" sldId="5963"/>
            <ac:picMk id="26" creationId="{9D18F91D-F357-167D-96D6-BCFA12BB805B}"/>
          </ac:picMkLst>
        </pc:picChg>
        <pc:picChg chg="add mod">
          <ac:chgData name="Vincent Davy Zoonekynd" userId="9b657ceb-2c2e-465a-9d3d-eec3e4197458" providerId="ADAL" clId="{22ED2328-8812-432B-A067-EA4AF6BEF918}" dt="2024-03-07T05:30:10.391" v="8010"/>
          <ac:picMkLst>
            <pc:docMk/>
            <pc:sldMk cId="3745268870" sldId="5963"/>
            <ac:picMk id="27" creationId="{F7DC9714-DD40-A235-145C-53C93E037DBD}"/>
          </ac:picMkLst>
        </pc:picChg>
        <pc:picChg chg="add mod">
          <ac:chgData name="Vincent Davy Zoonekynd" userId="9b657ceb-2c2e-465a-9d3d-eec3e4197458" providerId="ADAL" clId="{22ED2328-8812-432B-A067-EA4AF6BEF918}" dt="2024-03-07T05:30:52.925" v="8014" actId="14100"/>
          <ac:picMkLst>
            <pc:docMk/>
            <pc:sldMk cId="3745268870" sldId="5963"/>
            <ac:picMk id="28" creationId="{4B817073-845B-A767-9ACB-37FAE73FC97F}"/>
          </ac:picMkLst>
        </pc:picChg>
        <pc:picChg chg="add mod">
          <ac:chgData name="Vincent Davy Zoonekynd" userId="9b657ceb-2c2e-465a-9d3d-eec3e4197458" providerId="ADAL" clId="{22ED2328-8812-432B-A067-EA4AF6BEF918}" dt="2024-03-07T05:30:52.925" v="8014" actId="14100"/>
          <ac:picMkLst>
            <pc:docMk/>
            <pc:sldMk cId="3745268870" sldId="5963"/>
            <ac:picMk id="29" creationId="{90107029-8A19-E41A-5492-F312160262D3}"/>
          </ac:picMkLst>
        </pc:picChg>
        <pc:picChg chg="add mod">
          <ac:chgData name="Vincent Davy Zoonekynd" userId="9b657ceb-2c2e-465a-9d3d-eec3e4197458" providerId="ADAL" clId="{22ED2328-8812-432B-A067-EA4AF6BEF918}" dt="2024-03-07T05:30:52.925" v="8014" actId="14100"/>
          <ac:picMkLst>
            <pc:docMk/>
            <pc:sldMk cId="3745268870" sldId="5963"/>
            <ac:picMk id="30" creationId="{711E0366-6F93-62AF-57CD-3356026F49B5}"/>
          </ac:picMkLst>
        </pc:picChg>
        <pc:picChg chg="add mod">
          <ac:chgData name="Vincent Davy Zoonekynd" userId="9b657ceb-2c2e-465a-9d3d-eec3e4197458" providerId="ADAL" clId="{22ED2328-8812-432B-A067-EA4AF6BEF918}" dt="2024-03-07T05:30:52.925" v="8014" actId="14100"/>
          <ac:picMkLst>
            <pc:docMk/>
            <pc:sldMk cId="3745268870" sldId="5963"/>
            <ac:picMk id="31" creationId="{9D0AFB19-F18D-2FB9-0D4D-EB8FBB9B5554}"/>
          </ac:picMkLst>
        </pc:picChg>
        <pc:picChg chg="add mod">
          <ac:chgData name="Vincent Davy Zoonekynd" userId="9b657ceb-2c2e-465a-9d3d-eec3e4197458" providerId="ADAL" clId="{22ED2328-8812-432B-A067-EA4AF6BEF918}" dt="2024-03-07T05:30:52.925" v="8014" actId="14100"/>
          <ac:picMkLst>
            <pc:docMk/>
            <pc:sldMk cId="3745268870" sldId="5963"/>
            <ac:picMk id="32" creationId="{76CEBC40-A43F-01AF-443B-3F8D8523DA64}"/>
          </ac:picMkLst>
        </pc:picChg>
        <pc:picChg chg="add mod">
          <ac:chgData name="Vincent Davy Zoonekynd" userId="9b657ceb-2c2e-465a-9d3d-eec3e4197458" providerId="ADAL" clId="{22ED2328-8812-432B-A067-EA4AF6BEF918}" dt="2024-03-07T05:30:52.925" v="8014" actId="14100"/>
          <ac:picMkLst>
            <pc:docMk/>
            <pc:sldMk cId="3745268870" sldId="5963"/>
            <ac:picMk id="33" creationId="{7DF7D5BA-E09C-ED5A-1E4B-9A83CF769ED0}"/>
          </ac:picMkLst>
        </pc:picChg>
        <pc:picChg chg="add mod">
          <ac:chgData name="Vincent Davy Zoonekynd" userId="9b657ceb-2c2e-465a-9d3d-eec3e4197458" providerId="ADAL" clId="{22ED2328-8812-432B-A067-EA4AF6BEF918}" dt="2024-03-07T05:30:52.925" v="8014" actId="14100"/>
          <ac:picMkLst>
            <pc:docMk/>
            <pc:sldMk cId="3745268870" sldId="5963"/>
            <ac:picMk id="34" creationId="{2C9F43F5-D369-9587-01BD-DF98E0AAD71C}"/>
          </ac:picMkLst>
        </pc:picChg>
        <pc:picChg chg="add mod">
          <ac:chgData name="Vincent Davy Zoonekynd" userId="9b657ceb-2c2e-465a-9d3d-eec3e4197458" providerId="ADAL" clId="{22ED2328-8812-432B-A067-EA4AF6BEF918}" dt="2024-03-07T05:30:52.925" v="8014" actId="14100"/>
          <ac:picMkLst>
            <pc:docMk/>
            <pc:sldMk cId="3745268870" sldId="5963"/>
            <ac:picMk id="35" creationId="{97B09E03-94F9-4293-D218-443EE4BFA873}"/>
          </ac:picMkLst>
        </pc:picChg>
        <pc:picChg chg="add mod">
          <ac:chgData name="Vincent Davy Zoonekynd" userId="9b657ceb-2c2e-465a-9d3d-eec3e4197458" providerId="ADAL" clId="{22ED2328-8812-432B-A067-EA4AF6BEF918}" dt="2024-03-07T05:30:52.925" v="8014" actId="14100"/>
          <ac:picMkLst>
            <pc:docMk/>
            <pc:sldMk cId="3745268870" sldId="5963"/>
            <ac:picMk id="36" creationId="{E2935314-DB22-CFE1-D174-E2657B73AA16}"/>
          </ac:picMkLst>
        </pc:picChg>
        <pc:picChg chg="del">
          <ac:chgData name="Vincent Davy Zoonekynd" userId="9b657ceb-2c2e-465a-9d3d-eec3e4197458" providerId="ADAL" clId="{22ED2328-8812-432B-A067-EA4AF6BEF918}" dt="2024-03-07T05:29:54.525" v="8005" actId="478"/>
          <ac:picMkLst>
            <pc:docMk/>
            <pc:sldMk cId="3745268870" sldId="5963"/>
            <ac:picMk id="16386" creationId="{BC58626E-4C27-97DB-55C0-1AD747E25986}"/>
          </ac:picMkLst>
        </pc:picChg>
      </pc:sldChg>
      <pc:sldChg chg="addSp delSp modSp add del setBg delDesignElem">
        <pc:chgData name="Vincent Davy Zoonekynd" userId="9b657ceb-2c2e-465a-9d3d-eec3e4197458" providerId="ADAL" clId="{22ED2328-8812-432B-A067-EA4AF6BEF918}" dt="2024-03-07T05:35:06.708" v="8093" actId="2696"/>
        <pc:sldMkLst>
          <pc:docMk/>
          <pc:sldMk cId="1662000539" sldId="5964"/>
        </pc:sldMkLst>
        <pc:spChg chg="del">
          <ac:chgData name="Vincent Davy Zoonekynd" userId="9b657ceb-2c2e-465a-9d3d-eec3e4197458" providerId="ADAL" clId="{22ED2328-8812-432B-A067-EA4AF6BEF918}" dt="2024-03-07T05:33:12.926" v="8044"/>
          <ac:spMkLst>
            <pc:docMk/>
            <pc:sldMk cId="1662000539" sldId="5964"/>
            <ac:spMk id="16388" creationId="{B9FF99BD-075F-4761-A995-6FC574BD25EA}"/>
          </ac:spMkLst>
        </pc:spChg>
        <pc:spChg chg="del">
          <ac:chgData name="Vincent Davy Zoonekynd" userId="9b657ceb-2c2e-465a-9d3d-eec3e4197458" providerId="ADAL" clId="{22ED2328-8812-432B-A067-EA4AF6BEF918}" dt="2024-03-07T05:33:12.926" v="8044"/>
          <ac:spMkLst>
            <pc:docMk/>
            <pc:sldMk cId="1662000539" sldId="5964"/>
            <ac:spMk id="16389" creationId="{A7B21A54-9BA3-4EA9-B460-5A829ADD9051}"/>
          </ac:spMkLst>
        </pc:spChg>
        <pc:spChg chg="del">
          <ac:chgData name="Vincent Davy Zoonekynd" userId="9b657ceb-2c2e-465a-9d3d-eec3e4197458" providerId="ADAL" clId="{22ED2328-8812-432B-A067-EA4AF6BEF918}" dt="2024-03-07T05:33:12.926" v="8044"/>
          <ac:spMkLst>
            <pc:docMk/>
            <pc:sldMk cId="1662000539" sldId="5964"/>
            <ac:spMk id="16395" creationId="{6FA8F714-B9D8-488A-8CCA-E9948FF913A9}"/>
          </ac:spMkLst>
        </pc:spChg>
        <pc:grpChg chg="add mod">
          <ac:chgData name="Vincent Davy Zoonekynd" userId="9b657ceb-2c2e-465a-9d3d-eec3e4197458" providerId="ADAL" clId="{22ED2328-8812-432B-A067-EA4AF6BEF918}" dt="2024-03-07T05:34:25.531" v="8091" actId="14100"/>
          <ac:grpSpMkLst>
            <pc:docMk/>
            <pc:sldMk cId="1662000539" sldId="5964"/>
            <ac:grpSpMk id="2" creationId="{AB91E553-3F01-3011-67B5-A7D1B71C61C9}"/>
          </ac:grpSpMkLst>
        </pc:grpChg>
        <pc:picChg chg="mod">
          <ac:chgData name="Vincent Davy Zoonekynd" userId="9b657ceb-2c2e-465a-9d3d-eec3e4197458" providerId="ADAL" clId="{22ED2328-8812-432B-A067-EA4AF6BEF918}" dt="2024-03-07T05:34:25.531" v="8091" actId="14100"/>
          <ac:picMkLst>
            <pc:docMk/>
            <pc:sldMk cId="1662000539" sldId="5964"/>
            <ac:picMk id="3" creationId="{5B817921-7E5B-C8F8-EE43-7B730B86A25C}"/>
          </ac:picMkLst>
        </pc:picChg>
        <pc:picChg chg="mod">
          <ac:chgData name="Vincent Davy Zoonekynd" userId="9b657ceb-2c2e-465a-9d3d-eec3e4197458" providerId="ADAL" clId="{22ED2328-8812-432B-A067-EA4AF6BEF918}" dt="2024-03-07T05:34:25.531" v="8091" actId="14100"/>
          <ac:picMkLst>
            <pc:docMk/>
            <pc:sldMk cId="1662000539" sldId="5964"/>
            <ac:picMk id="4" creationId="{0932DFC9-153D-3A6A-FFAA-0A9C6199B239}"/>
          </ac:picMkLst>
        </pc:picChg>
        <pc:picChg chg="mod">
          <ac:chgData name="Vincent Davy Zoonekynd" userId="9b657ceb-2c2e-465a-9d3d-eec3e4197458" providerId="ADAL" clId="{22ED2328-8812-432B-A067-EA4AF6BEF918}" dt="2024-03-07T05:34:25.531" v="8091" actId="14100"/>
          <ac:picMkLst>
            <pc:docMk/>
            <pc:sldMk cId="1662000539" sldId="5964"/>
            <ac:picMk id="5" creationId="{4E61353C-8A6B-C455-9E02-1B8D13F69D78}"/>
          </ac:picMkLst>
        </pc:picChg>
        <pc:picChg chg="mod">
          <ac:chgData name="Vincent Davy Zoonekynd" userId="9b657ceb-2c2e-465a-9d3d-eec3e4197458" providerId="ADAL" clId="{22ED2328-8812-432B-A067-EA4AF6BEF918}" dt="2024-03-07T05:34:25.531" v="8091" actId="14100"/>
          <ac:picMkLst>
            <pc:docMk/>
            <pc:sldMk cId="1662000539" sldId="5964"/>
            <ac:picMk id="6" creationId="{0307D915-9862-6509-BD1A-060DAEA89EF9}"/>
          </ac:picMkLst>
        </pc:picChg>
        <pc:picChg chg="mod">
          <ac:chgData name="Vincent Davy Zoonekynd" userId="9b657ceb-2c2e-465a-9d3d-eec3e4197458" providerId="ADAL" clId="{22ED2328-8812-432B-A067-EA4AF6BEF918}" dt="2024-03-07T05:34:25.531" v="8091" actId="14100"/>
          <ac:picMkLst>
            <pc:docMk/>
            <pc:sldMk cId="1662000539" sldId="5964"/>
            <ac:picMk id="7" creationId="{A5820921-D701-5B36-FEDA-41430F1C93E7}"/>
          </ac:picMkLst>
        </pc:picChg>
        <pc:picChg chg="mod">
          <ac:chgData name="Vincent Davy Zoonekynd" userId="9b657ceb-2c2e-465a-9d3d-eec3e4197458" providerId="ADAL" clId="{22ED2328-8812-432B-A067-EA4AF6BEF918}" dt="2024-03-07T05:34:25.531" v="8091" actId="14100"/>
          <ac:picMkLst>
            <pc:docMk/>
            <pc:sldMk cId="1662000539" sldId="5964"/>
            <ac:picMk id="8" creationId="{E6DC99F6-0164-F1DE-BEFB-74620F3679E7}"/>
          </ac:picMkLst>
        </pc:picChg>
        <pc:picChg chg="mod">
          <ac:chgData name="Vincent Davy Zoonekynd" userId="9b657ceb-2c2e-465a-9d3d-eec3e4197458" providerId="ADAL" clId="{22ED2328-8812-432B-A067-EA4AF6BEF918}" dt="2024-03-07T05:34:25.531" v="8091" actId="14100"/>
          <ac:picMkLst>
            <pc:docMk/>
            <pc:sldMk cId="1662000539" sldId="5964"/>
            <ac:picMk id="9" creationId="{D0A38DE1-37D8-49DA-E397-CED16E12B692}"/>
          </ac:picMkLst>
        </pc:picChg>
        <pc:picChg chg="mod">
          <ac:chgData name="Vincent Davy Zoonekynd" userId="9b657ceb-2c2e-465a-9d3d-eec3e4197458" providerId="ADAL" clId="{22ED2328-8812-432B-A067-EA4AF6BEF918}" dt="2024-03-07T05:34:25.531" v="8091" actId="14100"/>
          <ac:picMkLst>
            <pc:docMk/>
            <pc:sldMk cId="1662000539" sldId="5964"/>
            <ac:picMk id="10" creationId="{5CE89CA5-A947-5EE2-7BE2-F0F3CADDA60D}"/>
          </ac:picMkLst>
        </pc:picChg>
        <pc:picChg chg="mod">
          <ac:chgData name="Vincent Davy Zoonekynd" userId="9b657ceb-2c2e-465a-9d3d-eec3e4197458" providerId="ADAL" clId="{22ED2328-8812-432B-A067-EA4AF6BEF918}" dt="2024-03-07T05:34:25.531" v="8091" actId="14100"/>
          <ac:picMkLst>
            <pc:docMk/>
            <pc:sldMk cId="1662000539" sldId="5964"/>
            <ac:picMk id="16386" creationId="{BC58626E-4C27-97DB-55C0-1AD747E25986}"/>
          </ac:picMkLst>
        </pc:picChg>
      </pc:sldChg>
      <pc:sldChg chg="add del">
        <pc:chgData name="Vincent Davy Zoonekynd" userId="9b657ceb-2c2e-465a-9d3d-eec3e4197458" providerId="ADAL" clId="{22ED2328-8812-432B-A067-EA4AF6BEF918}" dt="2024-03-07T05:27:29.823" v="7992" actId="47"/>
        <pc:sldMkLst>
          <pc:docMk/>
          <pc:sldMk cId="2228360365" sldId="5964"/>
        </pc:sldMkLst>
      </pc:sldChg>
      <pc:sldChg chg="addSp modSp add del mod">
        <pc:chgData name="Vincent Davy Zoonekynd" userId="9b657ceb-2c2e-465a-9d3d-eec3e4197458" providerId="ADAL" clId="{22ED2328-8812-432B-A067-EA4AF6BEF918}" dt="2024-03-07T05:36:39.012" v="8104" actId="47"/>
        <pc:sldMkLst>
          <pc:docMk/>
          <pc:sldMk cId="2793771147" sldId="5964"/>
        </pc:sldMkLst>
        <pc:spChg chg="add mod">
          <ac:chgData name="Vincent Davy Zoonekynd" userId="9b657ceb-2c2e-465a-9d3d-eec3e4197458" providerId="ADAL" clId="{22ED2328-8812-432B-A067-EA4AF6BEF918}" dt="2024-03-07T05:36:10.782" v="8099" actId="2711"/>
          <ac:spMkLst>
            <pc:docMk/>
            <pc:sldMk cId="2793771147" sldId="5964"/>
            <ac:spMk id="11" creationId="{68E80F52-A14F-22D3-540E-AEAEC51ED756}"/>
          </ac:spMkLst>
        </pc:spChg>
      </pc:sldChg>
      <pc:sldChg chg="addSp delSp modSp add mod">
        <pc:chgData name="Vincent Davy Zoonekynd" userId="9b657ceb-2c2e-465a-9d3d-eec3e4197458" providerId="ADAL" clId="{22ED2328-8812-432B-A067-EA4AF6BEF918}" dt="2024-03-07T05:36:32.741" v="8103"/>
        <pc:sldMkLst>
          <pc:docMk/>
          <pc:sldMk cId="1221675949" sldId="5965"/>
        </pc:sldMkLst>
        <pc:spChg chg="del">
          <ac:chgData name="Vincent Davy Zoonekynd" userId="9b657ceb-2c2e-465a-9d3d-eec3e4197458" providerId="ADAL" clId="{22ED2328-8812-432B-A067-EA4AF6BEF918}" dt="2024-03-07T05:36:25.398" v="8101" actId="478"/>
          <ac:spMkLst>
            <pc:docMk/>
            <pc:sldMk cId="1221675949" sldId="5965"/>
            <ac:spMk id="3" creationId="{11B2836A-153F-1198-0B8B-709DFB900A82}"/>
          </ac:spMkLst>
        </pc:spChg>
        <pc:spChg chg="add del mod">
          <ac:chgData name="Vincent Davy Zoonekynd" userId="9b657ceb-2c2e-465a-9d3d-eec3e4197458" providerId="ADAL" clId="{22ED2328-8812-432B-A067-EA4AF6BEF918}" dt="2024-03-07T05:36:32.333" v="8102" actId="478"/>
          <ac:spMkLst>
            <pc:docMk/>
            <pc:sldMk cId="1221675949" sldId="5965"/>
            <ac:spMk id="5" creationId="{C45DCFAA-B1E0-36D8-0F64-4CDB8AB560BC}"/>
          </ac:spMkLst>
        </pc:spChg>
        <pc:grpChg chg="add mod">
          <ac:chgData name="Vincent Davy Zoonekynd" userId="9b657ceb-2c2e-465a-9d3d-eec3e4197458" providerId="ADAL" clId="{22ED2328-8812-432B-A067-EA4AF6BEF918}" dt="2024-03-07T05:36:32.741" v="8103"/>
          <ac:grpSpMkLst>
            <pc:docMk/>
            <pc:sldMk cId="1221675949" sldId="5965"/>
            <ac:grpSpMk id="6" creationId="{7ABEA0AE-E618-8B57-C4B9-5D774E2DB8BB}"/>
          </ac:grpSpMkLst>
        </pc:grpChg>
        <pc:picChg chg="mod">
          <ac:chgData name="Vincent Davy Zoonekynd" userId="9b657ceb-2c2e-465a-9d3d-eec3e4197458" providerId="ADAL" clId="{22ED2328-8812-432B-A067-EA4AF6BEF918}" dt="2024-03-07T05:36:32.741" v="8103"/>
          <ac:picMkLst>
            <pc:docMk/>
            <pc:sldMk cId="1221675949" sldId="5965"/>
            <ac:picMk id="7" creationId="{9BB51952-7F43-BFA9-E714-1EC2F6316EC4}"/>
          </ac:picMkLst>
        </pc:picChg>
        <pc:picChg chg="mod">
          <ac:chgData name="Vincent Davy Zoonekynd" userId="9b657ceb-2c2e-465a-9d3d-eec3e4197458" providerId="ADAL" clId="{22ED2328-8812-432B-A067-EA4AF6BEF918}" dt="2024-03-07T05:36:32.741" v="8103"/>
          <ac:picMkLst>
            <pc:docMk/>
            <pc:sldMk cId="1221675949" sldId="5965"/>
            <ac:picMk id="8" creationId="{9B709E83-769C-3D34-B45A-EF5430F77BF2}"/>
          </ac:picMkLst>
        </pc:picChg>
        <pc:picChg chg="mod">
          <ac:chgData name="Vincent Davy Zoonekynd" userId="9b657ceb-2c2e-465a-9d3d-eec3e4197458" providerId="ADAL" clId="{22ED2328-8812-432B-A067-EA4AF6BEF918}" dt="2024-03-07T05:36:32.741" v="8103"/>
          <ac:picMkLst>
            <pc:docMk/>
            <pc:sldMk cId="1221675949" sldId="5965"/>
            <ac:picMk id="9" creationId="{CE6978A5-9374-1DA1-5DBB-99F5259EB671}"/>
          </ac:picMkLst>
        </pc:picChg>
        <pc:picChg chg="mod">
          <ac:chgData name="Vincent Davy Zoonekynd" userId="9b657ceb-2c2e-465a-9d3d-eec3e4197458" providerId="ADAL" clId="{22ED2328-8812-432B-A067-EA4AF6BEF918}" dt="2024-03-07T05:36:32.741" v="8103"/>
          <ac:picMkLst>
            <pc:docMk/>
            <pc:sldMk cId="1221675949" sldId="5965"/>
            <ac:picMk id="10" creationId="{B296B580-996B-C4FF-D6CB-A20287BBEEF1}"/>
          </ac:picMkLst>
        </pc:picChg>
        <pc:picChg chg="mod">
          <ac:chgData name="Vincent Davy Zoonekynd" userId="9b657ceb-2c2e-465a-9d3d-eec3e4197458" providerId="ADAL" clId="{22ED2328-8812-432B-A067-EA4AF6BEF918}" dt="2024-03-07T05:36:32.741" v="8103"/>
          <ac:picMkLst>
            <pc:docMk/>
            <pc:sldMk cId="1221675949" sldId="5965"/>
            <ac:picMk id="11" creationId="{50E16B5A-94E3-E672-7899-6417FA46EBBE}"/>
          </ac:picMkLst>
        </pc:picChg>
        <pc:picChg chg="mod">
          <ac:chgData name="Vincent Davy Zoonekynd" userId="9b657ceb-2c2e-465a-9d3d-eec3e4197458" providerId="ADAL" clId="{22ED2328-8812-432B-A067-EA4AF6BEF918}" dt="2024-03-07T05:36:32.741" v="8103"/>
          <ac:picMkLst>
            <pc:docMk/>
            <pc:sldMk cId="1221675949" sldId="5965"/>
            <ac:picMk id="12" creationId="{A596B5A1-A356-E4C5-E1F3-2FB30377DFCB}"/>
          </ac:picMkLst>
        </pc:picChg>
        <pc:picChg chg="mod">
          <ac:chgData name="Vincent Davy Zoonekynd" userId="9b657ceb-2c2e-465a-9d3d-eec3e4197458" providerId="ADAL" clId="{22ED2328-8812-432B-A067-EA4AF6BEF918}" dt="2024-03-07T05:36:32.741" v="8103"/>
          <ac:picMkLst>
            <pc:docMk/>
            <pc:sldMk cId="1221675949" sldId="5965"/>
            <ac:picMk id="13" creationId="{E605E1A3-601F-5E7D-7479-2620872008A2}"/>
          </ac:picMkLst>
        </pc:picChg>
        <pc:picChg chg="mod">
          <ac:chgData name="Vincent Davy Zoonekynd" userId="9b657ceb-2c2e-465a-9d3d-eec3e4197458" providerId="ADAL" clId="{22ED2328-8812-432B-A067-EA4AF6BEF918}" dt="2024-03-07T05:36:32.741" v="8103"/>
          <ac:picMkLst>
            <pc:docMk/>
            <pc:sldMk cId="1221675949" sldId="5965"/>
            <ac:picMk id="14" creationId="{D8EAB09A-09A5-0B8B-7812-778107AA1713}"/>
          </ac:picMkLst>
        </pc:picChg>
        <pc:picChg chg="mod">
          <ac:chgData name="Vincent Davy Zoonekynd" userId="9b657ceb-2c2e-465a-9d3d-eec3e4197458" providerId="ADAL" clId="{22ED2328-8812-432B-A067-EA4AF6BEF918}" dt="2024-03-07T05:36:32.741" v="8103"/>
          <ac:picMkLst>
            <pc:docMk/>
            <pc:sldMk cId="1221675949" sldId="5965"/>
            <ac:picMk id="15" creationId="{EF2E90A7-AA8E-4202-CA95-8F7B785A5FE4}"/>
          </ac:picMkLst>
        </pc:picChg>
      </pc:sldChg>
      <pc:sldChg chg="modSp add del mod">
        <pc:chgData name="Vincent Davy Zoonekynd" userId="9b657ceb-2c2e-465a-9d3d-eec3e4197458" providerId="ADAL" clId="{22ED2328-8812-432B-A067-EA4AF6BEF918}" dt="2024-03-14T07:59:05.614" v="9588" actId="47"/>
        <pc:sldMkLst>
          <pc:docMk/>
          <pc:sldMk cId="3677260103" sldId="5966"/>
        </pc:sldMkLst>
        <pc:spChg chg="mod">
          <ac:chgData name="Vincent Davy Zoonekynd" userId="9b657ceb-2c2e-465a-9d3d-eec3e4197458" providerId="ADAL" clId="{22ED2328-8812-432B-A067-EA4AF6BEF918}" dt="2024-03-07T06:10:17.959" v="8198" actId="20577"/>
          <ac:spMkLst>
            <pc:docMk/>
            <pc:sldMk cId="3677260103" sldId="5966"/>
            <ac:spMk id="2" creationId="{B25E1A98-2B2F-622D-F00A-5331BD4CE9F4}"/>
          </ac:spMkLst>
        </pc:spChg>
        <pc:spChg chg="mod">
          <ac:chgData name="Vincent Davy Zoonekynd" userId="9b657ceb-2c2e-465a-9d3d-eec3e4197458" providerId="ADAL" clId="{22ED2328-8812-432B-A067-EA4AF6BEF918}" dt="2024-03-14T07:56:24.060" v="9579" actId="20577"/>
          <ac:spMkLst>
            <pc:docMk/>
            <pc:sldMk cId="3677260103" sldId="5966"/>
            <ac:spMk id="3" creationId="{42325B23-A6F5-4774-D7B3-E0C7B227C893}"/>
          </ac:spMkLst>
        </pc:spChg>
      </pc:sldChg>
      <pc:sldChg chg="addSp delSp modSp new del mod ord">
        <pc:chgData name="Vincent Davy Zoonekynd" userId="9b657ceb-2c2e-465a-9d3d-eec3e4197458" providerId="ADAL" clId="{22ED2328-8812-432B-A067-EA4AF6BEF918}" dt="2024-03-14T10:32:49.056" v="10093" actId="47"/>
        <pc:sldMkLst>
          <pc:docMk/>
          <pc:sldMk cId="3013230121" sldId="5967"/>
        </pc:sldMkLst>
        <pc:spChg chg="mod">
          <ac:chgData name="Vincent Davy Zoonekynd" userId="9b657ceb-2c2e-465a-9d3d-eec3e4197458" providerId="ADAL" clId="{22ED2328-8812-432B-A067-EA4AF6BEF918}" dt="2024-03-07T05:51:29.503" v="8173" actId="20577"/>
          <ac:spMkLst>
            <pc:docMk/>
            <pc:sldMk cId="3013230121" sldId="5967"/>
            <ac:spMk id="2" creationId="{EF731864-8FEF-BCFB-D387-6161ECDDF41A}"/>
          </ac:spMkLst>
        </pc:spChg>
        <pc:spChg chg="del">
          <ac:chgData name="Vincent Davy Zoonekynd" userId="9b657ceb-2c2e-465a-9d3d-eec3e4197458" providerId="ADAL" clId="{22ED2328-8812-432B-A067-EA4AF6BEF918}" dt="2024-03-14T10:24:18.667" v="10065" actId="478"/>
          <ac:spMkLst>
            <pc:docMk/>
            <pc:sldMk cId="3013230121" sldId="5967"/>
            <ac:spMk id="3" creationId="{385B40C2-B0DC-4B77-316E-EB6118D220EF}"/>
          </ac:spMkLst>
        </pc:spChg>
        <pc:picChg chg="add del mod">
          <ac:chgData name="Vincent Davy Zoonekynd" userId="9b657ceb-2c2e-465a-9d3d-eec3e4197458" providerId="ADAL" clId="{22ED2328-8812-432B-A067-EA4AF6BEF918}" dt="2024-03-14T10:31:44.275" v="10077" actId="478"/>
          <ac:picMkLst>
            <pc:docMk/>
            <pc:sldMk cId="3013230121" sldId="5967"/>
            <ac:picMk id="143362" creationId="{479F30DF-3770-8ABF-12C8-1C1CB76987CA}"/>
          </ac:picMkLst>
        </pc:picChg>
        <pc:picChg chg="add mod">
          <ac:chgData name="Vincent Davy Zoonekynd" userId="9b657ceb-2c2e-465a-9d3d-eec3e4197458" providerId="ADAL" clId="{22ED2328-8812-432B-A067-EA4AF6BEF918}" dt="2024-03-14T10:30:35.355" v="10074" actId="14100"/>
          <ac:picMkLst>
            <pc:docMk/>
            <pc:sldMk cId="3013230121" sldId="5967"/>
            <ac:picMk id="143364" creationId="{63AC4C44-743D-7BEC-6F3A-98D657701A2E}"/>
          </ac:picMkLst>
        </pc:picChg>
        <pc:picChg chg="add mod">
          <ac:chgData name="Vincent Davy Zoonekynd" userId="9b657ceb-2c2e-465a-9d3d-eec3e4197458" providerId="ADAL" clId="{22ED2328-8812-432B-A067-EA4AF6BEF918}" dt="2024-03-14T10:32:06.731" v="10086" actId="14100"/>
          <ac:picMkLst>
            <pc:docMk/>
            <pc:sldMk cId="3013230121" sldId="5967"/>
            <ac:picMk id="143366" creationId="{3B01A682-41BE-F304-7136-800971381503}"/>
          </ac:picMkLst>
        </pc:picChg>
      </pc:sldChg>
      <pc:sldChg chg="add">
        <pc:chgData name="Vincent Davy Zoonekynd" userId="9b657ceb-2c2e-465a-9d3d-eec3e4197458" providerId="ADAL" clId="{22ED2328-8812-432B-A067-EA4AF6BEF918}" dt="2024-03-07T06:20:01.195" v="8348"/>
        <pc:sldMkLst>
          <pc:docMk/>
          <pc:sldMk cId="4289237211" sldId="5968"/>
        </pc:sldMkLst>
      </pc:sldChg>
      <pc:sldChg chg="modSp add mod ord">
        <pc:chgData name="Vincent Davy Zoonekynd" userId="9b657ceb-2c2e-465a-9d3d-eec3e4197458" providerId="ADAL" clId="{22ED2328-8812-432B-A067-EA4AF6BEF918}" dt="2024-03-15T10:40:15.715" v="11631" actId="20577"/>
        <pc:sldMkLst>
          <pc:docMk/>
          <pc:sldMk cId="3492349390" sldId="5969"/>
        </pc:sldMkLst>
        <pc:spChg chg="mod">
          <ac:chgData name="Vincent Davy Zoonekynd" userId="9b657ceb-2c2e-465a-9d3d-eec3e4197458" providerId="ADAL" clId="{22ED2328-8812-432B-A067-EA4AF6BEF918}" dt="2024-03-15T10:38:52.825" v="11414" actId="20577"/>
          <ac:spMkLst>
            <pc:docMk/>
            <pc:sldMk cId="3492349390" sldId="5969"/>
            <ac:spMk id="2" creationId="{B25E1A98-2B2F-622D-F00A-5331BD4CE9F4}"/>
          </ac:spMkLst>
        </pc:spChg>
        <pc:spChg chg="mod">
          <ac:chgData name="Vincent Davy Zoonekynd" userId="9b657ceb-2c2e-465a-9d3d-eec3e4197458" providerId="ADAL" clId="{22ED2328-8812-432B-A067-EA4AF6BEF918}" dt="2024-03-15T10:40:15.715" v="11631" actId="20577"/>
          <ac:spMkLst>
            <pc:docMk/>
            <pc:sldMk cId="3492349390" sldId="5969"/>
            <ac:spMk id="3" creationId="{42325B23-A6F5-4774-D7B3-E0C7B227C893}"/>
          </ac:spMkLst>
        </pc:spChg>
      </pc:sldChg>
      <pc:sldChg chg="addSp delSp modSp add del mod">
        <pc:chgData name="Vincent Davy Zoonekynd" userId="9b657ceb-2c2e-465a-9d3d-eec3e4197458" providerId="ADAL" clId="{22ED2328-8812-432B-A067-EA4AF6BEF918}" dt="2024-03-07T06:41:45.345" v="8622" actId="47"/>
        <pc:sldMkLst>
          <pc:docMk/>
          <pc:sldMk cId="2716341870" sldId="5970"/>
        </pc:sldMkLst>
        <pc:spChg chg="del">
          <ac:chgData name="Vincent Davy Zoonekynd" userId="9b657ceb-2c2e-465a-9d3d-eec3e4197458" providerId="ADAL" clId="{22ED2328-8812-432B-A067-EA4AF6BEF918}" dt="2024-03-07T06:35:56.215" v="8484" actId="478"/>
          <ac:spMkLst>
            <pc:docMk/>
            <pc:sldMk cId="2716341870" sldId="5970"/>
            <ac:spMk id="2" creationId="{B44BB2D2-0F1D-2868-8975-083CC4D6DD93}"/>
          </ac:spMkLst>
        </pc:spChg>
        <pc:spChg chg="add mod">
          <ac:chgData name="Vincent Davy Zoonekynd" userId="9b657ceb-2c2e-465a-9d3d-eec3e4197458" providerId="ADAL" clId="{22ED2328-8812-432B-A067-EA4AF6BEF918}" dt="2024-03-07T06:35:49.314" v="8483" actId="1076"/>
          <ac:spMkLst>
            <pc:docMk/>
            <pc:sldMk cId="2716341870" sldId="5970"/>
            <ac:spMk id="3" creationId="{3B06E222-BBAF-3333-A7D0-9F5270D65569}"/>
          </ac:spMkLst>
        </pc:spChg>
        <pc:spChg chg="add mod">
          <ac:chgData name="Vincent Davy Zoonekynd" userId="9b657ceb-2c2e-465a-9d3d-eec3e4197458" providerId="ADAL" clId="{22ED2328-8812-432B-A067-EA4AF6BEF918}" dt="2024-03-07T06:34:56.621" v="8439" actId="948"/>
          <ac:spMkLst>
            <pc:docMk/>
            <pc:sldMk cId="2716341870" sldId="5970"/>
            <ac:spMk id="4" creationId="{F0031428-8035-F01C-B005-D1CADB682419}"/>
          </ac:spMkLst>
        </pc:spChg>
        <pc:spChg chg="add mod">
          <ac:chgData name="Vincent Davy Zoonekynd" userId="9b657ceb-2c2e-465a-9d3d-eec3e4197458" providerId="ADAL" clId="{22ED2328-8812-432B-A067-EA4AF6BEF918}" dt="2024-03-07T06:35:43.725" v="8482" actId="1076"/>
          <ac:spMkLst>
            <pc:docMk/>
            <pc:sldMk cId="2716341870" sldId="5970"/>
            <ac:spMk id="5" creationId="{3C4503B4-DBD4-00ED-1661-5A74C7F5270C}"/>
          </ac:spMkLst>
        </pc:spChg>
        <pc:spChg chg="add mod">
          <ac:chgData name="Vincent Davy Zoonekynd" userId="9b657ceb-2c2e-465a-9d3d-eec3e4197458" providerId="ADAL" clId="{22ED2328-8812-432B-A067-EA4AF6BEF918}" dt="2024-03-07T06:35:40.395" v="8481" actId="1076"/>
          <ac:spMkLst>
            <pc:docMk/>
            <pc:sldMk cId="2716341870" sldId="5970"/>
            <ac:spMk id="16" creationId="{468942FF-021C-E82B-75EF-2072F0B462C9}"/>
          </ac:spMkLst>
        </pc:spChg>
        <pc:spChg chg="add mod">
          <ac:chgData name="Vincent Davy Zoonekynd" userId="9b657ceb-2c2e-465a-9d3d-eec3e4197458" providerId="ADAL" clId="{22ED2328-8812-432B-A067-EA4AF6BEF918}" dt="2024-03-07T06:35:56.215" v="8484" actId="478"/>
          <ac:spMkLst>
            <pc:docMk/>
            <pc:sldMk cId="2716341870" sldId="5970"/>
            <ac:spMk id="18" creationId="{B6DB0E0E-0CEB-AAD7-C5F0-B74BA072B6A0}"/>
          </ac:spMkLst>
        </pc:spChg>
        <pc:spChg chg="add mod">
          <ac:chgData name="Vincent Davy Zoonekynd" userId="9b657ceb-2c2e-465a-9d3d-eec3e4197458" providerId="ADAL" clId="{22ED2328-8812-432B-A067-EA4AF6BEF918}" dt="2024-03-07T06:36:13.686" v="8498" actId="1076"/>
          <ac:spMkLst>
            <pc:docMk/>
            <pc:sldMk cId="2716341870" sldId="5970"/>
            <ac:spMk id="19" creationId="{EB0EF210-E6F6-215B-8318-649C8B3CC7BA}"/>
          </ac:spMkLst>
        </pc:spChg>
        <pc:spChg chg="add mod">
          <ac:chgData name="Vincent Davy Zoonekynd" userId="9b657ceb-2c2e-465a-9d3d-eec3e4197458" providerId="ADAL" clId="{22ED2328-8812-432B-A067-EA4AF6BEF918}" dt="2024-03-07T06:36:28.500" v="8509" actId="1076"/>
          <ac:spMkLst>
            <pc:docMk/>
            <pc:sldMk cId="2716341870" sldId="5970"/>
            <ac:spMk id="20" creationId="{B061397D-F306-5985-F82C-827DC09473FA}"/>
          </ac:spMkLst>
        </pc:spChg>
        <pc:spChg chg="add mod">
          <ac:chgData name="Vincent Davy Zoonekynd" userId="9b657ceb-2c2e-465a-9d3d-eec3e4197458" providerId="ADAL" clId="{22ED2328-8812-432B-A067-EA4AF6BEF918}" dt="2024-03-07T06:36:37.591" v="8520" actId="20577"/>
          <ac:spMkLst>
            <pc:docMk/>
            <pc:sldMk cId="2716341870" sldId="5970"/>
            <ac:spMk id="21" creationId="{D00BD773-F33C-54D3-4261-B8688877787A}"/>
          </ac:spMkLst>
        </pc:spChg>
        <pc:spChg chg="add mod">
          <ac:chgData name="Vincent Davy Zoonekynd" userId="9b657ceb-2c2e-465a-9d3d-eec3e4197458" providerId="ADAL" clId="{22ED2328-8812-432B-A067-EA4AF6BEF918}" dt="2024-03-07T06:36:58.455" v="8563" actId="20577"/>
          <ac:spMkLst>
            <pc:docMk/>
            <pc:sldMk cId="2716341870" sldId="5970"/>
            <ac:spMk id="22" creationId="{A4DD8E4C-F4FC-9195-E429-DDBED1648B23}"/>
          </ac:spMkLst>
        </pc:spChg>
        <pc:spChg chg="add mod">
          <ac:chgData name="Vincent Davy Zoonekynd" userId="9b657ceb-2c2e-465a-9d3d-eec3e4197458" providerId="ADAL" clId="{22ED2328-8812-432B-A067-EA4AF6BEF918}" dt="2024-03-07T06:37:21.174" v="8602" actId="1076"/>
          <ac:spMkLst>
            <pc:docMk/>
            <pc:sldMk cId="2716341870" sldId="5970"/>
            <ac:spMk id="23" creationId="{ABC3A88D-2D27-9500-97E8-45A79EA33921}"/>
          </ac:spMkLst>
        </pc:spChg>
        <pc:grpChg chg="del">
          <ac:chgData name="Vincent Davy Zoonekynd" userId="9b657ceb-2c2e-465a-9d3d-eec3e4197458" providerId="ADAL" clId="{22ED2328-8812-432B-A067-EA4AF6BEF918}" dt="2024-03-07T06:40:57.318" v="8615" actId="478"/>
          <ac:grpSpMkLst>
            <pc:docMk/>
            <pc:sldMk cId="2716341870" sldId="5970"/>
            <ac:grpSpMk id="6" creationId="{7ABEA0AE-E618-8B57-C4B9-5D774E2DB8BB}"/>
          </ac:grpSpMkLst>
        </pc:grpChg>
      </pc:sldChg>
      <pc:sldChg chg="addSp modSp add mod">
        <pc:chgData name="Vincent Davy Zoonekynd" userId="9b657ceb-2c2e-465a-9d3d-eec3e4197458" providerId="ADAL" clId="{22ED2328-8812-432B-A067-EA4AF6BEF918}" dt="2024-03-07T06:43:39.639" v="8654" actId="20577"/>
        <pc:sldMkLst>
          <pc:docMk/>
          <pc:sldMk cId="2428699363" sldId="5971"/>
        </pc:sldMkLst>
        <pc:spChg chg="add mod">
          <ac:chgData name="Vincent Davy Zoonekynd" userId="9b657ceb-2c2e-465a-9d3d-eec3e4197458" providerId="ADAL" clId="{22ED2328-8812-432B-A067-EA4AF6BEF918}" dt="2024-03-07T06:40:49.931" v="8614" actId="207"/>
          <ac:spMkLst>
            <pc:docMk/>
            <pc:sldMk cId="2428699363" sldId="5971"/>
            <ac:spMk id="3" creationId="{E778C69E-1567-708C-547A-D2214F288FDE}"/>
          </ac:spMkLst>
        </pc:spChg>
        <pc:spChg chg="add mod">
          <ac:chgData name="Vincent Davy Zoonekynd" userId="9b657ceb-2c2e-465a-9d3d-eec3e4197458" providerId="ADAL" clId="{22ED2328-8812-432B-A067-EA4AF6BEF918}" dt="2024-03-07T06:43:29.966" v="8649" actId="20577"/>
          <ac:spMkLst>
            <pc:docMk/>
            <pc:sldMk cId="2428699363" sldId="5971"/>
            <ac:spMk id="4" creationId="{AC03B0A8-0B24-28C6-7D13-A7FEEBE757DE}"/>
          </ac:spMkLst>
        </pc:spChg>
        <pc:spChg chg="add mod">
          <ac:chgData name="Vincent Davy Zoonekynd" userId="9b657ceb-2c2e-465a-9d3d-eec3e4197458" providerId="ADAL" clId="{22ED2328-8812-432B-A067-EA4AF6BEF918}" dt="2024-03-07T06:41:10.680" v="8616"/>
          <ac:spMkLst>
            <pc:docMk/>
            <pc:sldMk cId="2428699363" sldId="5971"/>
            <ac:spMk id="5" creationId="{F5085E10-2E9F-CFFC-BE63-A46271C1A9E5}"/>
          </ac:spMkLst>
        </pc:spChg>
        <pc:spChg chg="add mod">
          <ac:chgData name="Vincent Davy Zoonekynd" userId="9b657ceb-2c2e-465a-9d3d-eec3e4197458" providerId="ADAL" clId="{22ED2328-8812-432B-A067-EA4AF6BEF918}" dt="2024-03-07T06:41:23.044" v="8618" actId="1076"/>
          <ac:spMkLst>
            <pc:docMk/>
            <pc:sldMk cId="2428699363" sldId="5971"/>
            <ac:spMk id="16" creationId="{E08FC200-2CA0-C070-EAAB-166390D544EE}"/>
          </ac:spMkLst>
        </pc:spChg>
        <pc:spChg chg="add mod">
          <ac:chgData name="Vincent Davy Zoonekynd" userId="9b657ceb-2c2e-465a-9d3d-eec3e4197458" providerId="ADAL" clId="{22ED2328-8812-432B-A067-EA4AF6BEF918}" dt="2024-03-07T06:43:01.811" v="8647" actId="1076"/>
          <ac:spMkLst>
            <pc:docMk/>
            <pc:sldMk cId="2428699363" sldId="5971"/>
            <ac:spMk id="17" creationId="{97D4E99E-B619-5CFA-57A8-464394BD31B4}"/>
          </ac:spMkLst>
        </pc:spChg>
        <pc:spChg chg="add mod">
          <ac:chgData name="Vincent Davy Zoonekynd" userId="9b657ceb-2c2e-465a-9d3d-eec3e4197458" providerId="ADAL" clId="{22ED2328-8812-432B-A067-EA4AF6BEF918}" dt="2024-03-07T06:41:10.680" v="8616"/>
          <ac:spMkLst>
            <pc:docMk/>
            <pc:sldMk cId="2428699363" sldId="5971"/>
            <ac:spMk id="18" creationId="{79B5822C-B690-4ADA-EAA2-6B09F21DFF75}"/>
          </ac:spMkLst>
        </pc:spChg>
        <pc:spChg chg="add mod">
          <ac:chgData name="Vincent Davy Zoonekynd" userId="9b657ceb-2c2e-465a-9d3d-eec3e4197458" providerId="ADAL" clId="{22ED2328-8812-432B-A067-EA4AF6BEF918}" dt="2024-03-07T06:43:39.639" v="8654" actId="20577"/>
          <ac:spMkLst>
            <pc:docMk/>
            <pc:sldMk cId="2428699363" sldId="5971"/>
            <ac:spMk id="19" creationId="{B18E2B5C-BB08-FC72-3BDE-5163CCEAB630}"/>
          </ac:spMkLst>
        </pc:spChg>
        <pc:spChg chg="add mod">
          <ac:chgData name="Vincent Davy Zoonekynd" userId="9b657ceb-2c2e-465a-9d3d-eec3e4197458" providerId="ADAL" clId="{22ED2328-8812-432B-A067-EA4AF6BEF918}" dt="2024-03-07T06:43:35.445" v="8652" actId="20577"/>
          <ac:spMkLst>
            <pc:docMk/>
            <pc:sldMk cId="2428699363" sldId="5971"/>
            <ac:spMk id="20" creationId="{3A21C5C2-BC60-1314-302D-1C7CC2379B9B}"/>
          </ac:spMkLst>
        </pc:spChg>
        <pc:spChg chg="add mod">
          <ac:chgData name="Vincent Davy Zoonekynd" userId="9b657ceb-2c2e-465a-9d3d-eec3e4197458" providerId="ADAL" clId="{22ED2328-8812-432B-A067-EA4AF6BEF918}" dt="2024-03-07T06:42:42.861" v="8626" actId="20577"/>
          <ac:spMkLst>
            <pc:docMk/>
            <pc:sldMk cId="2428699363" sldId="5971"/>
            <ac:spMk id="21" creationId="{9815A676-9333-8BBF-C2FC-EC5A65E8C6AB}"/>
          </ac:spMkLst>
        </pc:spChg>
        <pc:spChg chg="add mod">
          <ac:chgData name="Vincent Davy Zoonekynd" userId="9b657ceb-2c2e-465a-9d3d-eec3e4197458" providerId="ADAL" clId="{22ED2328-8812-432B-A067-EA4AF6BEF918}" dt="2024-03-07T06:41:10.680" v="8616"/>
          <ac:spMkLst>
            <pc:docMk/>
            <pc:sldMk cId="2428699363" sldId="5971"/>
            <ac:spMk id="22" creationId="{9863CFEF-827B-FC8F-07A1-715F01EDB54D}"/>
          </ac:spMkLst>
        </pc:spChg>
        <pc:grpChg chg="mod">
          <ac:chgData name="Vincent Davy Zoonekynd" userId="9b657ceb-2c2e-465a-9d3d-eec3e4197458" providerId="ADAL" clId="{22ED2328-8812-432B-A067-EA4AF6BEF918}" dt="2024-03-07T06:39:36.130" v="8608" actId="207"/>
          <ac:grpSpMkLst>
            <pc:docMk/>
            <pc:sldMk cId="2428699363" sldId="5971"/>
            <ac:grpSpMk id="6" creationId="{7ABEA0AE-E618-8B57-C4B9-5D774E2DB8BB}"/>
          </ac:grpSpMkLst>
        </pc:grpChg>
      </pc:sldChg>
      <pc:sldChg chg="addSp delSp modSp add mod">
        <pc:chgData name="Vincent Davy Zoonekynd" userId="9b657ceb-2c2e-465a-9d3d-eec3e4197458" providerId="ADAL" clId="{22ED2328-8812-432B-A067-EA4AF6BEF918}" dt="2024-03-07T06:47:41.754" v="8659" actId="962"/>
        <pc:sldMkLst>
          <pc:docMk/>
          <pc:sldMk cId="3050069988" sldId="5972"/>
        </pc:sldMkLst>
        <pc:picChg chg="add mod">
          <ac:chgData name="Vincent Davy Zoonekynd" userId="9b657ceb-2c2e-465a-9d3d-eec3e4197458" providerId="ADAL" clId="{22ED2328-8812-432B-A067-EA4AF6BEF918}" dt="2024-03-07T06:47:41.754" v="8659" actId="962"/>
          <ac:picMkLst>
            <pc:docMk/>
            <pc:sldMk cId="3050069988" sldId="5972"/>
            <ac:picMk id="3" creationId="{2F7DF147-DE20-B3D9-42DD-21FF49F3BC92}"/>
          </ac:picMkLst>
        </pc:picChg>
        <pc:picChg chg="del">
          <ac:chgData name="Vincent Davy Zoonekynd" userId="9b657ceb-2c2e-465a-9d3d-eec3e4197458" providerId="ADAL" clId="{22ED2328-8812-432B-A067-EA4AF6BEF918}" dt="2024-03-07T06:47:37.846" v="8656" actId="478"/>
          <ac:picMkLst>
            <pc:docMk/>
            <pc:sldMk cId="3050069988" sldId="5972"/>
            <ac:picMk id="4" creationId="{55E33808-E873-E914-B041-D4FAC15BD17C}"/>
          </ac:picMkLst>
        </pc:picChg>
      </pc:sldChg>
      <pc:sldChg chg="add del">
        <pc:chgData name="Vincent Davy Zoonekynd" userId="9b657ceb-2c2e-465a-9d3d-eec3e4197458" providerId="ADAL" clId="{22ED2328-8812-432B-A067-EA4AF6BEF918}" dt="2024-04-23T13:06:35.566" v="12946" actId="47"/>
        <pc:sldMkLst>
          <pc:docMk/>
          <pc:sldMk cId="1329315407" sldId="5973"/>
        </pc:sldMkLst>
      </pc:sldChg>
      <pc:sldChg chg="modSp add del mod">
        <pc:chgData name="Vincent Davy Zoonekynd" userId="9b657ceb-2c2e-465a-9d3d-eec3e4197458" providerId="ADAL" clId="{22ED2328-8812-432B-A067-EA4AF6BEF918}" dt="2024-04-23T13:01:44.912" v="12876" actId="2696"/>
        <pc:sldMkLst>
          <pc:docMk/>
          <pc:sldMk cId="4165053651" sldId="5973"/>
        </pc:sldMkLst>
        <pc:spChg chg="mod">
          <ac:chgData name="Vincent Davy Zoonekynd" userId="9b657ceb-2c2e-465a-9d3d-eec3e4197458" providerId="ADAL" clId="{22ED2328-8812-432B-A067-EA4AF6BEF918}" dt="2024-03-07T11:58:01.583" v="8675" actId="20577"/>
          <ac:spMkLst>
            <pc:docMk/>
            <pc:sldMk cId="4165053651" sldId="5973"/>
            <ac:spMk id="3" creationId="{42325B23-A6F5-4774-D7B3-E0C7B227C893}"/>
          </ac:spMkLst>
        </pc:spChg>
      </pc:sldChg>
      <pc:sldChg chg="modSp add del mod ord">
        <pc:chgData name="Vincent Davy Zoonekynd" userId="9b657ceb-2c2e-465a-9d3d-eec3e4197458" providerId="ADAL" clId="{22ED2328-8812-432B-A067-EA4AF6BEF918}" dt="2024-04-23T13:01:44.912" v="12876" actId="2696"/>
        <pc:sldMkLst>
          <pc:docMk/>
          <pc:sldMk cId="86065123" sldId="5974"/>
        </pc:sldMkLst>
        <pc:spChg chg="mod">
          <ac:chgData name="Vincent Davy Zoonekynd" userId="9b657ceb-2c2e-465a-9d3d-eec3e4197458" providerId="ADAL" clId="{22ED2328-8812-432B-A067-EA4AF6BEF918}" dt="2024-03-07T12:05:18.312" v="8765" actId="20577"/>
          <ac:spMkLst>
            <pc:docMk/>
            <pc:sldMk cId="86065123" sldId="5974"/>
            <ac:spMk id="3" creationId="{42325B23-A6F5-4774-D7B3-E0C7B227C893}"/>
          </ac:spMkLst>
        </pc:spChg>
      </pc:sldChg>
      <pc:sldChg chg="add">
        <pc:chgData name="Vincent Davy Zoonekynd" userId="9b657ceb-2c2e-465a-9d3d-eec3e4197458" providerId="ADAL" clId="{22ED2328-8812-432B-A067-EA4AF6BEF918}" dt="2024-04-23T13:01:53.041" v="12877"/>
        <pc:sldMkLst>
          <pc:docMk/>
          <pc:sldMk cId="1463067469" sldId="5974"/>
        </pc:sldMkLst>
      </pc:sldChg>
      <pc:sldChg chg="modSp new del mod">
        <pc:chgData name="Vincent Davy Zoonekynd" userId="9b657ceb-2c2e-465a-9d3d-eec3e4197458" providerId="ADAL" clId="{22ED2328-8812-432B-A067-EA4AF6BEF918}" dt="2024-03-12T07:35:19.760" v="8918" actId="47"/>
        <pc:sldMkLst>
          <pc:docMk/>
          <pc:sldMk cId="1710281631" sldId="5975"/>
        </pc:sldMkLst>
        <pc:spChg chg="mod">
          <ac:chgData name="Vincent Davy Zoonekynd" userId="9b657ceb-2c2e-465a-9d3d-eec3e4197458" providerId="ADAL" clId="{22ED2328-8812-432B-A067-EA4AF6BEF918}" dt="2024-03-11T10:39:50.363" v="8813" actId="20577"/>
          <ac:spMkLst>
            <pc:docMk/>
            <pc:sldMk cId="1710281631" sldId="5975"/>
            <ac:spMk id="3" creationId="{777CE6AD-8EF2-5B62-EC77-3D8B3837E9FE}"/>
          </ac:spMkLst>
        </pc:spChg>
      </pc:sldChg>
      <pc:sldChg chg="modSp new del mod">
        <pc:chgData name="Vincent Davy Zoonekynd" userId="9b657ceb-2c2e-465a-9d3d-eec3e4197458" providerId="ADAL" clId="{22ED2328-8812-432B-A067-EA4AF6BEF918}" dt="2024-03-12T07:47:51.408" v="9056" actId="47"/>
        <pc:sldMkLst>
          <pc:docMk/>
          <pc:sldMk cId="984705939" sldId="5976"/>
        </pc:sldMkLst>
        <pc:spChg chg="mod">
          <ac:chgData name="Vincent Davy Zoonekynd" userId="9b657ceb-2c2e-465a-9d3d-eec3e4197458" providerId="ADAL" clId="{22ED2328-8812-432B-A067-EA4AF6BEF918}" dt="2024-03-11T10:40:17.521" v="8876" actId="20577"/>
          <ac:spMkLst>
            <pc:docMk/>
            <pc:sldMk cId="984705939" sldId="5976"/>
            <ac:spMk id="3" creationId="{F04CC776-851A-F465-AC7A-2F4B9D840A39}"/>
          </ac:spMkLst>
        </pc:spChg>
      </pc:sldChg>
      <pc:sldChg chg="addSp delSp modSp new mod">
        <pc:chgData name="Vincent Davy Zoonekynd" userId="9b657ceb-2c2e-465a-9d3d-eec3e4197458" providerId="ADAL" clId="{22ED2328-8812-432B-A067-EA4AF6BEF918}" dt="2024-03-12T07:35:16.259" v="8917" actId="1076"/>
        <pc:sldMkLst>
          <pc:docMk/>
          <pc:sldMk cId="1987213514" sldId="5977"/>
        </pc:sldMkLst>
        <pc:spChg chg="mod">
          <ac:chgData name="Vincent Davy Zoonekynd" userId="9b657ceb-2c2e-465a-9d3d-eec3e4197458" providerId="ADAL" clId="{22ED2328-8812-432B-A067-EA4AF6BEF918}" dt="2024-03-12T07:34:19.591" v="8886" actId="20577"/>
          <ac:spMkLst>
            <pc:docMk/>
            <pc:sldMk cId="1987213514" sldId="5977"/>
            <ac:spMk id="2" creationId="{7EB41256-B00D-58AE-3B63-2C78685399B7}"/>
          </ac:spMkLst>
        </pc:spChg>
        <pc:spChg chg="del">
          <ac:chgData name="Vincent Davy Zoonekynd" userId="9b657ceb-2c2e-465a-9d3d-eec3e4197458" providerId="ADAL" clId="{22ED2328-8812-432B-A067-EA4AF6BEF918}" dt="2024-03-12T07:34:22.815" v="8887" actId="478"/>
          <ac:spMkLst>
            <pc:docMk/>
            <pc:sldMk cId="1987213514" sldId="5977"/>
            <ac:spMk id="3" creationId="{7CA19686-D4D5-CD13-7851-748A45997897}"/>
          </ac:spMkLst>
        </pc:spChg>
        <pc:spChg chg="add mod">
          <ac:chgData name="Vincent Davy Zoonekynd" userId="9b657ceb-2c2e-465a-9d3d-eec3e4197458" providerId="ADAL" clId="{22ED2328-8812-432B-A067-EA4AF6BEF918}" dt="2024-03-12T07:34:46.769" v="8891" actId="1076"/>
          <ac:spMkLst>
            <pc:docMk/>
            <pc:sldMk cId="1987213514" sldId="5977"/>
            <ac:spMk id="4" creationId="{29B4C84E-6F26-A9DE-DA90-82EA440E41CD}"/>
          </ac:spMkLst>
        </pc:spChg>
        <pc:spChg chg="add mod">
          <ac:chgData name="Vincent Davy Zoonekynd" userId="9b657ceb-2c2e-465a-9d3d-eec3e4197458" providerId="ADAL" clId="{22ED2328-8812-432B-A067-EA4AF6BEF918}" dt="2024-03-12T07:34:58.684" v="8909" actId="20577"/>
          <ac:spMkLst>
            <pc:docMk/>
            <pc:sldMk cId="1987213514" sldId="5977"/>
            <ac:spMk id="5" creationId="{5D9CC5FF-A366-323B-D753-1B09E3D67BEC}"/>
          </ac:spMkLst>
        </pc:spChg>
        <pc:spChg chg="add mod">
          <ac:chgData name="Vincent Davy Zoonekynd" userId="9b657ceb-2c2e-465a-9d3d-eec3e4197458" providerId="ADAL" clId="{22ED2328-8812-432B-A067-EA4AF6BEF918}" dt="2024-03-12T07:35:16.259" v="8917" actId="1076"/>
          <ac:spMkLst>
            <pc:docMk/>
            <pc:sldMk cId="1987213514" sldId="5977"/>
            <ac:spMk id="6" creationId="{463C5141-86A1-7FE0-5142-52EEE408A81E}"/>
          </ac:spMkLst>
        </pc:spChg>
        <pc:picChg chg="add mod">
          <ac:chgData name="Vincent Davy Zoonekynd" userId="9b657ceb-2c2e-465a-9d3d-eec3e4197458" providerId="ADAL" clId="{22ED2328-8812-432B-A067-EA4AF6BEF918}" dt="2024-03-12T07:34:28.361" v="8889" actId="167"/>
          <ac:picMkLst>
            <pc:docMk/>
            <pc:sldMk cId="1987213514" sldId="5977"/>
            <ac:picMk id="112642" creationId="{840CC0C9-96BE-90EA-FF9E-EFCC93F29ED4}"/>
          </ac:picMkLst>
        </pc:picChg>
      </pc:sldChg>
      <pc:sldChg chg="new del">
        <pc:chgData name="Vincent Davy Zoonekynd" userId="9b657ceb-2c2e-465a-9d3d-eec3e4197458" providerId="ADAL" clId="{22ED2328-8812-432B-A067-EA4AF6BEF918}" dt="2024-03-12T07:47:51.408" v="9056" actId="47"/>
        <pc:sldMkLst>
          <pc:docMk/>
          <pc:sldMk cId="4023267647" sldId="5978"/>
        </pc:sldMkLst>
      </pc:sldChg>
      <pc:sldChg chg="addSp delSp modSp add mod">
        <pc:chgData name="Vincent Davy Zoonekynd" userId="9b657ceb-2c2e-465a-9d3d-eec3e4197458" providerId="ADAL" clId="{22ED2328-8812-432B-A067-EA4AF6BEF918}" dt="2024-03-12T07:41:35.268" v="8971" actId="1038"/>
        <pc:sldMkLst>
          <pc:docMk/>
          <pc:sldMk cId="2004190735" sldId="5979"/>
        </pc:sldMkLst>
        <pc:spChg chg="mod">
          <ac:chgData name="Vincent Davy Zoonekynd" userId="9b657ceb-2c2e-465a-9d3d-eec3e4197458" providerId="ADAL" clId="{22ED2328-8812-432B-A067-EA4AF6BEF918}" dt="2024-03-12T07:41:29.089" v="8957" actId="1038"/>
          <ac:spMkLst>
            <pc:docMk/>
            <pc:sldMk cId="2004190735" sldId="5979"/>
            <ac:spMk id="4" creationId="{62AE9B5A-50E1-7978-B264-FEF0C6316707}"/>
          </ac:spMkLst>
        </pc:spChg>
        <pc:spChg chg="mod">
          <ac:chgData name="Vincent Davy Zoonekynd" userId="9b657ceb-2c2e-465a-9d3d-eec3e4197458" providerId="ADAL" clId="{22ED2328-8812-432B-A067-EA4AF6BEF918}" dt="2024-03-12T07:38:23.714" v="8928" actId="1076"/>
          <ac:spMkLst>
            <pc:docMk/>
            <pc:sldMk cId="2004190735" sldId="5979"/>
            <ac:spMk id="5" creationId="{8E57911F-38D3-D438-A187-FBD7ABE87098}"/>
          </ac:spMkLst>
        </pc:spChg>
        <pc:spChg chg="mod">
          <ac:chgData name="Vincent Davy Zoonekynd" userId="9b657ceb-2c2e-465a-9d3d-eec3e4197458" providerId="ADAL" clId="{22ED2328-8812-432B-A067-EA4AF6BEF918}" dt="2024-03-12T07:41:35.268" v="8971" actId="1038"/>
          <ac:spMkLst>
            <pc:docMk/>
            <pc:sldMk cId="2004190735" sldId="5979"/>
            <ac:spMk id="6" creationId="{90249CDD-1E14-47B8-981C-5672976EE1E5}"/>
          </ac:spMkLst>
        </pc:spChg>
        <pc:picChg chg="del">
          <ac:chgData name="Vincent Davy Zoonekynd" userId="9b657ceb-2c2e-465a-9d3d-eec3e4197458" providerId="ADAL" clId="{22ED2328-8812-432B-A067-EA4AF6BEF918}" dt="2024-03-12T07:37:46.129" v="8921" actId="478"/>
          <ac:picMkLst>
            <pc:docMk/>
            <pc:sldMk cId="2004190735" sldId="5979"/>
            <ac:picMk id="60418" creationId="{7C141DA1-0661-93B3-F4D3-A9645D21267B}"/>
          </ac:picMkLst>
        </pc:picChg>
        <pc:picChg chg="add mod">
          <ac:chgData name="Vincent Davy Zoonekynd" userId="9b657ceb-2c2e-465a-9d3d-eec3e4197458" providerId="ADAL" clId="{22ED2328-8812-432B-A067-EA4AF6BEF918}" dt="2024-03-12T07:41:15.106" v="8944" actId="408"/>
          <ac:picMkLst>
            <pc:docMk/>
            <pc:sldMk cId="2004190735" sldId="5979"/>
            <ac:picMk id="114690" creationId="{A3B94B58-0066-A948-0CB4-92C516E5B4D6}"/>
          </ac:picMkLst>
        </pc:picChg>
      </pc:sldChg>
      <pc:sldChg chg="addSp delSp modSp add mod">
        <pc:chgData name="Vincent Davy Zoonekynd" userId="9b657ceb-2c2e-465a-9d3d-eec3e4197458" providerId="ADAL" clId="{22ED2328-8812-432B-A067-EA4AF6BEF918}" dt="2024-03-12T07:42:18.203" v="9003" actId="1035"/>
        <pc:sldMkLst>
          <pc:docMk/>
          <pc:sldMk cId="2269470236" sldId="5980"/>
        </pc:sldMkLst>
        <pc:spChg chg="mod">
          <ac:chgData name="Vincent Davy Zoonekynd" userId="9b657ceb-2c2e-465a-9d3d-eec3e4197458" providerId="ADAL" clId="{22ED2328-8812-432B-A067-EA4AF6BEF918}" dt="2024-03-12T07:41:47.577" v="8978" actId="1037"/>
          <ac:spMkLst>
            <pc:docMk/>
            <pc:sldMk cId="2269470236" sldId="5980"/>
            <ac:spMk id="4" creationId="{62AE9B5A-50E1-7978-B264-FEF0C6316707}"/>
          </ac:spMkLst>
        </pc:spChg>
        <pc:spChg chg="mod">
          <ac:chgData name="Vincent Davy Zoonekynd" userId="9b657ceb-2c2e-465a-9d3d-eec3e4197458" providerId="ADAL" clId="{22ED2328-8812-432B-A067-EA4AF6BEF918}" dt="2024-03-12T07:41:55.177" v="8982" actId="1035"/>
          <ac:spMkLst>
            <pc:docMk/>
            <pc:sldMk cId="2269470236" sldId="5980"/>
            <ac:spMk id="5" creationId="{8E57911F-38D3-D438-A187-FBD7ABE87098}"/>
          </ac:spMkLst>
        </pc:spChg>
        <pc:spChg chg="mod">
          <ac:chgData name="Vincent Davy Zoonekynd" userId="9b657ceb-2c2e-465a-9d3d-eec3e4197458" providerId="ADAL" clId="{22ED2328-8812-432B-A067-EA4AF6BEF918}" dt="2024-03-12T07:42:18.203" v="9003" actId="1035"/>
          <ac:spMkLst>
            <pc:docMk/>
            <pc:sldMk cId="2269470236" sldId="5980"/>
            <ac:spMk id="6" creationId="{90249CDD-1E14-47B8-981C-5672976EE1E5}"/>
          </ac:spMkLst>
        </pc:spChg>
        <pc:picChg chg="del">
          <ac:chgData name="Vincent Davy Zoonekynd" userId="9b657ceb-2c2e-465a-9d3d-eec3e4197458" providerId="ADAL" clId="{22ED2328-8812-432B-A067-EA4AF6BEF918}" dt="2024-03-12T07:39:44.766" v="8935" actId="478"/>
          <ac:picMkLst>
            <pc:docMk/>
            <pc:sldMk cId="2269470236" sldId="5980"/>
            <ac:picMk id="114690" creationId="{A3B94B58-0066-A948-0CB4-92C516E5B4D6}"/>
          </ac:picMkLst>
        </pc:picChg>
        <pc:picChg chg="add mod">
          <ac:chgData name="Vincent Davy Zoonekynd" userId="9b657ceb-2c2e-465a-9d3d-eec3e4197458" providerId="ADAL" clId="{22ED2328-8812-432B-A067-EA4AF6BEF918}" dt="2024-03-12T07:41:42.331" v="8972" actId="167"/>
          <ac:picMkLst>
            <pc:docMk/>
            <pc:sldMk cId="2269470236" sldId="5980"/>
            <ac:picMk id="115714" creationId="{BE20EFF9-7200-1B8B-FD80-063A96705ED7}"/>
          </ac:picMkLst>
        </pc:picChg>
      </pc:sldChg>
      <pc:sldChg chg="new del">
        <pc:chgData name="Vincent Davy Zoonekynd" userId="9b657ceb-2c2e-465a-9d3d-eec3e4197458" providerId="ADAL" clId="{22ED2328-8812-432B-A067-EA4AF6BEF918}" dt="2024-03-12T07:47:51.408" v="9056" actId="47"/>
        <pc:sldMkLst>
          <pc:docMk/>
          <pc:sldMk cId="3022671694" sldId="5981"/>
        </pc:sldMkLst>
      </pc:sldChg>
      <pc:sldChg chg="addSp delSp modSp add mod">
        <pc:chgData name="Vincent Davy Zoonekynd" userId="9b657ceb-2c2e-465a-9d3d-eec3e4197458" providerId="ADAL" clId="{22ED2328-8812-432B-A067-EA4AF6BEF918}" dt="2024-03-12T07:43:55.554" v="9016" actId="1076"/>
        <pc:sldMkLst>
          <pc:docMk/>
          <pc:sldMk cId="967445181" sldId="5982"/>
        </pc:sldMkLst>
        <pc:spChg chg="mod">
          <ac:chgData name="Vincent Davy Zoonekynd" userId="9b657ceb-2c2e-465a-9d3d-eec3e4197458" providerId="ADAL" clId="{22ED2328-8812-432B-A067-EA4AF6BEF918}" dt="2024-03-12T07:43:55.554" v="9016" actId="1076"/>
          <ac:spMkLst>
            <pc:docMk/>
            <pc:sldMk cId="967445181" sldId="5982"/>
            <ac:spMk id="6" creationId="{90249CDD-1E14-47B8-981C-5672976EE1E5}"/>
          </ac:spMkLst>
        </pc:spChg>
        <pc:picChg chg="del">
          <ac:chgData name="Vincent Davy Zoonekynd" userId="9b657ceb-2c2e-465a-9d3d-eec3e4197458" providerId="ADAL" clId="{22ED2328-8812-432B-A067-EA4AF6BEF918}" dt="2024-03-12T07:43:05.073" v="9006" actId="478"/>
          <ac:picMkLst>
            <pc:docMk/>
            <pc:sldMk cId="967445181" sldId="5982"/>
            <ac:picMk id="115714" creationId="{BE20EFF9-7200-1B8B-FD80-063A96705ED7}"/>
          </ac:picMkLst>
        </pc:picChg>
        <pc:picChg chg="add mod">
          <ac:chgData name="Vincent Davy Zoonekynd" userId="9b657ceb-2c2e-465a-9d3d-eec3e4197458" providerId="ADAL" clId="{22ED2328-8812-432B-A067-EA4AF6BEF918}" dt="2024-03-12T07:43:21.982" v="9010" actId="167"/>
          <ac:picMkLst>
            <pc:docMk/>
            <pc:sldMk cId="967445181" sldId="5982"/>
            <ac:picMk id="116738" creationId="{6A1EDD65-FB4A-BC5F-B454-BAC5EFD3673E}"/>
          </ac:picMkLst>
        </pc:picChg>
      </pc:sldChg>
      <pc:sldChg chg="addSp delSp modSp add mod">
        <pc:chgData name="Vincent Davy Zoonekynd" userId="9b657ceb-2c2e-465a-9d3d-eec3e4197458" providerId="ADAL" clId="{22ED2328-8812-432B-A067-EA4AF6BEF918}" dt="2024-03-12T07:46:19.180" v="9032" actId="1076"/>
        <pc:sldMkLst>
          <pc:docMk/>
          <pc:sldMk cId="1304065505" sldId="5983"/>
        </pc:sldMkLst>
        <pc:spChg chg="mod">
          <ac:chgData name="Vincent Davy Zoonekynd" userId="9b657ceb-2c2e-465a-9d3d-eec3e4197458" providerId="ADAL" clId="{22ED2328-8812-432B-A067-EA4AF6BEF918}" dt="2024-03-12T07:46:19.180" v="9032" actId="1076"/>
          <ac:spMkLst>
            <pc:docMk/>
            <pc:sldMk cId="1304065505" sldId="5983"/>
            <ac:spMk id="6" creationId="{90249CDD-1E14-47B8-981C-5672976EE1E5}"/>
          </ac:spMkLst>
        </pc:spChg>
        <pc:picChg chg="del">
          <ac:chgData name="Vincent Davy Zoonekynd" userId="9b657ceb-2c2e-465a-9d3d-eec3e4197458" providerId="ADAL" clId="{22ED2328-8812-432B-A067-EA4AF6BEF918}" dt="2024-03-12T07:45:29.890" v="9018" actId="478"/>
          <ac:picMkLst>
            <pc:docMk/>
            <pc:sldMk cId="1304065505" sldId="5983"/>
            <ac:picMk id="116738" creationId="{6A1EDD65-FB4A-BC5F-B454-BAC5EFD3673E}"/>
          </ac:picMkLst>
        </pc:picChg>
        <pc:picChg chg="add mod">
          <ac:chgData name="Vincent Davy Zoonekynd" userId="9b657ceb-2c2e-465a-9d3d-eec3e4197458" providerId="ADAL" clId="{22ED2328-8812-432B-A067-EA4AF6BEF918}" dt="2024-03-12T07:46:05.355" v="9024" actId="167"/>
          <ac:picMkLst>
            <pc:docMk/>
            <pc:sldMk cId="1304065505" sldId="5983"/>
            <ac:picMk id="117762" creationId="{0C9298C6-B11D-860B-DA74-04B3D985A7C5}"/>
          </ac:picMkLst>
        </pc:picChg>
      </pc:sldChg>
      <pc:sldChg chg="addSp delSp modSp add mod">
        <pc:chgData name="Vincent Davy Zoonekynd" userId="9b657ceb-2c2e-465a-9d3d-eec3e4197458" providerId="ADAL" clId="{22ED2328-8812-432B-A067-EA4AF6BEF918}" dt="2024-03-12T07:47:43.457" v="9055" actId="1036"/>
        <pc:sldMkLst>
          <pc:docMk/>
          <pc:sldMk cId="3003838981" sldId="5984"/>
        </pc:sldMkLst>
        <pc:spChg chg="mod">
          <ac:chgData name="Vincent Davy Zoonekynd" userId="9b657ceb-2c2e-465a-9d3d-eec3e4197458" providerId="ADAL" clId="{22ED2328-8812-432B-A067-EA4AF6BEF918}" dt="2024-03-12T07:47:43.457" v="9055" actId="1036"/>
          <ac:spMkLst>
            <pc:docMk/>
            <pc:sldMk cId="3003838981" sldId="5984"/>
            <ac:spMk id="6" creationId="{90249CDD-1E14-47B8-981C-5672976EE1E5}"/>
          </ac:spMkLst>
        </pc:spChg>
        <pc:picChg chg="del">
          <ac:chgData name="Vincent Davy Zoonekynd" userId="9b657ceb-2c2e-465a-9d3d-eec3e4197458" providerId="ADAL" clId="{22ED2328-8812-432B-A067-EA4AF6BEF918}" dt="2024-03-12T07:46:47.463" v="9034" actId="478"/>
          <ac:picMkLst>
            <pc:docMk/>
            <pc:sldMk cId="3003838981" sldId="5984"/>
            <ac:picMk id="117762" creationId="{0C9298C6-B11D-860B-DA74-04B3D985A7C5}"/>
          </ac:picMkLst>
        </pc:picChg>
        <pc:picChg chg="add mod">
          <ac:chgData name="Vincent Davy Zoonekynd" userId="9b657ceb-2c2e-465a-9d3d-eec3e4197458" providerId="ADAL" clId="{22ED2328-8812-432B-A067-EA4AF6BEF918}" dt="2024-03-12T07:47:36.425" v="9047" actId="1076"/>
          <ac:picMkLst>
            <pc:docMk/>
            <pc:sldMk cId="3003838981" sldId="5984"/>
            <ac:picMk id="118786" creationId="{D3320831-C2E6-BE8D-7FC5-4A2DC3F58F60}"/>
          </ac:picMkLst>
        </pc:picChg>
      </pc:sldChg>
      <pc:sldChg chg="modSp new mod ord">
        <pc:chgData name="Vincent Davy Zoonekynd" userId="9b657ceb-2c2e-465a-9d3d-eec3e4197458" providerId="ADAL" clId="{22ED2328-8812-432B-A067-EA4AF6BEF918}" dt="2024-03-12T10:34:17.616" v="9398"/>
        <pc:sldMkLst>
          <pc:docMk/>
          <pc:sldMk cId="2938994148" sldId="5985"/>
        </pc:sldMkLst>
        <pc:spChg chg="mod">
          <ac:chgData name="Vincent Davy Zoonekynd" userId="9b657ceb-2c2e-465a-9d3d-eec3e4197458" providerId="ADAL" clId="{22ED2328-8812-432B-A067-EA4AF6BEF918}" dt="2024-03-12T08:57:29.238" v="9109" actId="20577"/>
          <ac:spMkLst>
            <pc:docMk/>
            <pc:sldMk cId="2938994148" sldId="5985"/>
            <ac:spMk id="2" creationId="{27407FBD-50BC-670B-EBAF-13AB9B524228}"/>
          </ac:spMkLst>
        </pc:spChg>
        <pc:spChg chg="mod">
          <ac:chgData name="Vincent Davy Zoonekynd" userId="9b657ceb-2c2e-465a-9d3d-eec3e4197458" providerId="ADAL" clId="{22ED2328-8812-432B-A067-EA4AF6BEF918}" dt="2024-03-12T08:57:25.589" v="9095" actId="20577"/>
          <ac:spMkLst>
            <pc:docMk/>
            <pc:sldMk cId="2938994148" sldId="5985"/>
            <ac:spMk id="3" creationId="{B91033A3-BB9C-BB39-FF03-922EF69048E4}"/>
          </ac:spMkLst>
        </pc:spChg>
      </pc:sldChg>
      <pc:sldChg chg="addSp delSp modSp new mod ord">
        <pc:chgData name="Vincent Davy Zoonekynd" userId="9b657ceb-2c2e-465a-9d3d-eec3e4197458" providerId="ADAL" clId="{22ED2328-8812-432B-A067-EA4AF6BEF918}" dt="2024-03-12T10:34:17.616" v="9398"/>
        <pc:sldMkLst>
          <pc:docMk/>
          <pc:sldMk cId="4154148557" sldId="5986"/>
        </pc:sldMkLst>
        <pc:spChg chg="mod">
          <ac:chgData name="Vincent Davy Zoonekynd" userId="9b657ceb-2c2e-465a-9d3d-eec3e4197458" providerId="ADAL" clId="{22ED2328-8812-432B-A067-EA4AF6BEF918}" dt="2024-03-12T08:56:25.086" v="9075" actId="20577"/>
          <ac:spMkLst>
            <pc:docMk/>
            <pc:sldMk cId="4154148557" sldId="5986"/>
            <ac:spMk id="2" creationId="{18B8435F-5D09-A49B-5AAE-53ACCA5283A1}"/>
          </ac:spMkLst>
        </pc:spChg>
        <pc:spChg chg="del">
          <ac:chgData name="Vincent Davy Zoonekynd" userId="9b657ceb-2c2e-465a-9d3d-eec3e4197458" providerId="ADAL" clId="{22ED2328-8812-432B-A067-EA4AF6BEF918}" dt="2024-03-12T08:56:28.983" v="9076" actId="478"/>
          <ac:spMkLst>
            <pc:docMk/>
            <pc:sldMk cId="4154148557" sldId="5986"/>
            <ac:spMk id="3" creationId="{8BBF3420-09BD-72C5-F0D1-A9144AC0AC19}"/>
          </ac:spMkLst>
        </pc:spChg>
        <pc:picChg chg="add del mod">
          <ac:chgData name="Vincent Davy Zoonekynd" userId="9b657ceb-2c2e-465a-9d3d-eec3e4197458" providerId="ADAL" clId="{22ED2328-8812-432B-A067-EA4AF6BEF918}" dt="2024-03-12T08:56:50.839" v="9079" actId="478"/>
          <ac:picMkLst>
            <pc:docMk/>
            <pc:sldMk cId="4154148557" sldId="5986"/>
            <ac:picMk id="119810" creationId="{98240D52-EE5A-F663-DA0C-0299FEC29848}"/>
          </ac:picMkLst>
        </pc:picChg>
        <pc:picChg chg="add mod">
          <ac:chgData name="Vincent Davy Zoonekynd" userId="9b657ceb-2c2e-465a-9d3d-eec3e4197458" providerId="ADAL" clId="{22ED2328-8812-432B-A067-EA4AF6BEF918}" dt="2024-03-12T08:57:10.533" v="9082" actId="1076"/>
          <ac:picMkLst>
            <pc:docMk/>
            <pc:sldMk cId="4154148557" sldId="5986"/>
            <ac:picMk id="119812" creationId="{28B893DD-14E6-C64B-FEE1-B158C100260D}"/>
          </ac:picMkLst>
        </pc:picChg>
      </pc:sldChg>
      <pc:sldChg chg="addSp delSp modSp new mod ord">
        <pc:chgData name="Vincent Davy Zoonekynd" userId="9b657ceb-2c2e-465a-9d3d-eec3e4197458" providerId="ADAL" clId="{22ED2328-8812-432B-A067-EA4AF6BEF918}" dt="2024-03-14T07:48:31.984" v="9469" actId="1076"/>
        <pc:sldMkLst>
          <pc:docMk/>
          <pc:sldMk cId="1780668968" sldId="5987"/>
        </pc:sldMkLst>
        <pc:spChg chg="mod">
          <ac:chgData name="Vincent Davy Zoonekynd" userId="9b657ceb-2c2e-465a-9d3d-eec3e4197458" providerId="ADAL" clId="{22ED2328-8812-432B-A067-EA4AF6BEF918}" dt="2024-03-12T08:57:50.901" v="9128" actId="20577"/>
          <ac:spMkLst>
            <pc:docMk/>
            <pc:sldMk cId="1780668968" sldId="5987"/>
            <ac:spMk id="2" creationId="{EEF6F3B0-38BE-96A3-8170-211DA85E7F5E}"/>
          </ac:spMkLst>
        </pc:spChg>
        <pc:spChg chg="del">
          <ac:chgData name="Vincent Davy Zoonekynd" userId="9b657ceb-2c2e-465a-9d3d-eec3e4197458" providerId="ADAL" clId="{22ED2328-8812-432B-A067-EA4AF6BEF918}" dt="2024-03-14T07:47:47.243" v="9461" actId="478"/>
          <ac:spMkLst>
            <pc:docMk/>
            <pc:sldMk cId="1780668968" sldId="5987"/>
            <ac:spMk id="3" creationId="{83E87199-9C01-9FD0-73C3-43DAB45B7A40}"/>
          </ac:spMkLst>
        </pc:spChg>
        <pc:picChg chg="add del mod">
          <ac:chgData name="Vincent Davy Zoonekynd" userId="9b657ceb-2c2e-465a-9d3d-eec3e4197458" providerId="ADAL" clId="{22ED2328-8812-432B-A067-EA4AF6BEF918}" dt="2024-03-14T07:47:53.932" v="9464" actId="478"/>
          <ac:picMkLst>
            <pc:docMk/>
            <pc:sldMk cId="1780668968" sldId="5987"/>
            <ac:picMk id="133122" creationId="{27AA5E42-C806-C202-435E-29BD32EA6FCD}"/>
          </ac:picMkLst>
        </pc:picChg>
        <pc:picChg chg="add mod">
          <ac:chgData name="Vincent Davy Zoonekynd" userId="9b657ceb-2c2e-465a-9d3d-eec3e4197458" providerId="ADAL" clId="{22ED2328-8812-432B-A067-EA4AF6BEF918}" dt="2024-03-14T07:48:31.984" v="9469" actId="1076"/>
          <ac:picMkLst>
            <pc:docMk/>
            <pc:sldMk cId="1780668968" sldId="5987"/>
            <ac:picMk id="133124" creationId="{FD1DEB8E-6F40-3CA4-D9C4-5BEB6F3ACB5D}"/>
          </ac:picMkLst>
        </pc:picChg>
      </pc:sldChg>
      <pc:sldChg chg="modSp add mod ord">
        <pc:chgData name="Vincent Davy Zoonekynd" userId="9b657ceb-2c2e-465a-9d3d-eec3e4197458" providerId="ADAL" clId="{22ED2328-8812-432B-A067-EA4AF6BEF918}" dt="2024-03-12T10:34:17.616" v="9398"/>
        <pc:sldMkLst>
          <pc:docMk/>
          <pc:sldMk cId="2092985083" sldId="5988"/>
        </pc:sldMkLst>
        <pc:spChg chg="mod">
          <ac:chgData name="Vincent Davy Zoonekynd" userId="9b657ceb-2c2e-465a-9d3d-eec3e4197458" providerId="ADAL" clId="{22ED2328-8812-432B-A067-EA4AF6BEF918}" dt="2024-03-12T08:58:08.199" v="9153" actId="20577"/>
          <ac:spMkLst>
            <pc:docMk/>
            <pc:sldMk cId="2092985083" sldId="5988"/>
            <ac:spMk id="2" creationId="{EEF6F3B0-38BE-96A3-8170-211DA85E7F5E}"/>
          </ac:spMkLst>
        </pc:spChg>
      </pc:sldChg>
      <pc:sldChg chg="addSp delSp modSp add mod ord">
        <pc:chgData name="Vincent Davy Zoonekynd" userId="9b657ceb-2c2e-465a-9d3d-eec3e4197458" providerId="ADAL" clId="{22ED2328-8812-432B-A067-EA4AF6BEF918}" dt="2024-03-12T10:34:17.616" v="9398"/>
        <pc:sldMkLst>
          <pc:docMk/>
          <pc:sldMk cId="3989517913" sldId="5989"/>
        </pc:sldMkLst>
        <pc:spChg chg="mod">
          <ac:chgData name="Vincent Davy Zoonekynd" userId="9b657ceb-2c2e-465a-9d3d-eec3e4197458" providerId="ADAL" clId="{22ED2328-8812-432B-A067-EA4AF6BEF918}" dt="2024-03-12T08:58:16.822" v="9174" actId="20577"/>
          <ac:spMkLst>
            <pc:docMk/>
            <pc:sldMk cId="3989517913" sldId="5989"/>
            <ac:spMk id="2" creationId="{EEF6F3B0-38BE-96A3-8170-211DA85E7F5E}"/>
          </ac:spMkLst>
        </pc:spChg>
        <pc:spChg chg="del">
          <ac:chgData name="Vincent Davy Zoonekynd" userId="9b657ceb-2c2e-465a-9d3d-eec3e4197458" providerId="ADAL" clId="{22ED2328-8812-432B-A067-EA4AF6BEF918}" dt="2024-03-12T09:15:45.911" v="9361" actId="478"/>
          <ac:spMkLst>
            <pc:docMk/>
            <pc:sldMk cId="3989517913" sldId="5989"/>
            <ac:spMk id="3" creationId="{83E87199-9C01-9FD0-73C3-43DAB45B7A40}"/>
          </ac:spMkLst>
        </pc:spChg>
        <pc:picChg chg="add mod">
          <ac:chgData name="Vincent Davy Zoonekynd" userId="9b657ceb-2c2e-465a-9d3d-eec3e4197458" providerId="ADAL" clId="{22ED2328-8812-432B-A067-EA4AF6BEF918}" dt="2024-03-12T09:15:51.808" v="9363" actId="1076"/>
          <ac:picMkLst>
            <pc:docMk/>
            <pc:sldMk cId="3989517913" sldId="5989"/>
            <ac:picMk id="121858" creationId="{B4210AB1-AFB9-84F5-2686-160875667FAA}"/>
          </ac:picMkLst>
        </pc:picChg>
      </pc:sldChg>
      <pc:sldChg chg="addSp delSp modSp add mod ord">
        <pc:chgData name="Vincent Davy Zoonekynd" userId="9b657ceb-2c2e-465a-9d3d-eec3e4197458" providerId="ADAL" clId="{22ED2328-8812-432B-A067-EA4AF6BEF918}" dt="2024-03-12T10:34:17.616" v="9398"/>
        <pc:sldMkLst>
          <pc:docMk/>
          <pc:sldMk cId="1225423936" sldId="5990"/>
        </pc:sldMkLst>
        <pc:spChg chg="mod">
          <ac:chgData name="Vincent Davy Zoonekynd" userId="9b657ceb-2c2e-465a-9d3d-eec3e4197458" providerId="ADAL" clId="{22ED2328-8812-432B-A067-EA4AF6BEF918}" dt="2024-03-12T08:59:26.101" v="9215" actId="20577"/>
          <ac:spMkLst>
            <pc:docMk/>
            <pc:sldMk cId="1225423936" sldId="5990"/>
            <ac:spMk id="2" creationId="{978C2357-B65A-67D3-AC4E-46F9615B0F0F}"/>
          </ac:spMkLst>
        </pc:spChg>
        <pc:spChg chg="del">
          <ac:chgData name="Vincent Davy Zoonekynd" userId="9b657ceb-2c2e-465a-9d3d-eec3e4197458" providerId="ADAL" clId="{22ED2328-8812-432B-A067-EA4AF6BEF918}" dt="2024-03-12T09:18:26.526" v="9368" actId="478"/>
          <ac:spMkLst>
            <pc:docMk/>
            <pc:sldMk cId="1225423936" sldId="5990"/>
            <ac:spMk id="3" creationId="{A5517AB8-9831-5B27-2314-03528A41901B}"/>
          </ac:spMkLst>
        </pc:spChg>
        <pc:picChg chg="add mod">
          <ac:chgData name="Vincent Davy Zoonekynd" userId="9b657ceb-2c2e-465a-9d3d-eec3e4197458" providerId="ADAL" clId="{22ED2328-8812-432B-A067-EA4AF6BEF918}" dt="2024-03-12T09:18:32.758" v="9370" actId="1076"/>
          <ac:picMkLst>
            <pc:docMk/>
            <pc:sldMk cId="1225423936" sldId="5990"/>
            <ac:picMk id="122882" creationId="{2176D8F5-2166-0F81-B267-FABEC24169EB}"/>
          </ac:picMkLst>
        </pc:picChg>
      </pc:sldChg>
      <pc:sldChg chg="addSp delSp modSp add mod ord">
        <pc:chgData name="Vincent Davy Zoonekynd" userId="9b657ceb-2c2e-465a-9d3d-eec3e4197458" providerId="ADAL" clId="{22ED2328-8812-432B-A067-EA4AF6BEF918}" dt="2024-03-15T10:48:48.814" v="11649" actId="1076"/>
        <pc:sldMkLst>
          <pc:docMk/>
          <pc:sldMk cId="3887157564" sldId="5991"/>
        </pc:sldMkLst>
        <pc:spChg chg="mod">
          <ac:chgData name="Vincent Davy Zoonekynd" userId="9b657ceb-2c2e-465a-9d3d-eec3e4197458" providerId="ADAL" clId="{22ED2328-8812-432B-A067-EA4AF6BEF918}" dt="2024-03-12T08:59:39.593" v="9226" actId="20577"/>
          <ac:spMkLst>
            <pc:docMk/>
            <pc:sldMk cId="3887157564" sldId="5991"/>
            <ac:spMk id="2" creationId="{978C2357-B65A-67D3-AC4E-46F9615B0F0F}"/>
          </ac:spMkLst>
        </pc:spChg>
        <pc:spChg chg="del">
          <ac:chgData name="Vincent Davy Zoonekynd" userId="9b657ceb-2c2e-465a-9d3d-eec3e4197458" providerId="ADAL" clId="{22ED2328-8812-432B-A067-EA4AF6BEF918}" dt="2024-03-14T08:23:42.468" v="9589" actId="478"/>
          <ac:spMkLst>
            <pc:docMk/>
            <pc:sldMk cId="3887157564" sldId="5991"/>
            <ac:spMk id="3" creationId="{A5517AB8-9831-5B27-2314-03528A41901B}"/>
          </ac:spMkLst>
        </pc:spChg>
        <pc:picChg chg="add del mod">
          <ac:chgData name="Vincent Davy Zoonekynd" userId="9b657ceb-2c2e-465a-9d3d-eec3e4197458" providerId="ADAL" clId="{22ED2328-8812-432B-A067-EA4AF6BEF918}" dt="2024-03-15T10:48:44.026" v="11647" actId="478"/>
          <ac:picMkLst>
            <pc:docMk/>
            <pc:sldMk cId="3887157564" sldId="5991"/>
            <ac:picMk id="137218" creationId="{8AA6ECAC-4926-398B-87FE-673A8C0E9DA6}"/>
          </ac:picMkLst>
        </pc:picChg>
        <pc:picChg chg="add mod">
          <ac:chgData name="Vincent Davy Zoonekynd" userId="9b657ceb-2c2e-465a-9d3d-eec3e4197458" providerId="ADAL" clId="{22ED2328-8812-432B-A067-EA4AF6BEF918}" dt="2024-03-15T10:48:48.814" v="11649" actId="1076"/>
          <ac:picMkLst>
            <pc:docMk/>
            <pc:sldMk cId="3887157564" sldId="5991"/>
            <ac:picMk id="137220" creationId="{B372596C-7FF8-9BB0-802F-2D8DD6035A43}"/>
          </ac:picMkLst>
        </pc:picChg>
      </pc:sldChg>
      <pc:sldChg chg="addSp delSp modSp add mod ord">
        <pc:chgData name="Vincent Davy Zoonekynd" userId="9b657ceb-2c2e-465a-9d3d-eec3e4197458" providerId="ADAL" clId="{22ED2328-8812-432B-A067-EA4AF6BEF918}" dt="2024-03-15T12:16:20.599" v="12009" actId="1076"/>
        <pc:sldMkLst>
          <pc:docMk/>
          <pc:sldMk cId="2479677397" sldId="5992"/>
        </pc:sldMkLst>
        <pc:spChg chg="mod">
          <ac:chgData name="Vincent Davy Zoonekynd" userId="9b657ceb-2c2e-465a-9d3d-eec3e4197458" providerId="ADAL" clId="{22ED2328-8812-432B-A067-EA4AF6BEF918}" dt="2024-03-12T08:59:48.179" v="9253" actId="20577"/>
          <ac:spMkLst>
            <pc:docMk/>
            <pc:sldMk cId="2479677397" sldId="5992"/>
            <ac:spMk id="2" creationId="{978C2357-B65A-67D3-AC4E-46F9615B0F0F}"/>
          </ac:spMkLst>
        </pc:spChg>
        <pc:spChg chg="del">
          <ac:chgData name="Vincent Davy Zoonekynd" userId="9b657ceb-2c2e-465a-9d3d-eec3e4197458" providerId="ADAL" clId="{22ED2328-8812-432B-A067-EA4AF6BEF918}" dt="2024-03-14T08:24:37.782" v="9592" actId="478"/>
          <ac:spMkLst>
            <pc:docMk/>
            <pc:sldMk cId="2479677397" sldId="5992"/>
            <ac:spMk id="3" creationId="{A5517AB8-9831-5B27-2314-03528A41901B}"/>
          </ac:spMkLst>
        </pc:spChg>
        <pc:picChg chg="add del mod">
          <ac:chgData name="Vincent Davy Zoonekynd" userId="9b657ceb-2c2e-465a-9d3d-eec3e4197458" providerId="ADAL" clId="{22ED2328-8812-432B-A067-EA4AF6BEF918}" dt="2024-03-15T10:49:26.786" v="11650" actId="478"/>
          <ac:picMkLst>
            <pc:docMk/>
            <pc:sldMk cId="2479677397" sldId="5992"/>
            <ac:picMk id="138242" creationId="{6486D0EF-E0D1-D469-21F2-C9DE0E32EE6A}"/>
          </ac:picMkLst>
        </pc:picChg>
        <pc:picChg chg="add mod">
          <ac:chgData name="Vincent Davy Zoonekynd" userId="9b657ceb-2c2e-465a-9d3d-eec3e4197458" providerId="ADAL" clId="{22ED2328-8812-432B-A067-EA4AF6BEF918}" dt="2024-03-15T12:16:20.599" v="12009" actId="1076"/>
          <ac:picMkLst>
            <pc:docMk/>
            <pc:sldMk cId="2479677397" sldId="5992"/>
            <ac:picMk id="138244" creationId="{B7ED38CF-C981-DFE9-3F2A-F4F960C18683}"/>
          </ac:picMkLst>
        </pc:picChg>
      </pc:sldChg>
      <pc:sldChg chg="addSp delSp modSp add mod ord">
        <pc:chgData name="Vincent Davy Zoonekynd" userId="9b657ceb-2c2e-465a-9d3d-eec3e4197458" providerId="ADAL" clId="{22ED2328-8812-432B-A067-EA4AF6BEF918}" dt="2024-03-14T13:11:08.355" v="10479" actId="1076"/>
        <pc:sldMkLst>
          <pc:docMk/>
          <pc:sldMk cId="3799729177" sldId="5993"/>
        </pc:sldMkLst>
        <pc:spChg chg="mod">
          <ac:chgData name="Vincent Davy Zoonekynd" userId="9b657ceb-2c2e-465a-9d3d-eec3e4197458" providerId="ADAL" clId="{22ED2328-8812-432B-A067-EA4AF6BEF918}" dt="2024-03-12T09:00:09.463" v="9265" actId="20577"/>
          <ac:spMkLst>
            <pc:docMk/>
            <pc:sldMk cId="3799729177" sldId="5993"/>
            <ac:spMk id="2" creationId="{978C2357-B65A-67D3-AC4E-46F9615B0F0F}"/>
          </ac:spMkLst>
        </pc:spChg>
        <pc:spChg chg="del">
          <ac:chgData name="Vincent Davy Zoonekynd" userId="9b657ceb-2c2e-465a-9d3d-eec3e4197458" providerId="ADAL" clId="{22ED2328-8812-432B-A067-EA4AF6BEF918}" dt="2024-03-14T13:10:46.203" v="10475" actId="478"/>
          <ac:spMkLst>
            <pc:docMk/>
            <pc:sldMk cId="3799729177" sldId="5993"/>
            <ac:spMk id="3" creationId="{A5517AB8-9831-5B27-2314-03528A41901B}"/>
          </ac:spMkLst>
        </pc:spChg>
        <pc:picChg chg="add mod">
          <ac:chgData name="Vincent Davy Zoonekynd" userId="9b657ceb-2c2e-465a-9d3d-eec3e4197458" providerId="ADAL" clId="{22ED2328-8812-432B-A067-EA4AF6BEF918}" dt="2024-03-14T13:11:08.355" v="10479" actId="1076"/>
          <ac:picMkLst>
            <pc:docMk/>
            <pc:sldMk cId="3799729177" sldId="5993"/>
            <ac:picMk id="153602" creationId="{EE0AD90A-93CA-3585-52F3-AC75FBCF7B52}"/>
          </ac:picMkLst>
        </pc:picChg>
      </pc:sldChg>
      <pc:sldChg chg="modSp add mod ord">
        <pc:chgData name="Vincent Davy Zoonekynd" userId="9b657ceb-2c2e-465a-9d3d-eec3e4197458" providerId="ADAL" clId="{22ED2328-8812-432B-A067-EA4AF6BEF918}" dt="2024-03-12T10:34:17.616" v="9398"/>
        <pc:sldMkLst>
          <pc:docMk/>
          <pc:sldMk cId="3988411501" sldId="5994"/>
        </pc:sldMkLst>
        <pc:spChg chg="mod">
          <ac:chgData name="Vincent Davy Zoonekynd" userId="9b657ceb-2c2e-465a-9d3d-eec3e4197458" providerId="ADAL" clId="{22ED2328-8812-432B-A067-EA4AF6BEF918}" dt="2024-03-12T09:00:33.917" v="9291" actId="20577"/>
          <ac:spMkLst>
            <pc:docMk/>
            <pc:sldMk cId="3988411501" sldId="5994"/>
            <ac:spMk id="2" creationId="{978C2357-B65A-67D3-AC4E-46F9615B0F0F}"/>
          </ac:spMkLst>
        </pc:spChg>
      </pc:sldChg>
      <pc:sldChg chg="addSp delSp modSp add mod ord">
        <pc:chgData name="Vincent Davy Zoonekynd" userId="9b657ceb-2c2e-465a-9d3d-eec3e4197458" providerId="ADAL" clId="{22ED2328-8812-432B-A067-EA4AF6BEF918}" dt="2024-03-14T09:27:37.261" v="9942" actId="1076"/>
        <pc:sldMkLst>
          <pc:docMk/>
          <pc:sldMk cId="739076239" sldId="5995"/>
        </pc:sldMkLst>
        <pc:spChg chg="mod">
          <ac:chgData name="Vincent Davy Zoonekynd" userId="9b657ceb-2c2e-465a-9d3d-eec3e4197458" providerId="ADAL" clId="{22ED2328-8812-432B-A067-EA4AF6BEF918}" dt="2024-03-12T09:00:45.094" v="9306" actId="20577"/>
          <ac:spMkLst>
            <pc:docMk/>
            <pc:sldMk cId="739076239" sldId="5995"/>
            <ac:spMk id="2" creationId="{978C2357-B65A-67D3-AC4E-46F9615B0F0F}"/>
          </ac:spMkLst>
        </pc:spChg>
        <pc:spChg chg="del">
          <ac:chgData name="Vincent Davy Zoonekynd" userId="9b657ceb-2c2e-465a-9d3d-eec3e4197458" providerId="ADAL" clId="{22ED2328-8812-432B-A067-EA4AF6BEF918}" dt="2024-03-14T09:16:27.392" v="9596" actId="478"/>
          <ac:spMkLst>
            <pc:docMk/>
            <pc:sldMk cId="739076239" sldId="5995"/>
            <ac:spMk id="3" creationId="{A5517AB8-9831-5B27-2314-03528A41901B}"/>
          </ac:spMkLst>
        </pc:spChg>
        <pc:picChg chg="add del mod">
          <ac:chgData name="Vincent Davy Zoonekynd" userId="9b657ceb-2c2e-465a-9d3d-eec3e4197458" providerId="ADAL" clId="{22ED2328-8812-432B-A067-EA4AF6BEF918}" dt="2024-03-14T09:26:40.266" v="9931" actId="478"/>
          <ac:picMkLst>
            <pc:docMk/>
            <pc:sldMk cId="739076239" sldId="5995"/>
            <ac:picMk id="139266" creationId="{DB725E95-9A2D-45BE-64C3-2E7815573224}"/>
          </ac:picMkLst>
        </pc:picChg>
        <pc:picChg chg="add del mod">
          <ac:chgData name="Vincent Davy Zoonekynd" userId="9b657ceb-2c2e-465a-9d3d-eec3e4197458" providerId="ADAL" clId="{22ED2328-8812-432B-A067-EA4AF6BEF918}" dt="2024-03-14T09:26:39.075" v="9930" actId="478"/>
          <ac:picMkLst>
            <pc:docMk/>
            <pc:sldMk cId="739076239" sldId="5995"/>
            <ac:picMk id="139268" creationId="{13542697-B832-07A6-B8A1-A3477C7FE310}"/>
          </ac:picMkLst>
        </pc:picChg>
        <pc:picChg chg="add mod">
          <ac:chgData name="Vincent Davy Zoonekynd" userId="9b657ceb-2c2e-465a-9d3d-eec3e4197458" providerId="ADAL" clId="{22ED2328-8812-432B-A067-EA4AF6BEF918}" dt="2024-03-14T09:27:37.261" v="9942" actId="1076"/>
          <ac:picMkLst>
            <pc:docMk/>
            <pc:sldMk cId="739076239" sldId="5995"/>
            <ac:picMk id="139270" creationId="{65FF5106-8AB6-ACE1-6CFA-9C59FBC32B0C}"/>
          </ac:picMkLst>
        </pc:picChg>
        <pc:picChg chg="add mod">
          <ac:chgData name="Vincent Davy Zoonekynd" userId="9b657ceb-2c2e-465a-9d3d-eec3e4197458" providerId="ADAL" clId="{22ED2328-8812-432B-A067-EA4AF6BEF918}" dt="2024-03-14T09:27:33.017" v="9941" actId="1076"/>
          <ac:picMkLst>
            <pc:docMk/>
            <pc:sldMk cId="739076239" sldId="5995"/>
            <ac:picMk id="139272" creationId="{057C9655-015C-FC2A-F616-4CC0925D152E}"/>
          </ac:picMkLst>
        </pc:picChg>
      </pc:sldChg>
      <pc:sldChg chg="modSp add mod ord">
        <pc:chgData name="Vincent Davy Zoonekynd" userId="9b657ceb-2c2e-465a-9d3d-eec3e4197458" providerId="ADAL" clId="{22ED2328-8812-432B-A067-EA4AF6BEF918}" dt="2024-03-12T10:34:17.616" v="9398"/>
        <pc:sldMkLst>
          <pc:docMk/>
          <pc:sldMk cId="542895805" sldId="5996"/>
        </pc:sldMkLst>
        <pc:spChg chg="mod">
          <ac:chgData name="Vincent Davy Zoonekynd" userId="9b657ceb-2c2e-465a-9d3d-eec3e4197458" providerId="ADAL" clId="{22ED2328-8812-432B-A067-EA4AF6BEF918}" dt="2024-03-12T09:01:07.429" v="9350" actId="20577"/>
          <ac:spMkLst>
            <pc:docMk/>
            <pc:sldMk cId="542895805" sldId="5996"/>
            <ac:spMk id="2" creationId="{978C2357-B65A-67D3-AC4E-46F9615B0F0F}"/>
          </ac:spMkLst>
        </pc:spChg>
      </pc:sldChg>
      <pc:sldChg chg="add del">
        <pc:chgData name="Vincent Davy Zoonekynd" userId="9b657ceb-2c2e-465a-9d3d-eec3e4197458" providerId="ADAL" clId="{22ED2328-8812-432B-A067-EA4AF6BEF918}" dt="2024-03-12T09:15:04.753" v="9355"/>
        <pc:sldMkLst>
          <pc:docMk/>
          <pc:sldMk cId="1670989979" sldId="5997"/>
        </pc:sldMkLst>
      </pc:sldChg>
      <pc:sldChg chg="add del">
        <pc:chgData name="Vincent Davy Zoonekynd" userId="9b657ceb-2c2e-465a-9d3d-eec3e4197458" providerId="ADAL" clId="{22ED2328-8812-432B-A067-EA4AF6BEF918}" dt="2024-03-12T09:01:12.588" v="9351" actId="47"/>
        <pc:sldMkLst>
          <pc:docMk/>
          <pc:sldMk cId="2226349861" sldId="5997"/>
        </pc:sldMkLst>
      </pc:sldChg>
      <pc:sldChg chg="addSp delSp modSp add mod ord">
        <pc:chgData name="Vincent Davy Zoonekynd" userId="9b657ceb-2c2e-465a-9d3d-eec3e4197458" providerId="ADAL" clId="{22ED2328-8812-432B-A067-EA4AF6BEF918}" dt="2024-03-12T10:34:17.616" v="9398"/>
        <pc:sldMkLst>
          <pc:docMk/>
          <pc:sldMk cId="3100589836" sldId="5997"/>
        </pc:sldMkLst>
        <pc:spChg chg="del">
          <ac:chgData name="Vincent Davy Zoonekynd" userId="9b657ceb-2c2e-465a-9d3d-eec3e4197458" providerId="ADAL" clId="{22ED2328-8812-432B-A067-EA4AF6BEF918}" dt="2024-03-12T09:15:21.171" v="9357" actId="478"/>
          <ac:spMkLst>
            <pc:docMk/>
            <pc:sldMk cId="3100589836" sldId="5997"/>
            <ac:spMk id="3" creationId="{83E87199-9C01-9FD0-73C3-43DAB45B7A40}"/>
          </ac:spMkLst>
        </pc:spChg>
        <pc:picChg chg="add del mod">
          <ac:chgData name="Vincent Davy Zoonekynd" userId="9b657ceb-2c2e-465a-9d3d-eec3e4197458" providerId="ADAL" clId="{22ED2328-8812-432B-A067-EA4AF6BEF918}" dt="2024-03-12T09:15:37.408" v="9360" actId="478"/>
          <ac:picMkLst>
            <pc:docMk/>
            <pc:sldMk cId="3100589836" sldId="5997"/>
            <ac:picMk id="120834" creationId="{0F1FED11-DA06-3FE8-B857-F0AD2CACEAD6}"/>
          </ac:picMkLst>
        </pc:picChg>
        <pc:picChg chg="add mod">
          <ac:chgData name="Vincent Davy Zoonekynd" userId="9b657ceb-2c2e-465a-9d3d-eec3e4197458" providerId="ADAL" clId="{22ED2328-8812-432B-A067-EA4AF6BEF918}" dt="2024-03-12T09:16:34.286" v="9367" actId="1076"/>
          <ac:picMkLst>
            <pc:docMk/>
            <pc:sldMk cId="3100589836" sldId="5997"/>
            <ac:picMk id="120836" creationId="{0129A20F-4E97-54DC-43DB-954228D03AD7}"/>
          </ac:picMkLst>
        </pc:picChg>
      </pc:sldChg>
      <pc:sldChg chg="add del">
        <pc:chgData name="Vincent Davy Zoonekynd" userId="9b657ceb-2c2e-465a-9d3d-eec3e4197458" providerId="ADAL" clId="{22ED2328-8812-432B-A067-EA4AF6BEF918}" dt="2024-03-12T09:01:12.588" v="9351" actId="47"/>
        <pc:sldMkLst>
          <pc:docMk/>
          <pc:sldMk cId="1717960638" sldId="5998"/>
        </pc:sldMkLst>
      </pc:sldChg>
      <pc:sldChg chg="new del">
        <pc:chgData name="Vincent Davy Zoonekynd" userId="9b657ceb-2c2e-465a-9d3d-eec3e4197458" providerId="ADAL" clId="{22ED2328-8812-432B-A067-EA4AF6BEF918}" dt="2024-03-12T10:33:43.140" v="9396" actId="47"/>
        <pc:sldMkLst>
          <pc:docMk/>
          <pc:sldMk cId="1890625817" sldId="5998"/>
        </pc:sldMkLst>
      </pc:sldChg>
      <pc:sldChg chg="addSp delSp modSp add del ord">
        <pc:chgData name="Vincent Davy Zoonekynd" userId="9b657ceb-2c2e-465a-9d3d-eec3e4197458" providerId="ADAL" clId="{22ED2328-8812-432B-A067-EA4AF6BEF918}" dt="2024-03-12T12:00:37.602" v="9419" actId="2696"/>
        <pc:sldMkLst>
          <pc:docMk/>
          <pc:sldMk cId="2976080904" sldId="5999"/>
        </pc:sldMkLst>
        <pc:picChg chg="del">
          <ac:chgData name="Vincent Davy Zoonekynd" userId="9b657ceb-2c2e-465a-9d3d-eec3e4197458" providerId="ADAL" clId="{22ED2328-8812-432B-A067-EA4AF6BEF918}" dt="2024-03-12T10:02:44.876" v="9388" actId="478"/>
          <ac:picMkLst>
            <pc:docMk/>
            <pc:sldMk cId="2976080904" sldId="5999"/>
            <ac:picMk id="123912" creationId="{82E2F277-60F7-35E1-F185-2218C6D7B439}"/>
          </ac:picMkLst>
        </pc:picChg>
        <pc:picChg chg="add del mod">
          <ac:chgData name="Vincent Davy Zoonekynd" userId="9b657ceb-2c2e-465a-9d3d-eec3e4197458" providerId="ADAL" clId="{22ED2328-8812-432B-A067-EA4AF6BEF918}" dt="2024-03-12T11:58:03.515" v="9405" actId="478"/>
          <ac:picMkLst>
            <pc:docMk/>
            <pc:sldMk cId="2976080904" sldId="5999"/>
            <ac:picMk id="128002" creationId="{3715E330-7F59-7253-90F8-AE89553874CC}"/>
          </ac:picMkLst>
        </pc:picChg>
        <pc:picChg chg="add mod">
          <ac:chgData name="Vincent Davy Zoonekynd" userId="9b657ceb-2c2e-465a-9d3d-eec3e4197458" providerId="ADAL" clId="{22ED2328-8812-432B-A067-EA4AF6BEF918}" dt="2024-03-12T11:58:32.387" v="9409" actId="408"/>
          <ac:picMkLst>
            <pc:docMk/>
            <pc:sldMk cId="2976080904" sldId="5999"/>
            <ac:picMk id="128004" creationId="{C737C918-2902-6136-6B0A-B89A891E3A94}"/>
          </ac:picMkLst>
        </pc:picChg>
      </pc:sldChg>
      <pc:sldChg chg="add">
        <pc:chgData name="Vincent Davy Zoonekynd" userId="9b657ceb-2c2e-465a-9d3d-eec3e4197458" providerId="ADAL" clId="{22ED2328-8812-432B-A067-EA4AF6BEF918}" dt="2024-03-12T12:00:42.107" v="9420"/>
        <pc:sldMkLst>
          <pc:docMk/>
          <pc:sldMk cId="3340565865" sldId="5999"/>
        </pc:sldMkLst>
      </pc:sldChg>
      <pc:sldChg chg="addSp delSp modSp add ord">
        <pc:chgData name="Vincent Davy Zoonekynd" userId="9b657ceb-2c2e-465a-9d3d-eec3e4197458" providerId="ADAL" clId="{22ED2328-8812-432B-A067-EA4AF6BEF918}" dt="2024-03-12T10:34:17.616" v="9398"/>
        <pc:sldMkLst>
          <pc:docMk/>
          <pc:sldMk cId="2974282919" sldId="6000"/>
        </pc:sldMkLst>
        <pc:picChg chg="del">
          <ac:chgData name="Vincent Davy Zoonekynd" userId="9b657ceb-2c2e-465a-9d3d-eec3e4197458" providerId="ADAL" clId="{22ED2328-8812-432B-A067-EA4AF6BEF918}" dt="2024-03-12T10:21:01.201" v="9390" actId="478"/>
          <ac:picMkLst>
            <pc:docMk/>
            <pc:sldMk cId="2974282919" sldId="6000"/>
            <ac:picMk id="122882" creationId="{2176D8F5-2166-0F81-B267-FABEC24169EB}"/>
          </ac:picMkLst>
        </pc:picChg>
        <pc:picChg chg="add mod">
          <ac:chgData name="Vincent Davy Zoonekynd" userId="9b657ceb-2c2e-465a-9d3d-eec3e4197458" providerId="ADAL" clId="{22ED2328-8812-432B-A067-EA4AF6BEF918}" dt="2024-03-12T10:32:42.761" v="9393" actId="1076"/>
          <ac:picMkLst>
            <pc:docMk/>
            <pc:sldMk cId="2974282919" sldId="6000"/>
            <ac:picMk id="124930" creationId="{DD29F4BB-A03F-8B91-4307-1BFFE7EA629E}"/>
          </ac:picMkLst>
        </pc:picChg>
      </pc:sldChg>
      <pc:sldChg chg="addSp modSp add ord">
        <pc:chgData name="Vincent Davy Zoonekynd" userId="9b657ceb-2c2e-465a-9d3d-eec3e4197458" providerId="ADAL" clId="{22ED2328-8812-432B-A067-EA4AF6BEF918}" dt="2024-03-12T10:34:17.616" v="9398"/>
        <pc:sldMkLst>
          <pc:docMk/>
          <pc:sldMk cId="3870000292" sldId="6001"/>
        </pc:sldMkLst>
        <pc:picChg chg="add mod">
          <ac:chgData name="Vincent Davy Zoonekynd" userId="9b657ceb-2c2e-465a-9d3d-eec3e4197458" providerId="ADAL" clId="{22ED2328-8812-432B-A067-EA4AF6BEF918}" dt="2024-03-12T10:33:06.491" v="9395" actId="1076"/>
          <ac:picMkLst>
            <pc:docMk/>
            <pc:sldMk cId="3870000292" sldId="6001"/>
            <ac:picMk id="125954" creationId="{C8D18FF5-5017-6920-EC7D-781DEF9CAC99}"/>
          </ac:picMkLst>
        </pc:picChg>
      </pc:sldChg>
      <pc:sldChg chg="addSp modSp new mod">
        <pc:chgData name="Vincent Davy Zoonekynd" userId="9b657ceb-2c2e-465a-9d3d-eec3e4197458" providerId="ADAL" clId="{22ED2328-8812-432B-A067-EA4AF6BEF918}" dt="2024-03-15T12:21:58.869" v="12080" actId="1037"/>
        <pc:sldMkLst>
          <pc:docMk/>
          <pc:sldMk cId="1183575859" sldId="6002"/>
        </pc:sldMkLst>
        <pc:spChg chg="add mod">
          <ac:chgData name="Vincent Davy Zoonekynd" userId="9b657ceb-2c2e-465a-9d3d-eec3e4197458" providerId="ADAL" clId="{22ED2328-8812-432B-A067-EA4AF6BEF918}" dt="2024-03-15T12:21:53.138" v="12072" actId="1038"/>
          <ac:spMkLst>
            <pc:docMk/>
            <pc:sldMk cId="1183575859" sldId="6002"/>
            <ac:spMk id="2" creationId="{EF24EC04-8789-298F-B30B-26633A726CFB}"/>
          </ac:spMkLst>
        </pc:spChg>
        <pc:spChg chg="add mod">
          <ac:chgData name="Vincent Davy Zoonekynd" userId="9b657ceb-2c2e-465a-9d3d-eec3e4197458" providerId="ADAL" clId="{22ED2328-8812-432B-A067-EA4AF6BEF918}" dt="2024-03-15T12:21:58.869" v="12080" actId="1037"/>
          <ac:spMkLst>
            <pc:docMk/>
            <pc:sldMk cId="1183575859" sldId="6002"/>
            <ac:spMk id="3" creationId="{92DA04DF-F2F2-F404-C26D-09C186F45A10}"/>
          </ac:spMkLst>
        </pc:spChg>
        <pc:picChg chg="add">
          <ac:chgData name="Vincent Davy Zoonekynd" userId="9b657ceb-2c2e-465a-9d3d-eec3e4197458" providerId="ADAL" clId="{22ED2328-8812-432B-A067-EA4AF6BEF918}" dt="2024-03-12T10:45:53.460" v="9400"/>
          <ac:picMkLst>
            <pc:docMk/>
            <pc:sldMk cId="1183575859" sldId="6002"/>
            <ac:picMk id="126978" creationId="{BF8A8F1A-28C8-F105-3B09-089C878E651C}"/>
          </ac:picMkLst>
        </pc:picChg>
      </pc:sldChg>
      <pc:sldChg chg="addSp delSp modSp add">
        <pc:chgData name="Vincent Davy Zoonekynd" userId="9b657ceb-2c2e-465a-9d3d-eec3e4197458" providerId="ADAL" clId="{22ED2328-8812-432B-A067-EA4AF6BEF918}" dt="2024-03-12T12:00:17.275" v="9416" actId="408"/>
        <pc:sldMkLst>
          <pc:docMk/>
          <pc:sldMk cId="3879506494" sldId="6003"/>
        </pc:sldMkLst>
        <pc:picChg chg="del">
          <ac:chgData name="Vincent Davy Zoonekynd" userId="9b657ceb-2c2e-465a-9d3d-eec3e4197458" providerId="ADAL" clId="{22ED2328-8812-432B-A067-EA4AF6BEF918}" dt="2024-03-12T11:59:47.134" v="9411" actId="478"/>
          <ac:picMkLst>
            <pc:docMk/>
            <pc:sldMk cId="3879506494" sldId="6003"/>
            <ac:picMk id="128004" creationId="{C737C918-2902-6136-6B0A-B89A891E3A94}"/>
          </ac:picMkLst>
        </pc:picChg>
        <pc:picChg chg="add mod">
          <ac:chgData name="Vincent Davy Zoonekynd" userId="9b657ceb-2c2e-465a-9d3d-eec3e4197458" providerId="ADAL" clId="{22ED2328-8812-432B-A067-EA4AF6BEF918}" dt="2024-03-12T12:00:17.275" v="9416" actId="408"/>
          <ac:picMkLst>
            <pc:docMk/>
            <pc:sldMk cId="3879506494" sldId="6003"/>
            <ac:picMk id="129026" creationId="{B45B5E8F-F332-E666-3F3E-3B763FD44140}"/>
          </ac:picMkLst>
        </pc:picChg>
      </pc:sldChg>
      <pc:sldChg chg="addSp delSp new mod ord modClrScheme chgLayout">
        <pc:chgData name="Vincent Davy Zoonekynd" userId="9b657ceb-2c2e-465a-9d3d-eec3e4197458" providerId="ADAL" clId="{22ED2328-8812-432B-A067-EA4AF6BEF918}" dt="2024-03-21T15:11:36.136" v="12359"/>
        <pc:sldMkLst>
          <pc:docMk/>
          <pc:sldMk cId="2556060676" sldId="6004"/>
        </pc:sldMkLst>
        <pc:spChg chg="del">
          <ac:chgData name="Vincent Davy Zoonekynd" userId="9b657ceb-2c2e-465a-9d3d-eec3e4197458" providerId="ADAL" clId="{22ED2328-8812-432B-A067-EA4AF6BEF918}" dt="2024-03-12T12:11:03.663" v="9422" actId="700"/>
          <ac:spMkLst>
            <pc:docMk/>
            <pc:sldMk cId="2556060676" sldId="6004"/>
            <ac:spMk id="2" creationId="{3D1596A2-1217-4230-5777-A00BE17CC076}"/>
          </ac:spMkLst>
        </pc:spChg>
        <pc:spChg chg="del">
          <ac:chgData name="Vincent Davy Zoonekynd" userId="9b657ceb-2c2e-465a-9d3d-eec3e4197458" providerId="ADAL" clId="{22ED2328-8812-432B-A067-EA4AF6BEF918}" dt="2024-03-12T12:11:03.663" v="9422" actId="700"/>
          <ac:spMkLst>
            <pc:docMk/>
            <pc:sldMk cId="2556060676" sldId="6004"/>
            <ac:spMk id="3" creationId="{781DD811-5C69-FB68-D3EA-E110D5C28DF5}"/>
          </ac:spMkLst>
        </pc:spChg>
        <pc:picChg chg="add">
          <ac:chgData name="Vincent Davy Zoonekynd" userId="9b657ceb-2c2e-465a-9d3d-eec3e4197458" providerId="ADAL" clId="{22ED2328-8812-432B-A067-EA4AF6BEF918}" dt="2024-03-12T12:11:07.300" v="9423"/>
          <ac:picMkLst>
            <pc:docMk/>
            <pc:sldMk cId="2556060676" sldId="6004"/>
            <ac:picMk id="130050" creationId="{BB421EE0-2C41-29A5-4BE9-FC36FCEE397B}"/>
          </ac:picMkLst>
        </pc:picChg>
      </pc:sldChg>
      <pc:sldChg chg="addSp new ord">
        <pc:chgData name="Vincent Davy Zoonekynd" userId="9b657ceb-2c2e-465a-9d3d-eec3e4197458" providerId="ADAL" clId="{22ED2328-8812-432B-A067-EA4AF6BEF918}" dt="2024-03-21T15:11:36.136" v="12359"/>
        <pc:sldMkLst>
          <pc:docMk/>
          <pc:sldMk cId="3610691596" sldId="6005"/>
        </pc:sldMkLst>
        <pc:picChg chg="add">
          <ac:chgData name="Vincent Davy Zoonekynd" userId="9b657ceb-2c2e-465a-9d3d-eec3e4197458" providerId="ADAL" clId="{22ED2328-8812-432B-A067-EA4AF6BEF918}" dt="2024-03-12T12:16:19.258" v="9425"/>
          <ac:picMkLst>
            <pc:docMk/>
            <pc:sldMk cId="3610691596" sldId="6005"/>
            <ac:picMk id="132098" creationId="{04048FEC-FEFC-9962-0441-51F4AA210498}"/>
          </ac:picMkLst>
        </pc:picChg>
      </pc:sldChg>
      <pc:sldChg chg="addSp modSp add del mod ord">
        <pc:chgData name="Vincent Davy Zoonekynd" userId="9b657ceb-2c2e-465a-9d3d-eec3e4197458" providerId="ADAL" clId="{22ED2328-8812-432B-A067-EA4AF6BEF918}" dt="2024-03-14T06:41:00.068" v="9447" actId="2696"/>
        <pc:sldMkLst>
          <pc:docMk/>
          <pc:sldMk cId="2898755501" sldId="6006"/>
        </pc:sldMkLst>
        <pc:spChg chg="add mod">
          <ac:chgData name="Vincent Davy Zoonekynd" userId="9b657ceb-2c2e-465a-9d3d-eec3e4197458" providerId="ADAL" clId="{22ED2328-8812-432B-A067-EA4AF6BEF918}" dt="2024-03-14T06:40:50.337" v="9446" actId="207"/>
          <ac:spMkLst>
            <pc:docMk/>
            <pc:sldMk cId="2898755501" sldId="6006"/>
            <ac:spMk id="2" creationId="{63C19B09-B537-93DF-B24D-6CAA6313469A}"/>
          </ac:spMkLst>
        </pc:spChg>
        <pc:picChg chg="mod">
          <ac:chgData name="Vincent Davy Zoonekynd" userId="9b657ceb-2c2e-465a-9d3d-eec3e4197458" providerId="ADAL" clId="{22ED2328-8812-432B-A067-EA4AF6BEF918}" dt="2024-03-14T06:40:25.229" v="9431" actId="1076"/>
          <ac:picMkLst>
            <pc:docMk/>
            <pc:sldMk cId="2898755501" sldId="6006"/>
            <ac:picMk id="130050" creationId="{BB421EE0-2C41-29A5-4BE9-FC36FCEE397B}"/>
          </ac:picMkLst>
        </pc:picChg>
      </pc:sldChg>
      <pc:sldChg chg="addSp modSp add del mod">
        <pc:chgData name="Vincent Davy Zoonekynd" userId="9b657ceb-2c2e-465a-9d3d-eec3e4197458" providerId="ADAL" clId="{22ED2328-8812-432B-A067-EA4AF6BEF918}" dt="2024-03-14T06:42:10.832" v="9458" actId="47"/>
        <pc:sldMkLst>
          <pc:docMk/>
          <pc:sldMk cId="3319204528" sldId="6006"/>
        </pc:sldMkLst>
        <pc:spChg chg="ord">
          <ac:chgData name="Vincent Davy Zoonekynd" userId="9b657ceb-2c2e-465a-9d3d-eec3e4197458" providerId="ADAL" clId="{22ED2328-8812-432B-A067-EA4AF6BEF918}" dt="2024-03-14T06:41:54.353" v="9454" actId="167"/>
          <ac:spMkLst>
            <pc:docMk/>
            <pc:sldMk cId="3319204528" sldId="6006"/>
            <ac:spMk id="2" creationId="{63C19B09-B537-93DF-B24D-6CAA6313469A}"/>
          </ac:spMkLst>
        </pc:spChg>
        <pc:spChg chg="add mod">
          <ac:chgData name="Vincent Davy Zoonekynd" userId="9b657ceb-2c2e-465a-9d3d-eec3e4197458" providerId="ADAL" clId="{22ED2328-8812-432B-A067-EA4AF6BEF918}" dt="2024-03-14T06:41:17.559" v="9450"/>
          <ac:spMkLst>
            <pc:docMk/>
            <pc:sldMk cId="3319204528" sldId="6006"/>
            <ac:spMk id="3" creationId="{8769B2F4-6804-1B79-8EDE-F58E0FAE0D4C}"/>
          </ac:spMkLst>
        </pc:spChg>
        <pc:picChg chg="mod">
          <ac:chgData name="Vincent Davy Zoonekynd" userId="9b657ceb-2c2e-465a-9d3d-eec3e4197458" providerId="ADAL" clId="{22ED2328-8812-432B-A067-EA4AF6BEF918}" dt="2024-03-14T06:41:58.511" v="9455" actId="1037"/>
          <ac:picMkLst>
            <pc:docMk/>
            <pc:sldMk cId="3319204528" sldId="6006"/>
            <ac:picMk id="130050" creationId="{BB421EE0-2C41-29A5-4BE9-FC36FCEE397B}"/>
          </ac:picMkLst>
        </pc:picChg>
      </pc:sldChg>
      <pc:sldChg chg="addSp modSp add mod ord">
        <pc:chgData name="Vincent Davy Zoonekynd" userId="9b657ceb-2c2e-465a-9d3d-eec3e4197458" providerId="ADAL" clId="{22ED2328-8812-432B-A067-EA4AF6BEF918}" dt="2024-03-14T06:42:16.458" v="9460"/>
        <pc:sldMkLst>
          <pc:docMk/>
          <pc:sldMk cId="2483120226" sldId="6007"/>
        </pc:sldMkLst>
        <pc:spChg chg="add mod ord">
          <ac:chgData name="Vincent Davy Zoonekynd" userId="9b657ceb-2c2e-465a-9d3d-eec3e4197458" providerId="ADAL" clId="{22ED2328-8812-432B-A067-EA4AF6BEF918}" dt="2024-03-14T06:41:40.670" v="9453" actId="167"/>
          <ac:spMkLst>
            <pc:docMk/>
            <pc:sldMk cId="2483120226" sldId="6007"/>
            <ac:spMk id="2" creationId="{62579807-8997-6C54-9932-72EC7E6ABE15}"/>
          </ac:spMkLst>
        </pc:spChg>
        <pc:picChg chg="add mod">
          <ac:chgData name="Vincent Davy Zoonekynd" userId="9b657ceb-2c2e-465a-9d3d-eec3e4197458" providerId="ADAL" clId="{22ED2328-8812-432B-A067-EA4AF6BEF918}" dt="2024-03-14T06:42:06.004" v="9457" actId="167"/>
          <ac:picMkLst>
            <pc:docMk/>
            <pc:sldMk cId="2483120226" sldId="6007"/>
            <ac:picMk id="3" creationId="{76BC4225-4EDB-A45C-209E-67662F99BD36}"/>
          </ac:picMkLst>
        </pc:picChg>
      </pc:sldChg>
      <pc:sldChg chg="modSp add mod">
        <pc:chgData name="Vincent Davy Zoonekynd" userId="9b657ceb-2c2e-465a-9d3d-eec3e4197458" providerId="ADAL" clId="{22ED2328-8812-432B-A067-EA4AF6BEF918}" dt="2024-03-14T07:57:43.478" v="9587" actId="255"/>
        <pc:sldMkLst>
          <pc:docMk/>
          <pc:sldMk cId="3132800598" sldId="6008"/>
        </pc:sldMkLst>
        <pc:spChg chg="mod">
          <ac:chgData name="Vincent Davy Zoonekynd" userId="9b657ceb-2c2e-465a-9d3d-eec3e4197458" providerId="ADAL" clId="{22ED2328-8812-432B-A067-EA4AF6BEF918}" dt="2024-03-14T07:57:43.478" v="9587" actId="255"/>
          <ac:spMkLst>
            <pc:docMk/>
            <pc:sldMk cId="3132800598" sldId="6008"/>
            <ac:spMk id="3" creationId="{42325B23-A6F5-4774-D7B3-E0C7B227C893}"/>
          </ac:spMkLst>
        </pc:spChg>
      </pc:sldChg>
      <pc:sldChg chg="modSp add mod">
        <pc:chgData name="Vincent Davy Zoonekynd" userId="9b657ceb-2c2e-465a-9d3d-eec3e4197458" providerId="ADAL" clId="{22ED2328-8812-432B-A067-EA4AF6BEF918}" dt="2024-03-14T09:24:32.793" v="9888" actId="2711"/>
        <pc:sldMkLst>
          <pc:docMk/>
          <pc:sldMk cId="362555038" sldId="6009"/>
        </pc:sldMkLst>
        <pc:spChg chg="mod">
          <ac:chgData name="Vincent Davy Zoonekynd" userId="9b657ceb-2c2e-465a-9d3d-eec3e4197458" providerId="ADAL" clId="{22ED2328-8812-432B-A067-EA4AF6BEF918}" dt="2024-03-14T09:24:32.793" v="9888" actId="2711"/>
          <ac:spMkLst>
            <pc:docMk/>
            <pc:sldMk cId="362555038" sldId="6009"/>
            <ac:spMk id="3" creationId="{A5517AB8-9831-5B27-2314-03528A41901B}"/>
          </ac:spMkLst>
        </pc:spChg>
      </pc:sldChg>
      <pc:sldChg chg="addSp delSp modSp add mod">
        <pc:chgData name="Vincent Davy Zoonekynd" userId="9b657ceb-2c2e-465a-9d3d-eec3e4197458" providerId="ADAL" clId="{22ED2328-8812-432B-A067-EA4AF6BEF918}" dt="2024-03-14T09:32:52.625" v="9954" actId="1038"/>
        <pc:sldMkLst>
          <pc:docMk/>
          <pc:sldMk cId="3396313469" sldId="6010"/>
        </pc:sldMkLst>
        <pc:spChg chg="mod">
          <ac:chgData name="Vincent Davy Zoonekynd" userId="9b657ceb-2c2e-465a-9d3d-eec3e4197458" providerId="ADAL" clId="{22ED2328-8812-432B-A067-EA4AF6BEF918}" dt="2024-03-14T09:25:27.488" v="9904" actId="20577"/>
          <ac:spMkLst>
            <pc:docMk/>
            <pc:sldMk cId="3396313469" sldId="6010"/>
            <ac:spMk id="2" creationId="{978C2357-B65A-67D3-AC4E-46F9615B0F0F}"/>
          </ac:spMkLst>
        </pc:spChg>
        <pc:spChg chg="del">
          <ac:chgData name="Vincent Davy Zoonekynd" userId="9b657ceb-2c2e-465a-9d3d-eec3e4197458" providerId="ADAL" clId="{22ED2328-8812-432B-A067-EA4AF6BEF918}" dt="2024-03-14T09:25:08.201" v="9890" actId="478"/>
          <ac:spMkLst>
            <pc:docMk/>
            <pc:sldMk cId="3396313469" sldId="6010"/>
            <ac:spMk id="3" creationId="{A5517AB8-9831-5B27-2314-03528A41901B}"/>
          </ac:spMkLst>
        </pc:spChg>
        <pc:spChg chg="add del mod">
          <ac:chgData name="Vincent Davy Zoonekynd" userId="9b657ceb-2c2e-465a-9d3d-eec3e4197458" providerId="ADAL" clId="{22ED2328-8812-432B-A067-EA4AF6BEF918}" dt="2024-03-14T09:25:12.861" v="9891" actId="478"/>
          <ac:spMkLst>
            <pc:docMk/>
            <pc:sldMk cId="3396313469" sldId="6010"/>
            <ac:spMk id="5" creationId="{7E976D83-913F-1F2E-4176-2A0C43108A14}"/>
          </ac:spMkLst>
        </pc:spChg>
        <pc:picChg chg="add mod">
          <ac:chgData name="Vincent Davy Zoonekynd" userId="9b657ceb-2c2e-465a-9d3d-eec3e4197458" providerId="ADAL" clId="{22ED2328-8812-432B-A067-EA4AF6BEF918}" dt="2024-03-14T09:32:52.625" v="9954" actId="1038"/>
          <ac:picMkLst>
            <pc:docMk/>
            <pc:sldMk cId="3396313469" sldId="6010"/>
            <ac:picMk id="140290" creationId="{E8F99B72-5334-E376-9D22-B06A5966BBCA}"/>
          </ac:picMkLst>
        </pc:picChg>
      </pc:sldChg>
      <pc:sldChg chg="addSp modSp add mod">
        <pc:chgData name="Vincent Davy Zoonekynd" userId="9b657ceb-2c2e-465a-9d3d-eec3e4197458" providerId="ADAL" clId="{22ED2328-8812-432B-A067-EA4AF6BEF918}" dt="2024-03-14T09:35:00.474" v="9973" actId="1076"/>
        <pc:sldMkLst>
          <pc:docMk/>
          <pc:sldMk cId="3041291953" sldId="6011"/>
        </pc:sldMkLst>
        <pc:spChg chg="mod">
          <ac:chgData name="Vincent Davy Zoonekynd" userId="9b657ceb-2c2e-465a-9d3d-eec3e4197458" providerId="ADAL" clId="{22ED2328-8812-432B-A067-EA4AF6BEF918}" dt="2024-03-14T09:25:40.226" v="9929" actId="20577"/>
          <ac:spMkLst>
            <pc:docMk/>
            <pc:sldMk cId="3041291953" sldId="6011"/>
            <ac:spMk id="2" creationId="{978C2357-B65A-67D3-AC4E-46F9615B0F0F}"/>
          </ac:spMkLst>
        </pc:spChg>
        <pc:picChg chg="add mod">
          <ac:chgData name="Vincent Davy Zoonekynd" userId="9b657ceb-2c2e-465a-9d3d-eec3e4197458" providerId="ADAL" clId="{22ED2328-8812-432B-A067-EA4AF6BEF918}" dt="2024-03-14T09:35:00.474" v="9973" actId="1076"/>
          <ac:picMkLst>
            <pc:docMk/>
            <pc:sldMk cId="3041291953" sldId="6011"/>
            <ac:picMk id="142338" creationId="{342CA8B9-5C53-5155-C634-966A909DC122}"/>
          </ac:picMkLst>
        </pc:picChg>
      </pc:sldChg>
      <pc:sldChg chg="addSp modSp add del mod ord">
        <pc:chgData name="Vincent Davy Zoonekynd" userId="9b657ceb-2c2e-465a-9d3d-eec3e4197458" providerId="ADAL" clId="{22ED2328-8812-432B-A067-EA4AF6BEF918}" dt="2024-03-14T10:47:52.535" v="10150" actId="47"/>
        <pc:sldMkLst>
          <pc:docMk/>
          <pc:sldMk cId="2310900210" sldId="6012"/>
        </pc:sldMkLst>
        <pc:spChg chg="mod">
          <ac:chgData name="Vincent Davy Zoonekynd" userId="9b657ceb-2c2e-465a-9d3d-eec3e4197458" providerId="ADAL" clId="{22ED2328-8812-432B-A067-EA4AF6BEF918}" dt="2024-03-14T09:25:33.533" v="9916" actId="20577"/>
          <ac:spMkLst>
            <pc:docMk/>
            <pc:sldMk cId="2310900210" sldId="6012"/>
            <ac:spMk id="2" creationId="{978C2357-B65A-67D3-AC4E-46F9615B0F0F}"/>
          </ac:spMkLst>
        </pc:spChg>
        <pc:picChg chg="add mod">
          <ac:chgData name="Vincent Davy Zoonekynd" userId="9b657ceb-2c2e-465a-9d3d-eec3e4197458" providerId="ADAL" clId="{22ED2328-8812-432B-A067-EA4AF6BEF918}" dt="2024-03-14T09:33:54.039" v="9966" actId="14100"/>
          <ac:picMkLst>
            <pc:docMk/>
            <pc:sldMk cId="2310900210" sldId="6012"/>
            <ac:picMk id="141314" creationId="{60B3A448-F23E-1FD1-71B3-EDACECDB687E}"/>
          </ac:picMkLst>
        </pc:picChg>
      </pc:sldChg>
      <pc:sldChg chg="addSp delSp modSp add mod">
        <pc:chgData name="Vincent Davy Zoonekynd" userId="9b657ceb-2c2e-465a-9d3d-eec3e4197458" providerId="ADAL" clId="{22ED2328-8812-432B-A067-EA4AF6BEF918}" dt="2024-03-14T10:04:13.791" v="10062" actId="20577"/>
        <pc:sldMkLst>
          <pc:docMk/>
          <pc:sldMk cId="4151689153" sldId="6013"/>
        </pc:sldMkLst>
        <pc:spChg chg="mod">
          <ac:chgData name="Vincent Davy Zoonekynd" userId="9b657ceb-2c2e-465a-9d3d-eec3e4197458" providerId="ADAL" clId="{22ED2328-8812-432B-A067-EA4AF6BEF918}" dt="2024-03-14T10:04:13.791" v="10062" actId="20577"/>
          <ac:spMkLst>
            <pc:docMk/>
            <pc:sldMk cId="4151689153" sldId="6013"/>
            <ac:spMk id="2" creationId="{B44BB2D2-0F1D-2868-8975-083CC4D6DD93}"/>
          </ac:spMkLst>
        </pc:spChg>
        <pc:spChg chg="mod">
          <ac:chgData name="Vincent Davy Zoonekynd" userId="9b657ceb-2c2e-465a-9d3d-eec3e4197458" providerId="ADAL" clId="{22ED2328-8812-432B-A067-EA4AF6BEF918}" dt="2024-03-14T10:02:28.218" v="10053" actId="1076"/>
          <ac:spMkLst>
            <pc:docMk/>
            <pc:sldMk cId="4151689153" sldId="6013"/>
            <ac:spMk id="3" creationId="{E778C69E-1567-708C-547A-D2214F288FDE}"/>
          </ac:spMkLst>
        </pc:spChg>
        <pc:spChg chg="mod">
          <ac:chgData name="Vincent Davy Zoonekynd" userId="9b657ceb-2c2e-465a-9d3d-eec3e4197458" providerId="ADAL" clId="{22ED2328-8812-432B-A067-EA4AF6BEF918}" dt="2024-03-14T10:00:56.292" v="10043" actId="1076"/>
          <ac:spMkLst>
            <pc:docMk/>
            <pc:sldMk cId="4151689153" sldId="6013"/>
            <ac:spMk id="4" creationId="{AC03B0A8-0B24-28C6-7D13-A7FEEBE757DE}"/>
          </ac:spMkLst>
        </pc:spChg>
        <pc:spChg chg="mod">
          <ac:chgData name="Vincent Davy Zoonekynd" userId="9b657ceb-2c2e-465a-9d3d-eec3e4197458" providerId="ADAL" clId="{22ED2328-8812-432B-A067-EA4AF6BEF918}" dt="2024-03-14T09:57:57.460" v="10009" actId="1076"/>
          <ac:spMkLst>
            <pc:docMk/>
            <pc:sldMk cId="4151689153" sldId="6013"/>
            <ac:spMk id="5" creationId="{F5085E10-2E9F-CFFC-BE63-A46271C1A9E5}"/>
          </ac:spMkLst>
        </pc:spChg>
        <pc:spChg chg="mod">
          <ac:chgData name="Vincent Davy Zoonekynd" userId="9b657ceb-2c2e-465a-9d3d-eec3e4197458" providerId="ADAL" clId="{22ED2328-8812-432B-A067-EA4AF6BEF918}" dt="2024-03-14T09:58:02.288" v="10010" actId="1076"/>
          <ac:spMkLst>
            <pc:docMk/>
            <pc:sldMk cId="4151689153" sldId="6013"/>
            <ac:spMk id="16" creationId="{E08FC200-2CA0-C070-EAAB-166390D544EE}"/>
          </ac:spMkLst>
        </pc:spChg>
        <pc:spChg chg="mod">
          <ac:chgData name="Vincent Davy Zoonekynd" userId="9b657ceb-2c2e-465a-9d3d-eec3e4197458" providerId="ADAL" clId="{22ED2328-8812-432B-A067-EA4AF6BEF918}" dt="2024-03-14T09:58:06.505" v="10011" actId="1076"/>
          <ac:spMkLst>
            <pc:docMk/>
            <pc:sldMk cId="4151689153" sldId="6013"/>
            <ac:spMk id="17" creationId="{97D4E99E-B619-5CFA-57A8-464394BD31B4}"/>
          </ac:spMkLst>
        </pc:spChg>
        <pc:spChg chg="mod">
          <ac:chgData name="Vincent Davy Zoonekynd" userId="9b657ceb-2c2e-465a-9d3d-eec3e4197458" providerId="ADAL" clId="{22ED2328-8812-432B-A067-EA4AF6BEF918}" dt="2024-03-14T09:58:46.135" v="10023" actId="1076"/>
          <ac:spMkLst>
            <pc:docMk/>
            <pc:sldMk cId="4151689153" sldId="6013"/>
            <ac:spMk id="18" creationId="{79B5822C-B690-4ADA-EAA2-6B09F21DFF75}"/>
          </ac:spMkLst>
        </pc:spChg>
        <pc:spChg chg="mod">
          <ac:chgData name="Vincent Davy Zoonekynd" userId="9b657ceb-2c2e-465a-9d3d-eec3e4197458" providerId="ADAL" clId="{22ED2328-8812-432B-A067-EA4AF6BEF918}" dt="2024-03-14T09:58:40.607" v="10022" actId="1076"/>
          <ac:spMkLst>
            <pc:docMk/>
            <pc:sldMk cId="4151689153" sldId="6013"/>
            <ac:spMk id="19" creationId="{B18E2B5C-BB08-FC72-3BDE-5163CCEAB630}"/>
          </ac:spMkLst>
        </pc:spChg>
        <pc:spChg chg="mod">
          <ac:chgData name="Vincent Davy Zoonekynd" userId="9b657ceb-2c2e-465a-9d3d-eec3e4197458" providerId="ADAL" clId="{22ED2328-8812-432B-A067-EA4AF6BEF918}" dt="2024-03-14T09:58:34.642" v="10021" actId="1076"/>
          <ac:spMkLst>
            <pc:docMk/>
            <pc:sldMk cId="4151689153" sldId="6013"/>
            <ac:spMk id="20" creationId="{3A21C5C2-BC60-1314-302D-1C7CC2379B9B}"/>
          </ac:spMkLst>
        </pc:spChg>
        <pc:spChg chg="mod">
          <ac:chgData name="Vincent Davy Zoonekynd" userId="9b657ceb-2c2e-465a-9d3d-eec3e4197458" providerId="ADAL" clId="{22ED2328-8812-432B-A067-EA4AF6BEF918}" dt="2024-03-14T09:58:29.867" v="10020" actId="20577"/>
          <ac:spMkLst>
            <pc:docMk/>
            <pc:sldMk cId="4151689153" sldId="6013"/>
            <ac:spMk id="21" creationId="{9815A676-9333-8BBF-C2FC-EC5A65E8C6AB}"/>
          </ac:spMkLst>
        </pc:spChg>
        <pc:spChg chg="mod">
          <ac:chgData name="Vincent Davy Zoonekynd" userId="9b657ceb-2c2e-465a-9d3d-eec3e4197458" providerId="ADAL" clId="{22ED2328-8812-432B-A067-EA4AF6BEF918}" dt="2024-03-14T09:58:10.491" v="10012" actId="1076"/>
          <ac:spMkLst>
            <pc:docMk/>
            <pc:sldMk cId="4151689153" sldId="6013"/>
            <ac:spMk id="22" creationId="{9863CFEF-827B-FC8F-07A1-715F01EDB54D}"/>
          </ac:spMkLst>
        </pc:spChg>
        <pc:spChg chg="add del mod">
          <ac:chgData name="Vincent Davy Zoonekynd" userId="9b657ceb-2c2e-465a-9d3d-eec3e4197458" providerId="ADAL" clId="{22ED2328-8812-432B-A067-EA4AF6BEF918}" dt="2024-03-14T09:59:43.677" v="10038" actId="478"/>
          <ac:spMkLst>
            <pc:docMk/>
            <pc:sldMk cId="4151689153" sldId="6013"/>
            <ac:spMk id="23" creationId="{CBC554D0-B50B-3702-D558-37C354DDB268}"/>
          </ac:spMkLst>
        </pc:spChg>
        <pc:spChg chg="add mod">
          <ac:chgData name="Vincent Davy Zoonekynd" userId="9b657ceb-2c2e-465a-9d3d-eec3e4197458" providerId="ADAL" clId="{22ED2328-8812-432B-A067-EA4AF6BEF918}" dt="2024-03-14T10:00:59.548" v="10044" actId="1076"/>
          <ac:spMkLst>
            <pc:docMk/>
            <pc:sldMk cId="4151689153" sldId="6013"/>
            <ac:spMk id="24" creationId="{E0083C6F-E379-D50E-F1A4-8CD423F08874}"/>
          </ac:spMkLst>
        </pc:spChg>
        <pc:spChg chg="add mod">
          <ac:chgData name="Vincent Davy Zoonekynd" userId="9b657ceb-2c2e-465a-9d3d-eec3e4197458" providerId="ADAL" clId="{22ED2328-8812-432B-A067-EA4AF6BEF918}" dt="2024-03-14T10:00:49.937" v="10042" actId="1076"/>
          <ac:spMkLst>
            <pc:docMk/>
            <pc:sldMk cId="4151689153" sldId="6013"/>
            <ac:spMk id="25" creationId="{F47EB173-EA73-8A7C-DEBD-FF82664713DB}"/>
          </ac:spMkLst>
        </pc:spChg>
        <pc:spChg chg="add mod">
          <ac:chgData name="Vincent Davy Zoonekynd" userId="9b657ceb-2c2e-465a-9d3d-eec3e4197458" providerId="ADAL" clId="{22ED2328-8812-432B-A067-EA4AF6BEF918}" dt="2024-03-14T10:01:16.724" v="10046" actId="1076"/>
          <ac:spMkLst>
            <pc:docMk/>
            <pc:sldMk cId="4151689153" sldId="6013"/>
            <ac:spMk id="26" creationId="{55AEDEA9-8A93-B140-C731-DB28683F2175}"/>
          </ac:spMkLst>
        </pc:spChg>
        <pc:spChg chg="add mod">
          <ac:chgData name="Vincent Davy Zoonekynd" userId="9b657ceb-2c2e-465a-9d3d-eec3e4197458" providerId="ADAL" clId="{22ED2328-8812-432B-A067-EA4AF6BEF918}" dt="2024-03-14T10:01:35.019" v="10048" actId="1076"/>
          <ac:spMkLst>
            <pc:docMk/>
            <pc:sldMk cId="4151689153" sldId="6013"/>
            <ac:spMk id="27" creationId="{CB923B01-0A63-B960-AC13-D2DFA5420581}"/>
          </ac:spMkLst>
        </pc:spChg>
        <pc:spChg chg="add mod">
          <ac:chgData name="Vincent Davy Zoonekynd" userId="9b657ceb-2c2e-465a-9d3d-eec3e4197458" providerId="ADAL" clId="{22ED2328-8812-432B-A067-EA4AF6BEF918}" dt="2024-03-14T10:02:04.895" v="10050" actId="1076"/>
          <ac:spMkLst>
            <pc:docMk/>
            <pc:sldMk cId="4151689153" sldId="6013"/>
            <ac:spMk id="28" creationId="{A4C9F75D-918E-CA8B-64F4-E3D8D60AC5BC}"/>
          </ac:spMkLst>
        </pc:spChg>
        <pc:spChg chg="add mod">
          <ac:chgData name="Vincent Davy Zoonekynd" userId="9b657ceb-2c2e-465a-9d3d-eec3e4197458" providerId="ADAL" clId="{22ED2328-8812-432B-A067-EA4AF6BEF918}" dt="2024-03-14T10:02:45.650" v="10055" actId="1076"/>
          <ac:spMkLst>
            <pc:docMk/>
            <pc:sldMk cId="4151689153" sldId="6013"/>
            <ac:spMk id="29" creationId="{150E89A7-91A8-1229-9E66-07F00F4F10F2}"/>
          </ac:spMkLst>
        </pc:spChg>
        <pc:spChg chg="add mod">
          <ac:chgData name="Vincent Davy Zoonekynd" userId="9b657ceb-2c2e-465a-9d3d-eec3e4197458" providerId="ADAL" clId="{22ED2328-8812-432B-A067-EA4AF6BEF918}" dt="2024-03-14T10:03:06.269" v="10057" actId="1076"/>
          <ac:spMkLst>
            <pc:docMk/>
            <pc:sldMk cId="4151689153" sldId="6013"/>
            <ac:spMk id="30" creationId="{7CC81313-384A-151C-26DD-A5FE816FDEDF}"/>
          </ac:spMkLst>
        </pc:spChg>
        <pc:spChg chg="add mod">
          <ac:chgData name="Vincent Davy Zoonekynd" userId="9b657ceb-2c2e-465a-9d3d-eec3e4197458" providerId="ADAL" clId="{22ED2328-8812-432B-A067-EA4AF6BEF918}" dt="2024-03-14T10:03:20.145" v="10059" actId="1076"/>
          <ac:spMkLst>
            <pc:docMk/>
            <pc:sldMk cId="4151689153" sldId="6013"/>
            <ac:spMk id="31" creationId="{2DA51379-102D-6E5C-1D47-EAE0C34D2315}"/>
          </ac:spMkLst>
        </pc:spChg>
        <pc:spChg chg="add mod">
          <ac:chgData name="Vincent Davy Zoonekynd" userId="9b657ceb-2c2e-465a-9d3d-eec3e4197458" providerId="ADAL" clId="{22ED2328-8812-432B-A067-EA4AF6BEF918}" dt="2024-03-14T10:03:37.575" v="10061" actId="1076"/>
          <ac:spMkLst>
            <pc:docMk/>
            <pc:sldMk cId="4151689153" sldId="6013"/>
            <ac:spMk id="32" creationId="{411245AD-E123-249D-D21F-67906931708F}"/>
          </ac:spMkLst>
        </pc:spChg>
      </pc:sldChg>
      <pc:sldChg chg="add del">
        <pc:chgData name="Vincent Davy Zoonekynd" userId="9b657ceb-2c2e-465a-9d3d-eec3e4197458" providerId="ADAL" clId="{22ED2328-8812-432B-A067-EA4AF6BEF918}" dt="2024-03-14T10:35:15.646" v="10114" actId="47"/>
        <pc:sldMkLst>
          <pc:docMk/>
          <pc:sldMk cId="2492104247" sldId="6014"/>
        </pc:sldMkLst>
      </pc:sldChg>
      <pc:sldChg chg="add del">
        <pc:chgData name="Vincent Davy Zoonekynd" userId="9b657ceb-2c2e-465a-9d3d-eec3e4197458" providerId="ADAL" clId="{22ED2328-8812-432B-A067-EA4AF6BEF918}" dt="2024-03-14T10:35:15.646" v="10114" actId="47"/>
        <pc:sldMkLst>
          <pc:docMk/>
          <pc:sldMk cId="3190950588" sldId="6015"/>
        </pc:sldMkLst>
      </pc:sldChg>
      <pc:sldChg chg="add del">
        <pc:chgData name="Vincent Davy Zoonekynd" userId="9b657ceb-2c2e-465a-9d3d-eec3e4197458" providerId="ADAL" clId="{22ED2328-8812-432B-A067-EA4AF6BEF918}" dt="2024-03-14T10:32:50.908" v="10094" actId="47"/>
        <pc:sldMkLst>
          <pc:docMk/>
          <pc:sldMk cId="2214013932" sldId="6016"/>
        </pc:sldMkLst>
      </pc:sldChg>
      <pc:sldChg chg="add del">
        <pc:chgData name="Vincent Davy Zoonekynd" userId="9b657ceb-2c2e-465a-9d3d-eec3e4197458" providerId="ADAL" clId="{22ED2328-8812-432B-A067-EA4AF6BEF918}" dt="2024-03-14T10:30:56.110" v="10076" actId="47"/>
        <pc:sldMkLst>
          <pc:docMk/>
          <pc:sldMk cId="3054227610" sldId="6016"/>
        </pc:sldMkLst>
      </pc:sldChg>
      <pc:sldChg chg="modSp add mod ord">
        <pc:chgData name="Vincent Davy Zoonekynd" userId="9b657ceb-2c2e-465a-9d3d-eec3e4197458" providerId="ADAL" clId="{22ED2328-8812-432B-A067-EA4AF6BEF918}" dt="2024-03-14T10:35:57.719" v="10132" actId="27636"/>
        <pc:sldMkLst>
          <pc:docMk/>
          <pc:sldMk cId="1026576403" sldId="6017"/>
        </pc:sldMkLst>
        <pc:spChg chg="mod">
          <ac:chgData name="Vincent Davy Zoonekynd" userId="9b657ceb-2c2e-465a-9d3d-eec3e4197458" providerId="ADAL" clId="{22ED2328-8812-432B-A067-EA4AF6BEF918}" dt="2024-03-14T10:35:57.719" v="10132" actId="27636"/>
          <ac:spMkLst>
            <pc:docMk/>
            <pc:sldMk cId="1026576403" sldId="6017"/>
            <ac:spMk id="2" creationId="{EF731864-8FEF-BCFB-D387-6161ECDDF41A}"/>
          </ac:spMkLst>
        </pc:spChg>
        <pc:picChg chg="mod">
          <ac:chgData name="Vincent Davy Zoonekynd" userId="9b657ceb-2c2e-465a-9d3d-eec3e4197458" providerId="ADAL" clId="{22ED2328-8812-432B-A067-EA4AF6BEF918}" dt="2024-03-14T10:34:47.019" v="10113" actId="1036"/>
          <ac:picMkLst>
            <pc:docMk/>
            <pc:sldMk cId="1026576403" sldId="6017"/>
            <ac:picMk id="143364" creationId="{63AC4C44-743D-7BEC-6F3A-98D657701A2E}"/>
          </ac:picMkLst>
        </pc:picChg>
        <pc:picChg chg="mod">
          <ac:chgData name="Vincent Davy Zoonekynd" userId="9b657ceb-2c2e-465a-9d3d-eec3e4197458" providerId="ADAL" clId="{22ED2328-8812-432B-A067-EA4AF6BEF918}" dt="2024-03-14T10:32:43.935" v="10090" actId="14100"/>
          <ac:picMkLst>
            <pc:docMk/>
            <pc:sldMk cId="1026576403" sldId="6017"/>
            <ac:picMk id="143366" creationId="{3B01A682-41BE-F304-7136-800971381503}"/>
          </ac:picMkLst>
        </pc:picChg>
      </pc:sldChg>
      <pc:sldChg chg="add del">
        <pc:chgData name="Vincent Davy Zoonekynd" userId="9b657ceb-2c2e-465a-9d3d-eec3e4197458" providerId="ADAL" clId="{22ED2328-8812-432B-A067-EA4AF6BEF918}" dt="2024-03-14T10:30:54.563" v="10075" actId="47"/>
        <pc:sldMkLst>
          <pc:docMk/>
          <pc:sldMk cId="2029351312" sldId="6017"/>
        </pc:sldMkLst>
      </pc:sldChg>
      <pc:sldChg chg="addSp delSp modSp add">
        <pc:chgData name="Vincent Davy Zoonekynd" userId="9b657ceb-2c2e-465a-9d3d-eec3e4197458" providerId="ADAL" clId="{22ED2328-8812-432B-A067-EA4AF6BEF918}" dt="2024-03-14T10:34:21.756" v="10109" actId="1035"/>
        <pc:sldMkLst>
          <pc:docMk/>
          <pc:sldMk cId="1313463610" sldId="6018"/>
        </pc:sldMkLst>
        <pc:picChg chg="del">
          <ac:chgData name="Vincent Davy Zoonekynd" userId="9b657ceb-2c2e-465a-9d3d-eec3e4197458" providerId="ADAL" clId="{22ED2328-8812-432B-A067-EA4AF6BEF918}" dt="2024-03-14T10:34:05.314" v="10103" actId="478"/>
          <ac:picMkLst>
            <pc:docMk/>
            <pc:sldMk cId="1313463610" sldId="6018"/>
            <ac:picMk id="143364" creationId="{63AC4C44-743D-7BEC-6F3A-98D657701A2E}"/>
          </ac:picMkLst>
        </pc:picChg>
        <pc:picChg chg="add mod">
          <ac:chgData name="Vincent Davy Zoonekynd" userId="9b657ceb-2c2e-465a-9d3d-eec3e4197458" providerId="ADAL" clId="{22ED2328-8812-432B-A067-EA4AF6BEF918}" dt="2024-03-14T10:34:21.756" v="10109" actId="1035"/>
          <ac:picMkLst>
            <pc:docMk/>
            <pc:sldMk cId="1313463610" sldId="6018"/>
            <ac:picMk id="146434" creationId="{1BD824BE-6579-CF8D-6323-56AAB7849B9C}"/>
          </ac:picMkLst>
        </pc:picChg>
      </pc:sldChg>
      <pc:sldChg chg="addSp delSp modSp add">
        <pc:chgData name="Vincent Davy Zoonekynd" userId="9b657ceb-2c2e-465a-9d3d-eec3e4197458" providerId="ADAL" clId="{22ED2328-8812-432B-A067-EA4AF6BEF918}" dt="2024-03-14T10:34:32.790" v="10111" actId="1036"/>
        <pc:sldMkLst>
          <pc:docMk/>
          <pc:sldMk cId="908248270" sldId="6019"/>
        </pc:sldMkLst>
        <pc:picChg chg="del">
          <ac:chgData name="Vincent Davy Zoonekynd" userId="9b657ceb-2c2e-465a-9d3d-eec3e4197458" providerId="ADAL" clId="{22ED2328-8812-432B-A067-EA4AF6BEF918}" dt="2024-03-14T10:33:19.317" v="10097" actId="478"/>
          <ac:picMkLst>
            <pc:docMk/>
            <pc:sldMk cId="908248270" sldId="6019"/>
            <ac:picMk id="143364" creationId="{63AC4C44-743D-7BEC-6F3A-98D657701A2E}"/>
          </ac:picMkLst>
        </pc:picChg>
        <pc:picChg chg="add mod">
          <ac:chgData name="Vincent Davy Zoonekynd" userId="9b657ceb-2c2e-465a-9d3d-eec3e4197458" providerId="ADAL" clId="{22ED2328-8812-432B-A067-EA4AF6BEF918}" dt="2024-03-14T10:34:32.790" v="10111" actId="1036"/>
          <ac:picMkLst>
            <pc:docMk/>
            <pc:sldMk cId="908248270" sldId="6019"/>
            <ac:picMk id="145410" creationId="{1BAB8952-34AD-AB14-3786-230CA25C4538}"/>
          </ac:picMkLst>
        </pc:picChg>
      </pc:sldChg>
      <pc:sldChg chg="addSp delSp modSp add">
        <pc:chgData name="Vincent Davy Zoonekynd" userId="9b657ceb-2c2e-465a-9d3d-eec3e4197458" providerId="ADAL" clId="{22ED2328-8812-432B-A067-EA4AF6BEF918}" dt="2024-03-14T10:47:20.117" v="10147" actId="167"/>
        <pc:sldMkLst>
          <pc:docMk/>
          <pc:sldMk cId="273513917" sldId="6020"/>
        </pc:sldMkLst>
        <pc:picChg chg="del">
          <ac:chgData name="Vincent Davy Zoonekynd" userId="9b657ceb-2c2e-465a-9d3d-eec3e4197458" providerId="ADAL" clId="{22ED2328-8812-432B-A067-EA4AF6BEF918}" dt="2024-03-14T10:45:50.890" v="10134" actId="478"/>
          <ac:picMkLst>
            <pc:docMk/>
            <pc:sldMk cId="273513917" sldId="6020"/>
            <ac:picMk id="141314" creationId="{60B3A448-F23E-1FD1-71B3-EDACECDB687E}"/>
          </ac:picMkLst>
        </pc:picChg>
        <pc:picChg chg="add del mod">
          <ac:chgData name="Vincent Davy Zoonekynd" userId="9b657ceb-2c2e-465a-9d3d-eec3e4197458" providerId="ADAL" clId="{22ED2328-8812-432B-A067-EA4AF6BEF918}" dt="2024-03-14T10:46:17.219" v="10137" actId="478"/>
          <ac:picMkLst>
            <pc:docMk/>
            <pc:sldMk cId="273513917" sldId="6020"/>
            <ac:picMk id="147458" creationId="{45F49881-7E63-98D7-0E93-8245D786E786}"/>
          </ac:picMkLst>
        </pc:picChg>
        <pc:picChg chg="add del mod">
          <ac:chgData name="Vincent Davy Zoonekynd" userId="9b657ceb-2c2e-465a-9d3d-eec3e4197458" providerId="ADAL" clId="{22ED2328-8812-432B-A067-EA4AF6BEF918}" dt="2024-03-14T10:46:52.017" v="10142" actId="478"/>
          <ac:picMkLst>
            <pc:docMk/>
            <pc:sldMk cId="273513917" sldId="6020"/>
            <ac:picMk id="147460" creationId="{1689EBF0-6F95-1E31-714B-8A52CCB64269}"/>
          </ac:picMkLst>
        </pc:picChg>
        <pc:picChg chg="add mod">
          <ac:chgData name="Vincent Davy Zoonekynd" userId="9b657ceb-2c2e-465a-9d3d-eec3e4197458" providerId="ADAL" clId="{22ED2328-8812-432B-A067-EA4AF6BEF918}" dt="2024-03-14T10:47:20.117" v="10147" actId="167"/>
          <ac:picMkLst>
            <pc:docMk/>
            <pc:sldMk cId="273513917" sldId="6020"/>
            <ac:picMk id="147462" creationId="{CFD9A817-B828-1166-C47B-40BAC2EFC03D}"/>
          </ac:picMkLst>
        </pc:picChg>
      </pc:sldChg>
      <pc:sldChg chg="addSp delSp modSp new mod">
        <pc:chgData name="Vincent Davy Zoonekynd" userId="9b657ceb-2c2e-465a-9d3d-eec3e4197458" providerId="ADAL" clId="{22ED2328-8812-432B-A067-EA4AF6BEF918}" dt="2024-03-14T12:17:20.234" v="10366" actId="1076"/>
        <pc:sldMkLst>
          <pc:docMk/>
          <pc:sldMk cId="3778851790" sldId="6021"/>
        </pc:sldMkLst>
        <pc:spChg chg="mod">
          <ac:chgData name="Vincent Davy Zoonekynd" userId="9b657ceb-2c2e-465a-9d3d-eec3e4197458" providerId="ADAL" clId="{22ED2328-8812-432B-A067-EA4AF6BEF918}" dt="2024-03-14T12:15:12.262" v="10340" actId="20577"/>
          <ac:spMkLst>
            <pc:docMk/>
            <pc:sldMk cId="3778851790" sldId="6021"/>
            <ac:spMk id="2" creationId="{E79B2B26-B552-8251-FC0B-CFCD9E6F6D81}"/>
          </ac:spMkLst>
        </pc:spChg>
        <pc:spChg chg="del">
          <ac:chgData name="Vincent Davy Zoonekynd" userId="9b657ceb-2c2e-465a-9d3d-eec3e4197458" providerId="ADAL" clId="{22ED2328-8812-432B-A067-EA4AF6BEF918}" dt="2024-03-14T12:15:16.410" v="10341" actId="478"/>
          <ac:spMkLst>
            <pc:docMk/>
            <pc:sldMk cId="3778851790" sldId="6021"/>
            <ac:spMk id="3" creationId="{FFD9B794-AE82-B324-AE12-B4660C410C9E}"/>
          </ac:spMkLst>
        </pc:spChg>
        <pc:picChg chg="add del mod">
          <ac:chgData name="Vincent Davy Zoonekynd" userId="9b657ceb-2c2e-465a-9d3d-eec3e4197458" providerId="ADAL" clId="{22ED2328-8812-432B-A067-EA4AF6BEF918}" dt="2024-03-14T12:15:49.941" v="10348" actId="478"/>
          <ac:picMkLst>
            <pc:docMk/>
            <pc:sldMk cId="3778851790" sldId="6021"/>
            <ac:picMk id="148482" creationId="{6107AB83-80B8-36A1-04A4-5A526F69303D}"/>
          </ac:picMkLst>
        </pc:picChg>
        <pc:picChg chg="add mod">
          <ac:chgData name="Vincent Davy Zoonekynd" userId="9b657ceb-2c2e-465a-9d3d-eec3e4197458" providerId="ADAL" clId="{22ED2328-8812-432B-A067-EA4AF6BEF918}" dt="2024-03-14T12:17:20.234" v="10366" actId="1076"/>
          <ac:picMkLst>
            <pc:docMk/>
            <pc:sldMk cId="3778851790" sldId="6021"/>
            <ac:picMk id="148484" creationId="{FBDE3425-E57F-3C2E-D922-4C2D2077549B}"/>
          </ac:picMkLst>
        </pc:picChg>
        <pc:picChg chg="add mod">
          <ac:chgData name="Vincent Davy Zoonekynd" userId="9b657ceb-2c2e-465a-9d3d-eec3e4197458" providerId="ADAL" clId="{22ED2328-8812-432B-A067-EA4AF6BEF918}" dt="2024-03-14T12:17:17.479" v="10365" actId="1076"/>
          <ac:picMkLst>
            <pc:docMk/>
            <pc:sldMk cId="3778851790" sldId="6021"/>
            <ac:picMk id="148486" creationId="{ED24FBCD-05F7-3812-36B4-47A0CFB37157}"/>
          </ac:picMkLst>
        </pc:picChg>
      </pc:sldChg>
      <pc:sldChg chg="delSp add">
        <pc:chgData name="Vincent Davy Zoonekynd" userId="9b657ceb-2c2e-465a-9d3d-eec3e4197458" providerId="ADAL" clId="{22ED2328-8812-432B-A067-EA4AF6BEF918}" dt="2024-03-14T12:17:52.561" v="10369" actId="478"/>
        <pc:sldMkLst>
          <pc:docMk/>
          <pc:sldMk cId="2723736847" sldId="6022"/>
        </pc:sldMkLst>
        <pc:picChg chg="del">
          <ac:chgData name="Vincent Davy Zoonekynd" userId="9b657ceb-2c2e-465a-9d3d-eec3e4197458" providerId="ADAL" clId="{22ED2328-8812-432B-A067-EA4AF6BEF918}" dt="2024-03-14T12:17:52.561" v="10369" actId="478"/>
          <ac:picMkLst>
            <pc:docMk/>
            <pc:sldMk cId="2723736847" sldId="6022"/>
            <ac:picMk id="148484" creationId="{FBDE3425-E57F-3C2E-D922-4C2D2077549B}"/>
          </ac:picMkLst>
        </pc:picChg>
        <pc:picChg chg="del">
          <ac:chgData name="Vincent Davy Zoonekynd" userId="9b657ceb-2c2e-465a-9d3d-eec3e4197458" providerId="ADAL" clId="{22ED2328-8812-432B-A067-EA4AF6BEF918}" dt="2024-03-14T12:17:51.927" v="10368" actId="478"/>
          <ac:picMkLst>
            <pc:docMk/>
            <pc:sldMk cId="2723736847" sldId="6022"/>
            <ac:picMk id="148486" creationId="{ED24FBCD-05F7-3812-36B4-47A0CFB37157}"/>
          </ac:picMkLst>
        </pc:picChg>
      </pc:sldChg>
      <pc:sldChg chg="addSp modSp add mod">
        <pc:chgData name="Vincent Davy Zoonekynd" userId="9b657ceb-2c2e-465a-9d3d-eec3e4197458" providerId="ADAL" clId="{22ED2328-8812-432B-A067-EA4AF6BEF918}" dt="2024-03-14T12:34:34.494" v="10466" actId="167"/>
        <pc:sldMkLst>
          <pc:docMk/>
          <pc:sldMk cId="365724131" sldId="6023"/>
        </pc:sldMkLst>
        <pc:spChg chg="mod">
          <ac:chgData name="Vincent Davy Zoonekynd" userId="9b657ceb-2c2e-465a-9d3d-eec3e4197458" providerId="ADAL" clId="{22ED2328-8812-432B-A067-EA4AF6BEF918}" dt="2024-03-14T12:18:07.589" v="10385" actId="20577"/>
          <ac:spMkLst>
            <pc:docMk/>
            <pc:sldMk cId="365724131" sldId="6023"/>
            <ac:spMk id="2" creationId="{E79B2B26-B552-8251-FC0B-CFCD9E6F6D81}"/>
          </ac:spMkLst>
        </pc:spChg>
        <pc:picChg chg="add mod">
          <ac:chgData name="Vincent Davy Zoonekynd" userId="9b657ceb-2c2e-465a-9d3d-eec3e4197458" providerId="ADAL" clId="{22ED2328-8812-432B-A067-EA4AF6BEF918}" dt="2024-03-14T12:34:34.494" v="10466" actId="167"/>
          <ac:picMkLst>
            <pc:docMk/>
            <pc:sldMk cId="365724131" sldId="6023"/>
            <ac:picMk id="149506" creationId="{D1948034-ED4E-812F-F2AC-0CD0895D140B}"/>
          </ac:picMkLst>
        </pc:picChg>
      </pc:sldChg>
      <pc:sldChg chg="addSp modSp add">
        <pc:chgData name="Vincent Davy Zoonekynd" userId="9b657ceb-2c2e-465a-9d3d-eec3e4197458" providerId="ADAL" clId="{22ED2328-8812-432B-A067-EA4AF6BEF918}" dt="2024-03-14T12:43:26.949" v="10472" actId="1076"/>
        <pc:sldMkLst>
          <pc:docMk/>
          <pc:sldMk cId="3313395852" sldId="6024"/>
        </pc:sldMkLst>
        <pc:picChg chg="add mod">
          <ac:chgData name="Vincent Davy Zoonekynd" userId="9b657ceb-2c2e-465a-9d3d-eec3e4197458" providerId="ADAL" clId="{22ED2328-8812-432B-A067-EA4AF6BEF918}" dt="2024-03-14T12:43:26.949" v="10472" actId="1076"/>
          <ac:picMkLst>
            <pc:docMk/>
            <pc:sldMk cId="3313395852" sldId="6024"/>
            <ac:picMk id="151554" creationId="{05F15EFB-AD78-3C01-C380-A8B60F36A262}"/>
          </ac:picMkLst>
        </pc:picChg>
      </pc:sldChg>
      <pc:sldChg chg="modSp add del mod">
        <pc:chgData name="Vincent Davy Zoonekynd" userId="9b657ceb-2c2e-465a-9d3d-eec3e4197458" providerId="ADAL" clId="{22ED2328-8812-432B-A067-EA4AF6BEF918}" dt="2024-03-14T12:19:00.006" v="10447" actId="47"/>
        <pc:sldMkLst>
          <pc:docMk/>
          <pc:sldMk cId="884564196" sldId="6025"/>
        </pc:sldMkLst>
        <pc:spChg chg="mod">
          <ac:chgData name="Vincent Davy Zoonekynd" userId="9b657ceb-2c2e-465a-9d3d-eec3e4197458" providerId="ADAL" clId="{22ED2328-8812-432B-A067-EA4AF6BEF918}" dt="2024-03-14T12:18:25.781" v="10412" actId="20577"/>
          <ac:spMkLst>
            <pc:docMk/>
            <pc:sldMk cId="884564196" sldId="6025"/>
            <ac:spMk id="2" creationId="{E79B2B26-B552-8251-FC0B-CFCD9E6F6D81}"/>
          </ac:spMkLst>
        </pc:spChg>
      </pc:sldChg>
      <pc:sldChg chg="modSp add mod">
        <pc:chgData name="Vincent Davy Zoonekynd" userId="9b657ceb-2c2e-465a-9d3d-eec3e4197458" providerId="ADAL" clId="{22ED2328-8812-432B-A067-EA4AF6BEF918}" dt="2024-03-14T12:18:56.492" v="10446" actId="313"/>
        <pc:sldMkLst>
          <pc:docMk/>
          <pc:sldMk cId="1645489513" sldId="6026"/>
        </pc:sldMkLst>
        <pc:spChg chg="mod">
          <ac:chgData name="Vincent Davy Zoonekynd" userId="9b657ceb-2c2e-465a-9d3d-eec3e4197458" providerId="ADAL" clId="{22ED2328-8812-432B-A067-EA4AF6BEF918}" dt="2024-03-14T12:18:56.492" v="10446" actId="313"/>
          <ac:spMkLst>
            <pc:docMk/>
            <pc:sldMk cId="1645489513" sldId="6026"/>
            <ac:spMk id="2" creationId="{EEF6F3B0-38BE-96A3-8170-211DA85E7F5E}"/>
          </ac:spMkLst>
        </pc:spChg>
      </pc:sldChg>
      <pc:sldChg chg="addSp modSp add">
        <pc:chgData name="Vincent Davy Zoonekynd" userId="9b657ceb-2c2e-465a-9d3d-eec3e4197458" providerId="ADAL" clId="{22ED2328-8812-432B-A067-EA4AF6BEF918}" dt="2024-03-14T12:43:41.389" v="10474" actId="1076"/>
        <pc:sldMkLst>
          <pc:docMk/>
          <pc:sldMk cId="2641928631" sldId="6027"/>
        </pc:sldMkLst>
        <pc:picChg chg="add mod">
          <ac:chgData name="Vincent Davy Zoonekynd" userId="9b657ceb-2c2e-465a-9d3d-eec3e4197458" providerId="ADAL" clId="{22ED2328-8812-432B-A067-EA4AF6BEF918}" dt="2024-03-14T12:43:41.389" v="10474" actId="1076"/>
          <ac:picMkLst>
            <pc:docMk/>
            <pc:sldMk cId="2641928631" sldId="6027"/>
            <ac:picMk id="152578" creationId="{8194BAB5-A014-DA1A-B4C6-4DBE5A860691}"/>
          </ac:picMkLst>
        </pc:picChg>
      </pc:sldChg>
      <pc:sldChg chg="addSp delSp modSp new mod ord">
        <pc:chgData name="Vincent Davy Zoonekynd" userId="9b657ceb-2c2e-465a-9d3d-eec3e4197458" providerId="ADAL" clId="{22ED2328-8812-432B-A067-EA4AF6BEF918}" dt="2024-03-15T05:13:45.140" v="10921" actId="1076"/>
        <pc:sldMkLst>
          <pc:docMk/>
          <pc:sldMk cId="3695131416" sldId="6028"/>
        </pc:sldMkLst>
        <pc:spChg chg="mod">
          <ac:chgData name="Vincent Davy Zoonekynd" userId="9b657ceb-2c2e-465a-9d3d-eec3e4197458" providerId="ADAL" clId="{22ED2328-8812-432B-A067-EA4AF6BEF918}" dt="2024-03-14T15:01:34.309" v="10494" actId="20577"/>
          <ac:spMkLst>
            <pc:docMk/>
            <pc:sldMk cId="3695131416" sldId="6028"/>
            <ac:spMk id="2" creationId="{3BEF39F9-0A74-25F2-29DB-B625893BD358}"/>
          </ac:spMkLst>
        </pc:spChg>
        <pc:spChg chg="mod">
          <ac:chgData name="Vincent Davy Zoonekynd" userId="9b657ceb-2c2e-465a-9d3d-eec3e4197458" providerId="ADAL" clId="{22ED2328-8812-432B-A067-EA4AF6BEF918}" dt="2024-03-15T05:13:16.665" v="10917" actId="20577"/>
          <ac:spMkLst>
            <pc:docMk/>
            <pc:sldMk cId="3695131416" sldId="6028"/>
            <ac:spMk id="3" creationId="{3F636C28-85E8-F441-ADA9-0D511265378F}"/>
          </ac:spMkLst>
        </pc:spChg>
        <pc:picChg chg="add del mod">
          <ac:chgData name="Vincent Davy Zoonekynd" userId="9b657ceb-2c2e-465a-9d3d-eec3e4197458" providerId="ADAL" clId="{22ED2328-8812-432B-A067-EA4AF6BEF918}" dt="2024-03-15T05:12:47.467" v="10910" actId="478"/>
          <ac:picMkLst>
            <pc:docMk/>
            <pc:sldMk cId="3695131416" sldId="6028"/>
            <ac:picMk id="5" creationId="{4DEAD993-C267-9B2C-CBF7-922C254ADDE8}"/>
          </ac:picMkLst>
        </pc:picChg>
        <pc:picChg chg="add mod">
          <ac:chgData name="Vincent Davy Zoonekynd" userId="9b657ceb-2c2e-465a-9d3d-eec3e4197458" providerId="ADAL" clId="{22ED2328-8812-432B-A067-EA4AF6BEF918}" dt="2024-03-15T05:13:45.140" v="10921" actId="1076"/>
          <ac:picMkLst>
            <pc:docMk/>
            <pc:sldMk cId="3695131416" sldId="6028"/>
            <ac:picMk id="7" creationId="{D0714A7F-EF55-43A5-E0B7-BD183F0CCFFB}"/>
          </ac:picMkLst>
        </pc:picChg>
      </pc:sldChg>
      <pc:sldChg chg="addSp modSp add mod ord">
        <pc:chgData name="Vincent Davy Zoonekynd" userId="9b657ceb-2c2e-465a-9d3d-eec3e4197458" providerId="ADAL" clId="{22ED2328-8812-432B-A067-EA4AF6BEF918}" dt="2024-03-15T05:08:39.279" v="10838" actId="20577"/>
        <pc:sldMkLst>
          <pc:docMk/>
          <pc:sldMk cId="242170989" sldId="6029"/>
        </pc:sldMkLst>
        <pc:spChg chg="mod">
          <ac:chgData name="Vincent Davy Zoonekynd" userId="9b657ceb-2c2e-465a-9d3d-eec3e4197458" providerId="ADAL" clId="{22ED2328-8812-432B-A067-EA4AF6BEF918}" dt="2024-03-14T15:02:05.503" v="10539" actId="20577"/>
          <ac:spMkLst>
            <pc:docMk/>
            <pc:sldMk cId="242170989" sldId="6029"/>
            <ac:spMk id="2" creationId="{FA06F32D-680A-85C9-36B7-E09AC4480B8B}"/>
          </ac:spMkLst>
        </pc:spChg>
        <pc:spChg chg="mod">
          <ac:chgData name="Vincent Davy Zoonekynd" userId="9b657ceb-2c2e-465a-9d3d-eec3e4197458" providerId="ADAL" clId="{22ED2328-8812-432B-A067-EA4AF6BEF918}" dt="2024-03-15T05:08:39.279" v="10838" actId="20577"/>
          <ac:spMkLst>
            <pc:docMk/>
            <pc:sldMk cId="242170989" sldId="6029"/>
            <ac:spMk id="3" creationId="{74156F32-D750-BBA4-1BAA-0317A421EC95}"/>
          </ac:spMkLst>
        </pc:spChg>
        <pc:spChg chg="add">
          <ac:chgData name="Vincent Davy Zoonekynd" userId="9b657ceb-2c2e-465a-9d3d-eec3e4197458" providerId="ADAL" clId="{22ED2328-8812-432B-A067-EA4AF6BEF918}" dt="2024-03-15T05:08:13.949" v="10820"/>
          <ac:spMkLst>
            <pc:docMk/>
            <pc:sldMk cId="242170989" sldId="6029"/>
            <ac:spMk id="4" creationId="{423BA909-E13C-D285-F3BF-68DF98CA7412}"/>
          </ac:spMkLst>
        </pc:spChg>
      </pc:sldChg>
      <pc:sldChg chg="add">
        <pc:chgData name="Vincent Davy Zoonekynd" userId="9b657ceb-2c2e-465a-9d3d-eec3e4197458" providerId="ADAL" clId="{22ED2328-8812-432B-A067-EA4AF6BEF918}" dt="2024-03-14T15:04:11.611" v="10633"/>
        <pc:sldMkLst>
          <pc:docMk/>
          <pc:sldMk cId="3517454138" sldId="6030"/>
        </pc:sldMkLst>
      </pc:sldChg>
      <pc:sldChg chg="modSp add del mod">
        <pc:chgData name="Vincent Davy Zoonekynd" userId="9b657ceb-2c2e-465a-9d3d-eec3e4197458" providerId="ADAL" clId="{22ED2328-8812-432B-A067-EA4AF6BEF918}" dt="2024-03-15T05:44:15.775" v="10990" actId="47"/>
        <pc:sldMkLst>
          <pc:docMk/>
          <pc:sldMk cId="2612186338" sldId="6031"/>
        </pc:sldMkLst>
        <pc:spChg chg="mod">
          <ac:chgData name="Vincent Davy Zoonekynd" userId="9b657ceb-2c2e-465a-9d3d-eec3e4197458" providerId="ADAL" clId="{22ED2328-8812-432B-A067-EA4AF6BEF918}" dt="2024-03-14T15:06:20.026" v="10684" actId="20577"/>
          <ac:spMkLst>
            <pc:docMk/>
            <pc:sldMk cId="2612186338" sldId="6031"/>
            <ac:spMk id="2" creationId="{B25E1A98-2B2F-622D-F00A-5331BD4CE9F4}"/>
          </ac:spMkLst>
        </pc:spChg>
        <pc:spChg chg="mod">
          <ac:chgData name="Vincent Davy Zoonekynd" userId="9b657ceb-2c2e-465a-9d3d-eec3e4197458" providerId="ADAL" clId="{22ED2328-8812-432B-A067-EA4AF6BEF918}" dt="2024-03-14T15:06:28.317" v="10710" actId="20577"/>
          <ac:spMkLst>
            <pc:docMk/>
            <pc:sldMk cId="2612186338" sldId="6031"/>
            <ac:spMk id="3" creationId="{42325B23-A6F5-4774-D7B3-E0C7B227C893}"/>
          </ac:spMkLst>
        </pc:spChg>
      </pc:sldChg>
      <pc:sldChg chg="add">
        <pc:chgData name="Vincent Davy Zoonekynd" userId="9b657ceb-2c2e-465a-9d3d-eec3e4197458" providerId="ADAL" clId="{22ED2328-8812-432B-A067-EA4AF6BEF918}" dt="2024-04-23T13:01:03.982" v="12872"/>
        <pc:sldMkLst>
          <pc:docMk/>
          <pc:sldMk cId="1088701779" sldId="6032"/>
        </pc:sldMkLst>
      </pc:sldChg>
      <pc:sldChg chg="add del">
        <pc:chgData name="Vincent Davy Zoonekynd" userId="9b657ceb-2c2e-465a-9d3d-eec3e4197458" providerId="ADAL" clId="{22ED2328-8812-432B-A067-EA4AF6BEF918}" dt="2024-04-23T13:00:59.893" v="12871" actId="2696"/>
        <pc:sldMkLst>
          <pc:docMk/>
          <pc:sldMk cId="2894256671" sldId="6032"/>
        </pc:sldMkLst>
      </pc:sldChg>
      <pc:sldChg chg="addSp new del">
        <pc:chgData name="Vincent Davy Zoonekynd" userId="9b657ceb-2c2e-465a-9d3d-eec3e4197458" providerId="ADAL" clId="{22ED2328-8812-432B-A067-EA4AF6BEF918}" dt="2024-03-15T05:05:46.680" v="10789" actId="47"/>
        <pc:sldMkLst>
          <pc:docMk/>
          <pc:sldMk cId="876125969" sldId="6033"/>
        </pc:sldMkLst>
        <pc:picChg chg="add">
          <ac:chgData name="Vincent Davy Zoonekynd" userId="9b657ceb-2c2e-465a-9d3d-eec3e4197458" providerId="ADAL" clId="{22ED2328-8812-432B-A067-EA4AF6BEF918}" dt="2024-03-14T15:23:49.738" v="10783"/>
          <ac:picMkLst>
            <pc:docMk/>
            <pc:sldMk cId="876125969" sldId="6033"/>
            <ac:picMk id="154626" creationId="{4822163C-7735-20D2-0978-4F01E48C783E}"/>
          </ac:picMkLst>
        </pc:picChg>
      </pc:sldChg>
      <pc:sldChg chg="addSp new del">
        <pc:chgData name="Vincent Davy Zoonekynd" userId="9b657ceb-2c2e-465a-9d3d-eec3e4197458" providerId="ADAL" clId="{22ED2328-8812-432B-A067-EA4AF6BEF918}" dt="2024-04-23T13:00:59.893" v="12871" actId="2696"/>
        <pc:sldMkLst>
          <pc:docMk/>
          <pc:sldMk cId="257911180" sldId="6034"/>
        </pc:sldMkLst>
        <pc:picChg chg="add">
          <ac:chgData name="Vincent Davy Zoonekynd" userId="9b657ceb-2c2e-465a-9d3d-eec3e4197458" providerId="ADAL" clId="{22ED2328-8812-432B-A067-EA4AF6BEF918}" dt="2024-03-15T05:05:38.207" v="10788"/>
          <ac:picMkLst>
            <pc:docMk/>
            <pc:sldMk cId="257911180" sldId="6034"/>
            <ac:picMk id="155650" creationId="{4B2652F3-F9F4-1987-DE7B-6BDAD35F63D2}"/>
          </ac:picMkLst>
        </pc:picChg>
      </pc:sldChg>
      <pc:sldChg chg="new del">
        <pc:chgData name="Vincent Davy Zoonekynd" userId="9b657ceb-2c2e-465a-9d3d-eec3e4197458" providerId="ADAL" clId="{22ED2328-8812-432B-A067-EA4AF6BEF918}" dt="2024-03-14T15:34:10.892" v="10785" actId="47"/>
        <pc:sldMkLst>
          <pc:docMk/>
          <pc:sldMk cId="2847972996" sldId="6034"/>
        </pc:sldMkLst>
      </pc:sldChg>
      <pc:sldChg chg="add">
        <pc:chgData name="Vincent Davy Zoonekynd" userId="9b657ceb-2c2e-465a-9d3d-eec3e4197458" providerId="ADAL" clId="{22ED2328-8812-432B-A067-EA4AF6BEF918}" dt="2024-04-23T13:01:03.982" v="12872"/>
        <pc:sldMkLst>
          <pc:docMk/>
          <pc:sldMk cId="3515174466" sldId="6034"/>
        </pc:sldMkLst>
      </pc:sldChg>
      <pc:sldChg chg="new del">
        <pc:chgData name="Vincent Davy Zoonekynd" userId="9b657ceb-2c2e-465a-9d3d-eec3e4197458" providerId="ADAL" clId="{22ED2328-8812-432B-A067-EA4AF6BEF918}" dt="2024-03-15T05:11:36.200" v="10907" actId="680"/>
        <pc:sldMkLst>
          <pc:docMk/>
          <pc:sldMk cId="572661239" sldId="6035"/>
        </pc:sldMkLst>
      </pc:sldChg>
      <pc:sldChg chg="addSp delSp modSp add mod">
        <pc:chgData name="Vincent Davy Zoonekynd" userId="9b657ceb-2c2e-465a-9d3d-eec3e4197458" providerId="ADAL" clId="{22ED2328-8812-432B-A067-EA4AF6BEF918}" dt="2024-03-15T05:43:28.227" v="10989" actId="1076"/>
        <pc:sldMkLst>
          <pc:docMk/>
          <pc:sldMk cId="4147720079" sldId="6035"/>
        </pc:sldMkLst>
        <pc:spChg chg="del">
          <ac:chgData name="Vincent Davy Zoonekynd" userId="9b657ceb-2c2e-465a-9d3d-eec3e4197458" providerId="ADAL" clId="{22ED2328-8812-432B-A067-EA4AF6BEF918}" dt="2024-03-15T05:43:15.578" v="10985" actId="478"/>
          <ac:spMkLst>
            <pc:docMk/>
            <pc:sldMk cId="4147720079" sldId="6035"/>
            <ac:spMk id="2" creationId="{98F6315D-A62F-221A-D281-A510C2969244}"/>
          </ac:spMkLst>
        </pc:spChg>
        <pc:picChg chg="del">
          <ac:chgData name="Vincent Davy Zoonekynd" userId="9b657ceb-2c2e-465a-9d3d-eec3e4197458" providerId="ADAL" clId="{22ED2328-8812-432B-A067-EA4AF6BEF918}" dt="2024-03-15T05:43:18.036" v="10986" actId="478"/>
          <ac:picMkLst>
            <pc:docMk/>
            <pc:sldMk cId="4147720079" sldId="6035"/>
            <ac:picMk id="44034" creationId="{D83C45BE-BAD9-3062-278B-A367CE1E6AA3}"/>
          </ac:picMkLst>
        </pc:picChg>
        <pc:picChg chg="add mod">
          <ac:chgData name="Vincent Davy Zoonekynd" userId="9b657ceb-2c2e-465a-9d3d-eec3e4197458" providerId="ADAL" clId="{22ED2328-8812-432B-A067-EA4AF6BEF918}" dt="2024-03-15T05:43:28.227" v="10989" actId="1076"/>
          <ac:picMkLst>
            <pc:docMk/>
            <pc:sldMk cId="4147720079" sldId="6035"/>
            <ac:picMk id="157698" creationId="{78AF2EC7-38AE-F2D0-C599-309804075056}"/>
          </ac:picMkLst>
        </pc:picChg>
      </pc:sldChg>
      <pc:sldChg chg="addSp delSp modSp new mod">
        <pc:chgData name="Vincent Davy Zoonekynd" userId="9b657ceb-2c2e-465a-9d3d-eec3e4197458" providerId="ADAL" clId="{22ED2328-8812-432B-A067-EA4AF6BEF918}" dt="2024-03-15T05:58:06.048" v="11057" actId="6549"/>
        <pc:sldMkLst>
          <pc:docMk/>
          <pc:sldMk cId="4170355195" sldId="6036"/>
        </pc:sldMkLst>
        <pc:spChg chg="mod">
          <ac:chgData name="Vincent Davy Zoonekynd" userId="9b657ceb-2c2e-465a-9d3d-eec3e4197458" providerId="ADAL" clId="{22ED2328-8812-432B-A067-EA4AF6BEF918}" dt="2024-03-15T05:58:06.048" v="11057" actId="6549"/>
          <ac:spMkLst>
            <pc:docMk/>
            <pc:sldMk cId="4170355195" sldId="6036"/>
            <ac:spMk id="2" creationId="{6615B03C-4A1F-6CAC-0FC0-197A3AFFCFE8}"/>
          </ac:spMkLst>
        </pc:spChg>
        <pc:spChg chg="del">
          <ac:chgData name="Vincent Davy Zoonekynd" userId="9b657ceb-2c2e-465a-9d3d-eec3e4197458" providerId="ADAL" clId="{22ED2328-8812-432B-A067-EA4AF6BEF918}" dt="2024-03-15T05:56:10.351" v="10993" actId="478"/>
          <ac:spMkLst>
            <pc:docMk/>
            <pc:sldMk cId="4170355195" sldId="6036"/>
            <ac:spMk id="3" creationId="{FD3FB220-229F-5DB1-1FAB-A4835AADB14B}"/>
          </ac:spMkLst>
        </pc:spChg>
        <pc:picChg chg="add del mod">
          <ac:chgData name="Vincent Davy Zoonekynd" userId="9b657ceb-2c2e-465a-9d3d-eec3e4197458" providerId="ADAL" clId="{22ED2328-8812-432B-A067-EA4AF6BEF918}" dt="2024-03-15T05:56:53.950" v="11000" actId="478"/>
          <ac:picMkLst>
            <pc:docMk/>
            <pc:sldMk cId="4170355195" sldId="6036"/>
            <ac:picMk id="158722" creationId="{30334642-4DBC-D1B1-0C5A-A5147AE2628E}"/>
          </ac:picMkLst>
        </pc:picChg>
        <pc:picChg chg="add mod">
          <ac:chgData name="Vincent Davy Zoonekynd" userId="9b657ceb-2c2e-465a-9d3d-eec3e4197458" providerId="ADAL" clId="{22ED2328-8812-432B-A067-EA4AF6BEF918}" dt="2024-03-15T05:57:25.859" v="11003" actId="1076"/>
          <ac:picMkLst>
            <pc:docMk/>
            <pc:sldMk cId="4170355195" sldId="6036"/>
            <ac:picMk id="158724" creationId="{70F504FD-F253-BF74-B608-24C7C54F0846}"/>
          </ac:picMkLst>
        </pc:picChg>
      </pc:sldChg>
      <pc:sldChg chg="addSp delSp modSp new mod">
        <pc:chgData name="Vincent Davy Zoonekynd" userId="9b657ceb-2c2e-465a-9d3d-eec3e4197458" providerId="ADAL" clId="{22ED2328-8812-432B-A067-EA4AF6BEF918}" dt="2024-03-15T05:59:30.182" v="11069" actId="1076"/>
        <pc:sldMkLst>
          <pc:docMk/>
          <pc:sldMk cId="3253308159" sldId="6037"/>
        </pc:sldMkLst>
        <pc:spChg chg="mod">
          <ac:chgData name="Vincent Davy Zoonekynd" userId="9b657ceb-2c2e-465a-9d3d-eec3e4197458" providerId="ADAL" clId="{22ED2328-8812-432B-A067-EA4AF6BEF918}" dt="2024-03-15T05:58:35.778" v="11066" actId="20577"/>
          <ac:spMkLst>
            <pc:docMk/>
            <pc:sldMk cId="3253308159" sldId="6037"/>
            <ac:spMk id="2" creationId="{14118D4A-7B03-A7A8-A2F4-918FD80AC445}"/>
          </ac:spMkLst>
        </pc:spChg>
        <pc:spChg chg="del">
          <ac:chgData name="Vincent Davy Zoonekynd" userId="9b657ceb-2c2e-465a-9d3d-eec3e4197458" providerId="ADAL" clId="{22ED2328-8812-432B-A067-EA4AF6BEF918}" dt="2024-03-15T05:56:25.792" v="10996" actId="478"/>
          <ac:spMkLst>
            <pc:docMk/>
            <pc:sldMk cId="3253308159" sldId="6037"/>
            <ac:spMk id="3" creationId="{DD3A96E2-6340-A753-68F7-AA346BFAAADA}"/>
          </ac:spMkLst>
        </pc:spChg>
        <pc:picChg chg="add del mod">
          <ac:chgData name="Vincent Davy Zoonekynd" userId="9b657ceb-2c2e-465a-9d3d-eec3e4197458" providerId="ADAL" clId="{22ED2328-8812-432B-A067-EA4AF6BEF918}" dt="2024-03-15T05:56:51.316" v="10999" actId="478"/>
          <ac:picMkLst>
            <pc:docMk/>
            <pc:sldMk cId="3253308159" sldId="6037"/>
            <ac:picMk id="159746" creationId="{84E18905-9742-E128-A855-42A9A4E0B8EA}"/>
          </ac:picMkLst>
        </pc:picChg>
        <pc:picChg chg="add del mod">
          <ac:chgData name="Vincent Davy Zoonekynd" userId="9b657ceb-2c2e-465a-9d3d-eec3e4197458" providerId="ADAL" clId="{22ED2328-8812-432B-A067-EA4AF6BEF918}" dt="2024-03-15T05:59:23.247" v="11067" actId="478"/>
          <ac:picMkLst>
            <pc:docMk/>
            <pc:sldMk cId="3253308159" sldId="6037"/>
            <ac:picMk id="159748" creationId="{7CB25BC3-3EC6-085D-EE36-7E7D0F76A791}"/>
          </ac:picMkLst>
        </pc:picChg>
        <pc:picChg chg="add mod">
          <ac:chgData name="Vincent Davy Zoonekynd" userId="9b657ceb-2c2e-465a-9d3d-eec3e4197458" providerId="ADAL" clId="{22ED2328-8812-432B-A067-EA4AF6BEF918}" dt="2024-03-15T05:59:30.182" v="11069" actId="1076"/>
          <ac:picMkLst>
            <pc:docMk/>
            <pc:sldMk cId="3253308159" sldId="6037"/>
            <ac:picMk id="159750" creationId="{DB7DC8A5-2D7A-A3B1-375A-5ECC36834017}"/>
          </ac:picMkLst>
        </pc:picChg>
      </pc:sldChg>
      <pc:sldChg chg="addSp delSp modSp new mod">
        <pc:chgData name="Vincent Davy Zoonekynd" userId="9b657ceb-2c2e-465a-9d3d-eec3e4197458" providerId="ADAL" clId="{22ED2328-8812-432B-A067-EA4AF6BEF918}" dt="2024-03-15T06:18:17.511" v="11092" actId="1076"/>
        <pc:sldMkLst>
          <pc:docMk/>
          <pc:sldMk cId="4013325995" sldId="6038"/>
        </pc:sldMkLst>
        <pc:spChg chg="mod">
          <ac:chgData name="Vincent Davy Zoonekynd" userId="9b657ceb-2c2e-465a-9d3d-eec3e4197458" providerId="ADAL" clId="{22ED2328-8812-432B-A067-EA4AF6BEF918}" dt="2024-03-15T06:17:56.049" v="11086" actId="20577"/>
          <ac:spMkLst>
            <pc:docMk/>
            <pc:sldMk cId="4013325995" sldId="6038"/>
            <ac:spMk id="2" creationId="{52F3BFC0-8741-31A1-6EF0-E1472F15DDAB}"/>
          </ac:spMkLst>
        </pc:spChg>
        <pc:spChg chg="del">
          <ac:chgData name="Vincent Davy Zoonekynd" userId="9b657ceb-2c2e-465a-9d3d-eec3e4197458" providerId="ADAL" clId="{22ED2328-8812-432B-A067-EA4AF6BEF918}" dt="2024-03-15T06:18:03.630" v="11087" actId="478"/>
          <ac:spMkLst>
            <pc:docMk/>
            <pc:sldMk cId="4013325995" sldId="6038"/>
            <ac:spMk id="3" creationId="{14F7D71D-CEF7-FB50-00A4-5ABDC1B3EA75}"/>
          </ac:spMkLst>
        </pc:spChg>
        <pc:picChg chg="add mod">
          <ac:chgData name="Vincent Davy Zoonekynd" userId="9b657ceb-2c2e-465a-9d3d-eec3e4197458" providerId="ADAL" clId="{22ED2328-8812-432B-A067-EA4AF6BEF918}" dt="2024-03-15T06:18:17.511" v="11092" actId="1076"/>
          <ac:picMkLst>
            <pc:docMk/>
            <pc:sldMk cId="4013325995" sldId="6038"/>
            <ac:picMk id="160770" creationId="{76F1247C-9417-5ECC-E5AC-A4CDD2706239}"/>
          </ac:picMkLst>
        </pc:picChg>
      </pc:sldChg>
      <pc:sldChg chg="addSp delSp modSp new mod">
        <pc:chgData name="Vincent Davy Zoonekynd" userId="9b657ceb-2c2e-465a-9d3d-eec3e4197458" providerId="ADAL" clId="{22ED2328-8812-432B-A067-EA4AF6BEF918}" dt="2024-03-15T06:18:40.304" v="11098" actId="1076"/>
        <pc:sldMkLst>
          <pc:docMk/>
          <pc:sldMk cId="3617764050" sldId="6039"/>
        </pc:sldMkLst>
        <pc:spChg chg="del">
          <ac:chgData name="Vincent Davy Zoonekynd" userId="9b657ceb-2c2e-465a-9d3d-eec3e4197458" providerId="ADAL" clId="{22ED2328-8812-432B-A067-EA4AF6BEF918}" dt="2024-03-15T06:18:27.278" v="11094" actId="478"/>
          <ac:spMkLst>
            <pc:docMk/>
            <pc:sldMk cId="3617764050" sldId="6039"/>
            <ac:spMk id="3" creationId="{49FEDA56-2CA0-31E5-9EC0-9E6D8CDAAA8D}"/>
          </ac:spMkLst>
        </pc:spChg>
        <pc:picChg chg="add mod">
          <ac:chgData name="Vincent Davy Zoonekynd" userId="9b657ceb-2c2e-465a-9d3d-eec3e4197458" providerId="ADAL" clId="{22ED2328-8812-432B-A067-EA4AF6BEF918}" dt="2024-03-15T06:18:40.304" v="11098" actId="1076"/>
          <ac:picMkLst>
            <pc:docMk/>
            <pc:sldMk cId="3617764050" sldId="6039"/>
            <ac:picMk id="161794" creationId="{80DA1169-040F-20BF-D5F0-56468D45F4F2}"/>
          </ac:picMkLst>
        </pc:picChg>
      </pc:sldChg>
      <pc:sldChg chg="addSp delSp modSp add mod ord">
        <pc:chgData name="Vincent Davy Zoonekynd" userId="9b657ceb-2c2e-465a-9d3d-eec3e4197458" providerId="ADAL" clId="{22ED2328-8812-432B-A067-EA4AF6BEF918}" dt="2024-03-15T10:17:57.648" v="11186" actId="6549"/>
        <pc:sldMkLst>
          <pc:docMk/>
          <pc:sldMk cId="2554135594" sldId="6040"/>
        </pc:sldMkLst>
        <pc:spChg chg="mod">
          <ac:chgData name="Vincent Davy Zoonekynd" userId="9b657ceb-2c2e-465a-9d3d-eec3e4197458" providerId="ADAL" clId="{22ED2328-8812-432B-A067-EA4AF6BEF918}" dt="2024-03-15T10:17:20.397" v="11181" actId="1076"/>
          <ac:spMkLst>
            <pc:docMk/>
            <pc:sldMk cId="2554135594" sldId="6040"/>
            <ac:spMk id="4" creationId="{62AE9B5A-50E1-7978-B264-FEF0C6316707}"/>
          </ac:spMkLst>
        </pc:spChg>
        <pc:spChg chg="mod">
          <ac:chgData name="Vincent Davy Zoonekynd" userId="9b657ceb-2c2e-465a-9d3d-eec3e4197458" providerId="ADAL" clId="{22ED2328-8812-432B-A067-EA4AF6BEF918}" dt="2024-03-15T10:17:34.981" v="11183" actId="1076"/>
          <ac:spMkLst>
            <pc:docMk/>
            <pc:sldMk cId="2554135594" sldId="6040"/>
            <ac:spMk id="5" creationId="{8E57911F-38D3-D438-A187-FBD7ABE87098}"/>
          </ac:spMkLst>
        </pc:spChg>
        <pc:spChg chg="mod">
          <ac:chgData name="Vincent Davy Zoonekynd" userId="9b657ceb-2c2e-465a-9d3d-eec3e4197458" providerId="ADAL" clId="{22ED2328-8812-432B-A067-EA4AF6BEF918}" dt="2024-03-15T10:17:57.648" v="11186" actId="6549"/>
          <ac:spMkLst>
            <pc:docMk/>
            <pc:sldMk cId="2554135594" sldId="6040"/>
            <ac:spMk id="6" creationId="{90249CDD-1E14-47B8-981C-5672976EE1E5}"/>
          </ac:spMkLst>
        </pc:spChg>
        <pc:picChg chg="del">
          <ac:chgData name="Vincent Davy Zoonekynd" userId="9b657ceb-2c2e-465a-9d3d-eec3e4197458" providerId="ADAL" clId="{22ED2328-8812-432B-A067-EA4AF6BEF918}" dt="2024-03-15T10:16:47.198" v="11173" actId="478"/>
          <ac:picMkLst>
            <pc:docMk/>
            <pc:sldMk cId="2554135594" sldId="6040"/>
            <ac:picMk id="114690" creationId="{A3B94B58-0066-A948-0CB4-92C516E5B4D6}"/>
          </ac:picMkLst>
        </pc:picChg>
        <pc:picChg chg="add mod">
          <ac:chgData name="Vincent Davy Zoonekynd" userId="9b657ceb-2c2e-465a-9d3d-eec3e4197458" providerId="ADAL" clId="{22ED2328-8812-432B-A067-EA4AF6BEF918}" dt="2024-03-15T10:17:15.361" v="11180" actId="167"/>
          <ac:picMkLst>
            <pc:docMk/>
            <pc:sldMk cId="2554135594" sldId="6040"/>
            <ac:picMk id="164866" creationId="{4F5D4A3D-3CDA-A458-A490-2ED7B8CE6EF5}"/>
          </ac:picMkLst>
        </pc:picChg>
      </pc:sldChg>
      <pc:sldChg chg="addSp modSp new mod ord">
        <pc:chgData name="Vincent Davy Zoonekynd" userId="9b657ceb-2c2e-465a-9d3d-eec3e4197458" providerId="ADAL" clId="{22ED2328-8812-432B-A067-EA4AF6BEF918}" dt="2024-03-15T13:45:58.174" v="12282" actId="14100"/>
        <pc:sldMkLst>
          <pc:docMk/>
          <pc:sldMk cId="3173134160" sldId="6041"/>
        </pc:sldMkLst>
        <pc:spChg chg="mod">
          <ac:chgData name="Vincent Davy Zoonekynd" userId="9b657ceb-2c2e-465a-9d3d-eec3e4197458" providerId="ADAL" clId="{22ED2328-8812-432B-A067-EA4AF6BEF918}" dt="2024-03-15T10:37:52.316" v="11348" actId="20577"/>
          <ac:spMkLst>
            <pc:docMk/>
            <pc:sldMk cId="3173134160" sldId="6041"/>
            <ac:spMk id="2" creationId="{DAC9A8DB-B6F7-04B9-E5F1-5889737BFBF8}"/>
          </ac:spMkLst>
        </pc:spChg>
        <pc:spChg chg="mod">
          <ac:chgData name="Vincent Davy Zoonekynd" userId="9b657ceb-2c2e-465a-9d3d-eec3e4197458" providerId="ADAL" clId="{22ED2328-8812-432B-A067-EA4AF6BEF918}" dt="2024-03-15T13:41:21.696" v="12278" actId="20577"/>
          <ac:spMkLst>
            <pc:docMk/>
            <pc:sldMk cId="3173134160" sldId="6041"/>
            <ac:spMk id="3" creationId="{56C46B0D-FDBC-7CE6-8188-1F4A549867FA}"/>
          </ac:spMkLst>
        </pc:spChg>
        <pc:picChg chg="add mod">
          <ac:chgData name="Vincent Davy Zoonekynd" userId="9b657ceb-2c2e-465a-9d3d-eec3e4197458" providerId="ADAL" clId="{22ED2328-8812-432B-A067-EA4AF6BEF918}" dt="2024-03-15T13:41:08.197" v="12277" actId="14100"/>
          <ac:picMkLst>
            <pc:docMk/>
            <pc:sldMk cId="3173134160" sldId="6041"/>
            <ac:picMk id="5" creationId="{0423E8CE-C3BE-13A8-2BA5-7EE6226B2313}"/>
          </ac:picMkLst>
        </pc:picChg>
        <pc:picChg chg="add mod">
          <ac:chgData name="Vincent Davy Zoonekynd" userId="9b657ceb-2c2e-465a-9d3d-eec3e4197458" providerId="ADAL" clId="{22ED2328-8812-432B-A067-EA4AF6BEF918}" dt="2024-03-15T13:45:58.174" v="12282" actId="14100"/>
          <ac:picMkLst>
            <pc:docMk/>
            <pc:sldMk cId="3173134160" sldId="6041"/>
            <ac:picMk id="168962" creationId="{B154B7C8-4AD9-E5AC-D089-A0B50C75472F}"/>
          </ac:picMkLst>
        </pc:picChg>
      </pc:sldChg>
      <pc:sldChg chg="add del">
        <pc:chgData name="Vincent Davy Zoonekynd" userId="9b657ceb-2c2e-465a-9d3d-eec3e4197458" providerId="ADAL" clId="{22ED2328-8812-432B-A067-EA4AF6BEF918}" dt="2024-03-15T10:32:26.937" v="11334" actId="47"/>
        <pc:sldMkLst>
          <pc:docMk/>
          <pc:sldMk cId="4221199978" sldId="6041"/>
        </pc:sldMkLst>
      </pc:sldChg>
      <pc:sldChg chg="add del">
        <pc:chgData name="Vincent Davy Zoonekynd" userId="9b657ceb-2c2e-465a-9d3d-eec3e4197458" providerId="ADAL" clId="{22ED2328-8812-432B-A067-EA4AF6BEF918}" dt="2024-03-15T10:32:19.564" v="11333" actId="47"/>
        <pc:sldMkLst>
          <pc:docMk/>
          <pc:sldMk cId="3088355364" sldId="6042"/>
        </pc:sldMkLst>
      </pc:sldChg>
      <pc:sldChg chg="modSp add mod">
        <pc:chgData name="Vincent Davy Zoonekynd" userId="9b657ceb-2c2e-465a-9d3d-eec3e4197458" providerId="ADAL" clId="{22ED2328-8812-432B-A067-EA4AF6BEF918}" dt="2024-03-21T15:13:28.857" v="12410" actId="20577"/>
        <pc:sldMkLst>
          <pc:docMk/>
          <pc:sldMk cId="3798855048" sldId="6042"/>
        </pc:sldMkLst>
        <pc:spChg chg="mod">
          <ac:chgData name="Vincent Davy Zoonekynd" userId="9b657ceb-2c2e-465a-9d3d-eec3e4197458" providerId="ADAL" clId="{22ED2328-8812-432B-A067-EA4AF6BEF918}" dt="2024-03-21T15:13:19.272" v="12370" actId="20577"/>
          <ac:spMkLst>
            <pc:docMk/>
            <pc:sldMk cId="3798855048" sldId="6042"/>
            <ac:spMk id="2" creationId="{B25E1A98-2B2F-622D-F00A-5331BD4CE9F4}"/>
          </ac:spMkLst>
        </pc:spChg>
        <pc:spChg chg="mod">
          <ac:chgData name="Vincent Davy Zoonekynd" userId="9b657ceb-2c2e-465a-9d3d-eec3e4197458" providerId="ADAL" clId="{22ED2328-8812-432B-A067-EA4AF6BEF918}" dt="2024-03-21T15:13:28.857" v="12410" actId="20577"/>
          <ac:spMkLst>
            <pc:docMk/>
            <pc:sldMk cId="3798855048" sldId="6042"/>
            <ac:spMk id="3" creationId="{42325B23-A6F5-4774-D7B3-E0C7B227C893}"/>
          </ac:spMkLst>
        </pc:spChg>
      </pc:sldChg>
      <pc:sldChg chg="addSp delSp modSp new mod">
        <pc:chgData name="Vincent Davy Zoonekynd" userId="9b657ceb-2c2e-465a-9d3d-eec3e4197458" providerId="ADAL" clId="{22ED2328-8812-432B-A067-EA4AF6BEF918}" dt="2024-03-15T11:02:10.676" v="11664" actId="1076"/>
        <pc:sldMkLst>
          <pc:docMk/>
          <pc:sldMk cId="3587795359" sldId="6043"/>
        </pc:sldMkLst>
        <pc:spChg chg="mod">
          <ac:chgData name="Vincent Davy Zoonekynd" userId="9b657ceb-2c2e-465a-9d3d-eec3e4197458" providerId="ADAL" clId="{22ED2328-8812-432B-A067-EA4AF6BEF918}" dt="2024-03-15T10:41:53.602" v="11646" actId="20577"/>
          <ac:spMkLst>
            <pc:docMk/>
            <pc:sldMk cId="3587795359" sldId="6043"/>
            <ac:spMk id="2" creationId="{42A38BF3-9B99-B966-1D75-82D96582E8D8}"/>
          </ac:spMkLst>
        </pc:spChg>
        <pc:spChg chg="del">
          <ac:chgData name="Vincent Davy Zoonekynd" userId="9b657ceb-2c2e-465a-9d3d-eec3e4197458" providerId="ADAL" clId="{22ED2328-8812-432B-A067-EA4AF6BEF918}" dt="2024-03-15T11:01:10.921" v="11662" actId="478"/>
          <ac:spMkLst>
            <pc:docMk/>
            <pc:sldMk cId="3587795359" sldId="6043"/>
            <ac:spMk id="3" creationId="{2D2A0D41-FC61-52CE-7BA3-9FBB1E606E02}"/>
          </ac:spMkLst>
        </pc:spChg>
        <pc:picChg chg="add mod">
          <ac:chgData name="Vincent Davy Zoonekynd" userId="9b657ceb-2c2e-465a-9d3d-eec3e4197458" providerId="ADAL" clId="{22ED2328-8812-432B-A067-EA4AF6BEF918}" dt="2024-03-15T11:02:10.676" v="11664" actId="1076"/>
          <ac:picMkLst>
            <pc:docMk/>
            <pc:sldMk cId="3587795359" sldId="6043"/>
            <ac:picMk id="5" creationId="{89C8EC74-EC66-A87C-1BEC-7574C312A21E}"/>
          </ac:picMkLst>
        </pc:picChg>
      </pc:sldChg>
      <pc:sldChg chg="addSp delSp modSp add mod">
        <pc:chgData name="Vincent Davy Zoonekynd" userId="9b657ceb-2c2e-465a-9d3d-eec3e4197458" providerId="ADAL" clId="{22ED2328-8812-432B-A067-EA4AF6BEF918}" dt="2024-03-15T10:58:43.095" v="11661" actId="1076"/>
        <pc:sldMkLst>
          <pc:docMk/>
          <pc:sldMk cId="2657099249" sldId="6044"/>
        </pc:sldMkLst>
        <pc:spChg chg="del">
          <ac:chgData name="Vincent Davy Zoonekynd" userId="9b657ceb-2c2e-465a-9d3d-eec3e4197458" providerId="ADAL" clId="{22ED2328-8812-432B-A067-EA4AF6BEF918}" dt="2024-03-15T10:58:35.211" v="11659" actId="478"/>
          <ac:spMkLst>
            <pc:docMk/>
            <pc:sldMk cId="2657099249" sldId="6044"/>
            <ac:spMk id="3" creationId="{2D2A0D41-FC61-52CE-7BA3-9FBB1E606E02}"/>
          </ac:spMkLst>
        </pc:spChg>
        <pc:picChg chg="add mod">
          <ac:chgData name="Vincent Davy Zoonekynd" userId="9b657ceb-2c2e-465a-9d3d-eec3e4197458" providerId="ADAL" clId="{22ED2328-8812-432B-A067-EA4AF6BEF918}" dt="2024-03-15T10:58:43.095" v="11661" actId="1076"/>
          <ac:picMkLst>
            <pc:docMk/>
            <pc:sldMk cId="2657099249" sldId="6044"/>
            <ac:picMk id="5" creationId="{085837E2-C309-D72C-8B05-AF438DF33EE6}"/>
          </ac:picMkLst>
        </pc:picChg>
      </pc:sldChg>
      <pc:sldChg chg="new del">
        <pc:chgData name="Vincent Davy Zoonekynd" userId="9b657ceb-2c2e-465a-9d3d-eec3e4197458" providerId="ADAL" clId="{22ED2328-8812-432B-A067-EA4AF6BEF918}" dt="2024-03-15T11:32:39.017" v="11984" actId="47"/>
        <pc:sldMkLst>
          <pc:docMk/>
          <pc:sldMk cId="1707126089" sldId="6045"/>
        </pc:sldMkLst>
      </pc:sldChg>
      <pc:sldChg chg="modSp add mod">
        <pc:chgData name="Vincent Davy Zoonekynd" userId="9b657ceb-2c2e-465a-9d3d-eec3e4197458" providerId="ADAL" clId="{22ED2328-8812-432B-A067-EA4AF6BEF918}" dt="2024-03-15T11:12:01.609" v="11733" actId="20577"/>
        <pc:sldMkLst>
          <pc:docMk/>
          <pc:sldMk cId="1562632874" sldId="6046"/>
        </pc:sldMkLst>
        <pc:spChg chg="mod">
          <ac:chgData name="Vincent Davy Zoonekynd" userId="9b657ceb-2c2e-465a-9d3d-eec3e4197458" providerId="ADAL" clId="{22ED2328-8812-432B-A067-EA4AF6BEF918}" dt="2024-03-15T11:12:01.609" v="11733" actId="20577"/>
          <ac:spMkLst>
            <pc:docMk/>
            <pc:sldMk cId="1562632874" sldId="6046"/>
            <ac:spMk id="2" creationId="{672C9776-5601-F5C1-87E9-7C4DCCE46554}"/>
          </ac:spMkLst>
        </pc:spChg>
        <pc:spChg chg="mod">
          <ac:chgData name="Vincent Davy Zoonekynd" userId="9b657ceb-2c2e-465a-9d3d-eec3e4197458" providerId="ADAL" clId="{22ED2328-8812-432B-A067-EA4AF6BEF918}" dt="2024-03-15T11:11:57.715" v="11726" actId="20577"/>
          <ac:spMkLst>
            <pc:docMk/>
            <pc:sldMk cId="1562632874" sldId="6046"/>
            <ac:spMk id="7" creationId="{A084F235-46B8-7534-DA7D-F663B972A1B0}"/>
          </ac:spMkLst>
        </pc:spChg>
      </pc:sldChg>
      <pc:sldChg chg="modSp add del mod">
        <pc:chgData name="Vincent Davy Zoonekynd" userId="9b657ceb-2c2e-465a-9d3d-eec3e4197458" providerId="ADAL" clId="{22ED2328-8812-432B-A067-EA4AF6BEF918}" dt="2024-03-15T11:24:11.437" v="11826" actId="47"/>
        <pc:sldMkLst>
          <pc:docMk/>
          <pc:sldMk cId="1944299974" sldId="6047"/>
        </pc:sldMkLst>
        <pc:spChg chg="mod">
          <ac:chgData name="Vincent Davy Zoonekynd" userId="9b657ceb-2c2e-465a-9d3d-eec3e4197458" providerId="ADAL" clId="{22ED2328-8812-432B-A067-EA4AF6BEF918}" dt="2024-03-15T11:20:43.595" v="11742" actId="20577"/>
          <ac:spMkLst>
            <pc:docMk/>
            <pc:sldMk cId="1944299974" sldId="6047"/>
            <ac:spMk id="2" creationId="{672C9776-5601-F5C1-87E9-7C4DCCE46554}"/>
          </ac:spMkLst>
        </pc:spChg>
        <pc:spChg chg="mod">
          <ac:chgData name="Vincent Davy Zoonekynd" userId="9b657ceb-2c2e-465a-9d3d-eec3e4197458" providerId="ADAL" clId="{22ED2328-8812-432B-A067-EA4AF6BEF918}" dt="2024-03-15T11:21:39.947" v="11813" actId="20577"/>
          <ac:spMkLst>
            <pc:docMk/>
            <pc:sldMk cId="1944299974" sldId="6047"/>
            <ac:spMk id="7" creationId="{A084F235-46B8-7534-DA7D-F663B972A1B0}"/>
          </ac:spMkLst>
        </pc:spChg>
      </pc:sldChg>
      <pc:sldChg chg="addSp delSp modSp add">
        <pc:chgData name="Vincent Davy Zoonekynd" userId="9b657ceb-2c2e-465a-9d3d-eec3e4197458" providerId="ADAL" clId="{22ED2328-8812-432B-A067-EA4AF6BEF918}" dt="2024-03-15T11:23:49.265" v="11825" actId="1076"/>
        <pc:sldMkLst>
          <pc:docMk/>
          <pc:sldMk cId="4019609618" sldId="6048"/>
        </pc:sldMkLst>
        <pc:picChg chg="del">
          <ac:chgData name="Vincent Davy Zoonekynd" userId="9b657ceb-2c2e-465a-9d3d-eec3e4197458" providerId="ADAL" clId="{22ED2328-8812-432B-A067-EA4AF6BEF918}" dt="2024-03-15T11:22:33.070" v="11815" actId="478"/>
          <ac:picMkLst>
            <pc:docMk/>
            <pc:sldMk cId="4019609618" sldId="6048"/>
            <ac:picMk id="165890" creationId="{A2B672CE-E1B2-23BA-9AEC-9BA6A86C4CF3}"/>
          </ac:picMkLst>
        </pc:picChg>
        <pc:picChg chg="add del mod">
          <ac:chgData name="Vincent Davy Zoonekynd" userId="9b657ceb-2c2e-465a-9d3d-eec3e4197458" providerId="ADAL" clId="{22ED2328-8812-432B-A067-EA4AF6BEF918}" dt="2024-03-15T11:23:21.135" v="11819" actId="478"/>
          <ac:picMkLst>
            <pc:docMk/>
            <pc:sldMk cId="4019609618" sldId="6048"/>
            <ac:picMk id="166914" creationId="{11C2FB30-B52D-A652-4CB6-CDC4CE8AEE0C}"/>
          </ac:picMkLst>
        </pc:picChg>
        <pc:picChg chg="add mod">
          <ac:chgData name="Vincent Davy Zoonekynd" userId="9b657ceb-2c2e-465a-9d3d-eec3e4197458" providerId="ADAL" clId="{22ED2328-8812-432B-A067-EA4AF6BEF918}" dt="2024-03-15T11:23:49.265" v="11825" actId="1076"/>
          <ac:picMkLst>
            <pc:docMk/>
            <pc:sldMk cId="4019609618" sldId="6048"/>
            <ac:picMk id="166916" creationId="{996B7053-E7B3-492D-C254-1FD9E691BA35}"/>
          </ac:picMkLst>
        </pc:picChg>
      </pc:sldChg>
      <pc:sldChg chg="addSp delSp modSp add mod">
        <pc:chgData name="Vincent Davy Zoonekynd" userId="9b657ceb-2c2e-465a-9d3d-eec3e4197458" providerId="ADAL" clId="{22ED2328-8812-432B-A067-EA4AF6BEF918}" dt="2024-03-15T11:30:53.021" v="11983" actId="20577"/>
        <pc:sldMkLst>
          <pc:docMk/>
          <pc:sldMk cId="3062164133" sldId="6049"/>
        </pc:sldMkLst>
        <pc:spChg chg="mod">
          <ac:chgData name="Vincent Davy Zoonekynd" userId="9b657ceb-2c2e-465a-9d3d-eec3e4197458" providerId="ADAL" clId="{22ED2328-8812-432B-A067-EA4AF6BEF918}" dt="2024-03-15T11:29:45.804" v="11912" actId="20577"/>
          <ac:spMkLst>
            <pc:docMk/>
            <pc:sldMk cId="3062164133" sldId="6049"/>
            <ac:spMk id="4" creationId="{9654186E-1BB5-9DF1-8A0B-5FAC2D3A0EB6}"/>
          </ac:spMkLst>
        </pc:spChg>
        <pc:spChg chg="del">
          <ac:chgData name="Vincent Davy Zoonekynd" userId="9b657ceb-2c2e-465a-9d3d-eec3e4197458" providerId="ADAL" clId="{22ED2328-8812-432B-A067-EA4AF6BEF918}" dt="2024-03-15T11:29:15.684" v="11839" actId="478"/>
          <ac:spMkLst>
            <pc:docMk/>
            <pc:sldMk cId="3062164133" sldId="6049"/>
            <ac:spMk id="5" creationId="{93DDB3BC-1B7D-9DB2-7458-4037839C38D5}"/>
          </ac:spMkLst>
        </pc:spChg>
        <pc:spChg chg="del">
          <ac:chgData name="Vincent Davy Zoonekynd" userId="9b657ceb-2c2e-465a-9d3d-eec3e4197458" providerId="ADAL" clId="{22ED2328-8812-432B-A067-EA4AF6BEF918}" dt="2024-03-15T11:29:19.916" v="11840" actId="478"/>
          <ac:spMkLst>
            <pc:docMk/>
            <pc:sldMk cId="3062164133" sldId="6049"/>
            <ac:spMk id="6" creationId="{AD1DD633-8FBF-94CC-10E9-3AB9C7A030F5}"/>
          </ac:spMkLst>
        </pc:spChg>
        <pc:spChg chg="mod">
          <ac:chgData name="Vincent Davy Zoonekynd" userId="9b657ceb-2c2e-465a-9d3d-eec3e4197458" providerId="ADAL" clId="{22ED2328-8812-432B-A067-EA4AF6BEF918}" dt="2024-03-15T11:30:53.021" v="11983" actId="20577"/>
          <ac:spMkLst>
            <pc:docMk/>
            <pc:sldMk cId="3062164133" sldId="6049"/>
            <ac:spMk id="7" creationId="{A084F235-46B8-7534-DA7D-F663B972A1B0}"/>
          </ac:spMkLst>
        </pc:spChg>
        <pc:picChg chg="add mod">
          <ac:chgData name="Vincent Davy Zoonekynd" userId="9b657ceb-2c2e-465a-9d3d-eec3e4197458" providerId="ADAL" clId="{22ED2328-8812-432B-A067-EA4AF6BEF918}" dt="2024-03-15T11:29:08.951" v="11838" actId="1076"/>
          <ac:picMkLst>
            <pc:docMk/>
            <pc:sldMk cId="3062164133" sldId="6049"/>
            <ac:picMk id="3" creationId="{FA97C6E2-F1EB-2A2F-70FE-F21C05390B28}"/>
          </ac:picMkLst>
        </pc:picChg>
        <pc:picChg chg="add mod">
          <ac:chgData name="Vincent Davy Zoonekynd" userId="9b657ceb-2c2e-465a-9d3d-eec3e4197458" providerId="ADAL" clId="{22ED2328-8812-432B-A067-EA4AF6BEF918}" dt="2024-03-15T11:29:08.951" v="11838" actId="1076"/>
          <ac:picMkLst>
            <pc:docMk/>
            <pc:sldMk cId="3062164133" sldId="6049"/>
            <ac:picMk id="8" creationId="{F580FFBD-5A62-2D20-BF9C-3103916E9F89}"/>
          </ac:picMkLst>
        </pc:picChg>
        <pc:picChg chg="del">
          <ac:chgData name="Vincent Davy Zoonekynd" userId="9b657ceb-2c2e-465a-9d3d-eec3e4197458" providerId="ADAL" clId="{22ED2328-8812-432B-A067-EA4AF6BEF918}" dt="2024-03-15T11:27:08.569" v="11829" actId="478"/>
          <ac:picMkLst>
            <pc:docMk/>
            <pc:sldMk cId="3062164133" sldId="6049"/>
            <ac:picMk id="166916" creationId="{996B7053-E7B3-492D-C254-1FD9E691BA35}"/>
          </ac:picMkLst>
        </pc:picChg>
      </pc:sldChg>
      <pc:sldChg chg="new del">
        <pc:chgData name="Vincent Davy Zoonekynd" userId="9b657ceb-2c2e-465a-9d3d-eec3e4197458" providerId="ADAL" clId="{22ED2328-8812-432B-A067-EA4AF6BEF918}" dt="2024-03-15T11:41:18.670" v="12003" actId="47"/>
        <pc:sldMkLst>
          <pc:docMk/>
          <pc:sldMk cId="131343112" sldId="6050"/>
        </pc:sldMkLst>
      </pc:sldChg>
      <pc:sldChg chg="add ord">
        <pc:chgData name="Vincent Davy Zoonekynd" userId="9b657ceb-2c2e-465a-9d3d-eec3e4197458" providerId="ADAL" clId="{22ED2328-8812-432B-A067-EA4AF6BEF918}" dt="2024-03-15T13:31:34.407" v="12236"/>
        <pc:sldMkLst>
          <pc:docMk/>
          <pc:sldMk cId="583662925" sldId="6050"/>
        </pc:sldMkLst>
      </pc:sldChg>
      <pc:sldChg chg="addSp modSp add mod">
        <pc:chgData name="Vincent Davy Zoonekynd" userId="9b657ceb-2c2e-465a-9d3d-eec3e4197458" providerId="ADAL" clId="{22ED2328-8812-432B-A067-EA4AF6BEF918}" dt="2024-03-15T13:33:48.644" v="12255" actId="14100"/>
        <pc:sldMkLst>
          <pc:docMk/>
          <pc:sldMk cId="4213072410" sldId="6051"/>
        </pc:sldMkLst>
        <pc:cxnChg chg="add mod">
          <ac:chgData name="Vincent Davy Zoonekynd" userId="9b657ceb-2c2e-465a-9d3d-eec3e4197458" providerId="ADAL" clId="{22ED2328-8812-432B-A067-EA4AF6BEF918}" dt="2024-03-15T13:32:53.041" v="12244" actId="14100"/>
          <ac:cxnSpMkLst>
            <pc:docMk/>
            <pc:sldMk cId="4213072410" sldId="6051"/>
            <ac:cxnSpMk id="2" creationId="{C31C4297-FAC5-6C4C-B0EC-1FB39C4F8207}"/>
          </ac:cxnSpMkLst>
        </pc:cxnChg>
        <pc:cxnChg chg="add mod">
          <ac:chgData name="Vincent Davy Zoonekynd" userId="9b657ceb-2c2e-465a-9d3d-eec3e4197458" providerId="ADAL" clId="{22ED2328-8812-432B-A067-EA4AF6BEF918}" dt="2024-03-15T13:33:48.644" v="12255" actId="14100"/>
          <ac:cxnSpMkLst>
            <pc:docMk/>
            <pc:sldMk cId="4213072410" sldId="6051"/>
            <ac:cxnSpMk id="7" creationId="{5AEBB7BE-5B7B-ABD4-BB3B-802A78C5B0AD}"/>
          </ac:cxnSpMkLst>
        </pc:cxnChg>
        <pc:cxnChg chg="add mod">
          <ac:chgData name="Vincent Davy Zoonekynd" userId="9b657ceb-2c2e-465a-9d3d-eec3e4197458" providerId="ADAL" clId="{22ED2328-8812-432B-A067-EA4AF6BEF918}" dt="2024-03-15T13:33:33.232" v="12254" actId="14100"/>
          <ac:cxnSpMkLst>
            <pc:docMk/>
            <pc:sldMk cId="4213072410" sldId="6051"/>
            <ac:cxnSpMk id="10" creationId="{3558EF3E-CC04-9E42-F455-0AF17F00647B}"/>
          </ac:cxnSpMkLst>
        </pc:cxnChg>
      </pc:sldChg>
      <pc:sldChg chg="add del">
        <pc:chgData name="Vincent Davy Zoonekynd" userId="9b657ceb-2c2e-465a-9d3d-eec3e4197458" providerId="ADAL" clId="{22ED2328-8812-432B-A067-EA4AF6BEF918}" dt="2024-03-15T13:32:28.200" v="12239"/>
        <pc:sldMkLst>
          <pc:docMk/>
          <pc:sldMk cId="563807952" sldId="6052"/>
        </pc:sldMkLst>
      </pc:sldChg>
      <pc:sldChg chg="modSp add mod">
        <pc:chgData name="Vincent Davy Zoonekynd" userId="9b657ceb-2c2e-465a-9d3d-eec3e4197458" providerId="ADAL" clId="{22ED2328-8812-432B-A067-EA4AF6BEF918}" dt="2024-03-15T13:34:53.471" v="12274" actId="20577"/>
        <pc:sldMkLst>
          <pc:docMk/>
          <pc:sldMk cId="1413910808" sldId="6052"/>
        </pc:sldMkLst>
        <pc:spChg chg="mod">
          <ac:chgData name="Vincent Davy Zoonekynd" userId="9b657ceb-2c2e-465a-9d3d-eec3e4197458" providerId="ADAL" clId="{22ED2328-8812-432B-A067-EA4AF6BEF918}" dt="2024-03-15T13:34:53.471" v="12274" actId="20577"/>
          <ac:spMkLst>
            <pc:docMk/>
            <pc:sldMk cId="1413910808" sldId="6052"/>
            <ac:spMk id="2" creationId="{978C2357-B65A-67D3-AC4E-46F9615B0F0F}"/>
          </ac:spMkLst>
        </pc:spChg>
      </pc:sldChg>
      <pc:sldChg chg="addSp delSp new mod modClrScheme chgLayout">
        <pc:chgData name="Vincent Davy Zoonekynd" userId="9b657ceb-2c2e-465a-9d3d-eec3e4197458" providerId="ADAL" clId="{22ED2328-8812-432B-A067-EA4AF6BEF918}" dt="2024-03-21T12:31:02.735" v="12312"/>
        <pc:sldMkLst>
          <pc:docMk/>
          <pc:sldMk cId="423497874" sldId="6053"/>
        </pc:sldMkLst>
        <pc:spChg chg="del">
          <ac:chgData name="Vincent Davy Zoonekynd" userId="9b657ceb-2c2e-465a-9d3d-eec3e4197458" providerId="ADAL" clId="{22ED2328-8812-432B-A067-EA4AF6BEF918}" dt="2024-03-21T12:30:53.164" v="12307" actId="700"/>
          <ac:spMkLst>
            <pc:docMk/>
            <pc:sldMk cId="423497874" sldId="6053"/>
            <ac:spMk id="2" creationId="{002672CB-2083-437B-05C5-5FFDBF0EEDFC}"/>
          </ac:spMkLst>
        </pc:spChg>
        <pc:spChg chg="del">
          <ac:chgData name="Vincent Davy Zoonekynd" userId="9b657ceb-2c2e-465a-9d3d-eec3e4197458" providerId="ADAL" clId="{22ED2328-8812-432B-A067-EA4AF6BEF918}" dt="2024-03-21T12:30:53.164" v="12307" actId="700"/>
          <ac:spMkLst>
            <pc:docMk/>
            <pc:sldMk cId="423497874" sldId="6053"/>
            <ac:spMk id="3" creationId="{E32B9819-D916-F82B-3239-31115F4A9AC5}"/>
          </ac:spMkLst>
        </pc:spChg>
        <pc:picChg chg="add">
          <ac:chgData name="Vincent Davy Zoonekynd" userId="9b657ceb-2c2e-465a-9d3d-eec3e4197458" providerId="ADAL" clId="{22ED2328-8812-432B-A067-EA4AF6BEF918}" dt="2024-03-21T12:31:02.735" v="12312"/>
          <ac:picMkLst>
            <pc:docMk/>
            <pc:sldMk cId="423497874" sldId="6053"/>
            <ac:picMk id="1026" creationId="{F1EED4D1-DAEF-F88E-70D7-700E5F81B64A}"/>
          </ac:picMkLst>
        </pc:picChg>
      </pc:sldChg>
      <pc:sldChg chg="new del">
        <pc:chgData name="Vincent Davy Zoonekynd" userId="9b657ceb-2c2e-465a-9d3d-eec3e4197458" providerId="ADAL" clId="{22ED2328-8812-432B-A067-EA4AF6BEF918}" dt="2024-03-15T13:41:46.865" v="12280" actId="680"/>
        <pc:sldMkLst>
          <pc:docMk/>
          <pc:sldMk cId="4114474767" sldId="6053"/>
        </pc:sldMkLst>
      </pc:sldChg>
      <pc:sldChg chg="add del">
        <pc:chgData name="Vincent Davy Zoonekynd" userId="9b657ceb-2c2e-465a-9d3d-eec3e4197458" providerId="ADAL" clId="{22ED2328-8812-432B-A067-EA4AF6BEF918}" dt="2024-03-21T12:34:22.582" v="12320" actId="47"/>
        <pc:sldMkLst>
          <pc:docMk/>
          <pc:sldMk cId="2769653435" sldId="6054"/>
        </pc:sldMkLst>
      </pc:sldChg>
      <pc:sldChg chg="addSp delSp add">
        <pc:chgData name="Vincent Davy Zoonekynd" userId="9b657ceb-2c2e-465a-9d3d-eec3e4197458" providerId="ADAL" clId="{22ED2328-8812-432B-A067-EA4AF6BEF918}" dt="2024-03-21T12:33:31.754" v="12316"/>
        <pc:sldMkLst>
          <pc:docMk/>
          <pc:sldMk cId="1472034177" sldId="6055"/>
        </pc:sldMkLst>
        <pc:picChg chg="add del">
          <ac:chgData name="Vincent Davy Zoonekynd" userId="9b657ceb-2c2e-465a-9d3d-eec3e4197458" providerId="ADAL" clId="{22ED2328-8812-432B-A067-EA4AF6BEF918}" dt="2024-03-21T12:33:27.748" v="12315" actId="478"/>
          <ac:picMkLst>
            <pc:docMk/>
            <pc:sldMk cId="1472034177" sldId="6055"/>
            <ac:picMk id="3074" creationId="{9D2763CB-3191-A724-C32D-DDD59BE84063}"/>
          </ac:picMkLst>
        </pc:picChg>
        <pc:picChg chg="add">
          <ac:chgData name="Vincent Davy Zoonekynd" userId="9b657ceb-2c2e-465a-9d3d-eec3e4197458" providerId="ADAL" clId="{22ED2328-8812-432B-A067-EA4AF6BEF918}" dt="2024-03-21T12:33:31.754" v="12316"/>
          <ac:picMkLst>
            <pc:docMk/>
            <pc:sldMk cId="1472034177" sldId="6055"/>
            <ac:picMk id="3076" creationId="{25A60DBB-9CF2-B9E2-3E4B-B796AA549882}"/>
          </ac:picMkLst>
        </pc:picChg>
      </pc:sldChg>
      <pc:sldChg chg="addSp add">
        <pc:chgData name="Vincent Davy Zoonekynd" userId="9b657ceb-2c2e-465a-9d3d-eec3e4197458" providerId="ADAL" clId="{22ED2328-8812-432B-A067-EA4AF6BEF918}" dt="2024-03-21T12:31:17.677" v="12313"/>
        <pc:sldMkLst>
          <pc:docMk/>
          <pc:sldMk cId="6231326" sldId="6056"/>
        </pc:sldMkLst>
        <pc:picChg chg="add">
          <ac:chgData name="Vincent Davy Zoonekynd" userId="9b657ceb-2c2e-465a-9d3d-eec3e4197458" providerId="ADAL" clId="{22ED2328-8812-432B-A067-EA4AF6BEF918}" dt="2024-03-21T12:31:17.677" v="12313"/>
          <ac:picMkLst>
            <pc:docMk/>
            <pc:sldMk cId="6231326" sldId="6056"/>
            <ac:picMk id="2050" creationId="{6F946F90-02E0-1815-23FC-7A098D15DB19}"/>
          </ac:picMkLst>
        </pc:picChg>
      </pc:sldChg>
      <pc:sldChg chg="addSp add">
        <pc:chgData name="Vincent Davy Zoonekynd" userId="9b657ceb-2c2e-465a-9d3d-eec3e4197458" providerId="ADAL" clId="{22ED2328-8812-432B-A067-EA4AF6BEF918}" dt="2024-03-21T12:33:51.553" v="12317"/>
        <pc:sldMkLst>
          <pc:docMk/>
          <pc:sldMk cId="1188251103" sldId="6057"/>
        </pc:sldMkLst>
        <pc:picChg chg="add">
          <ac:chgData name="Vincent Davy Zoonekynd" userId="9b657ceb-2c2e-465a-9d3d-eec3e4197458" providerId="ADAL" clId="{22ED2328-8812-432B-A067-EA4AF6BEF918}" dt="2024-03-21T12:33:51.553" v="12317"/>
          <ac:picMkLst>
            <pc:docMk/>
            <pc:sldMk cId="1188251103" sldId="6057"/>
            <ac:picMk id="4098" creationId="{40E653BD-7BF4-24BA-259A-8207959CFB72}"/>
          </ac:picMkLst>
        </pc:picChg>
      </pc:sldChg>
      <pc:sldChg chg="addSp add">
        <pc:chgData name="Vincent Davy Zoonekynd" userId="9b657ceb-2c2e-465a-9d3d-eec3e4197458" providerId="ADAL" clId="{22ED2328-8812-432B-A067-EA4AF6BEF918}" dt="2024-03-21T12:34:03.576" v="12319"/>
        <pc:sldMkLst>
          <pc:docMk/>
          <pc:sldMk cId="2967439846" sldId="6058"/>
        </pc:sldMkLst>
        <pc:picChg chg="add">
          <ac:chgData name="Vincent Davy Zoonekynd" userId="9b657ceb-2c2e-465a-9d3d-eec3e4197458" providerId="ADAL" clId="{22ED2328-8812-432B-A067-EA4AF6BEF918}" dt="2024-03-21T12:34:03.576" v="12319"/>
          <ac:picMkLst>
            <pc:docMk/>
            <pc:sldMk cId="2967439846" sldId="6058"/>
            <ac:picMk id="5122" creationId="{38B7C2B2-B691-1CC3-94C8-04066DF06463}"/>
          </ac:picMkLst>
        </pc:picChg>
      </pc:sldChg>
      <pc:sldChg chg="add del">
        <pc:chgData name="Vincent Davy Zoonekynd" userId="9b657ceb-2c2e-465a-9d3d-eec3e4197458" providerId="ADAL" clId="{22ED2328-8812-432B-A067-EA4AF6BEF918}" dt="2024-03-21T12:34:22.582" v="12320" actId="47"/>
        <pc:sldMkLst>
          <pc:docMk/>
          <pc:sldMk cId="411548501" sldId="6059"/>
        </pc:sldMkLst>
      </pc:sldChg>
      <pc:sldChg chg="addSp new mod ord">
        <pc:chgData name="Vincent Davy Zoonekynd" userId="9b657ceb-2c2e-465a-9d3d-eec3e4197458" providerId="ADAL" clId="{22ED2328-8812-432B-A067-EA4AF6BEF918}" dt="2024-03-21T13:26:19.393" v="12325" actId="22"/>
        <pc:sldMkLst>
          <pc:docMk/>
          <pc:sldMk cId="3212607182" sldId="6059"/>
        </pc:sldMkLst>
        <pc:picChg chg="add">
          <ac:chgData name="Vincent Davy Zoonekynd" userId="9b657ceb-2c2e-465a-9d3d-eec3e4197458" providerId="ADAL" clId="{22ED2328-8812-432B-A067-EA4AF6BEF918}" dt="2024-03-21T13:26:19.393" v="12325" actId="22"/>
          <ac:picMkLst>
            <pc:docMk/>
            <pc:sldMk cId="3212607182" sldId="6059"/>
            <ac:picMk id="3" creationId="{9BCC4373-ED16-6B85-1407-AC9E8549BC1B}"/>
          </ac:picMkLst>
        </pc:picChg>
      </pc:sldChg>
      <pc:sldChg chg="addSp delSp add">
        <pc:chgData name="Vincent Davy Zoonekynd" userId="9b657ceb-2c2e-465a-9d3d-eec3e4197458" providerId="ADAL" clId="{22ED2328-8812-432B-A067-EA4AF6BEF918}" dt="2024-03-22T05:04:13.216" v="12457"/>
        <pc:sldMkLst>
          <pc:docMk/>
          <pc:sldMk cId="4271848075" sldId="6060"/>
        </pc:sldMkLst>
        <pc:picChg chg="add del">
          <ac:chgData name="Vincent Davy Zoonekynd" userId="9b657ceb-2c2e-465a-9d3d-eec3e4197458" providerId="ADAL" clId="{22ED2328-8812-432B-A067-EA4AF6BEF918}" dt="2024-03-22T05:04:06.658" v="12456" actId="478"/>
          <ac:picMkLst>
            <pc:docMk/>
            <pc:sldMk cId="4271848075" sldId="6060"/>
            <ac:picMk id="6146" creationId="{CF41CF25-CF0D-274F-D035-1665B8C2F1F6}"/>
          </ac:picMkLst>
        </pc:picChg>
        <pc:picChg chg="add">
          <ac:chgData name="Vincent Davy Zoonekynd" userId="9b657ceb-2c2e-465a-9d3d-eec3e4197458" providerId="ADAL" clId="{22ED2328-8812-432B-A067-EA4AF6BEF918}" dt="2024-03-22T05:04:13.216" v="12457"/>
          <ac:picMkLst>
            <pc:docMk/>
            <pc:sldMk cId="4271848075" sldId="6060"/>
            <ac:picMk id="6148" creationId="{3D5D0DED-6EFC-6184-03C9-97EC8B8EE65E}"/>
          </ac:picMkLst>
        </pc:picChg>
      </pc:sldChg>
      <pc:sldChg chg="addSp new mod">
        <pc:chgData name="Vincent Davy Zoonekynd" userId="9b657ceb-2c2e-465a-9d3d-eec3e4197458" providerId="ADAL" clId="{22ED2328-8812-432B-A067-EA4AF6BEF918}" dt="2024-03-21T13:47:01.218" v="12328" actId="22"/>
        <pc:sldMkLst>
          <pc:docMk/>
          <pc:sldMk cId="3707230155" sldId="6061"/>
        </pc:sldMkLst>
        <pc:picChg chg="add">
          <ac:chgData name="Vincent Davy Zoonekynd" userId="9b657ceb-2c2e-465a-9d3d-eec3e4197458" providerId="ADAL" clId="{22ED2328-8812-432B-A067-EA4AF6BEF918}" dt="2024-03-21T13:47:01.218" v="12328" actId="22"/>
          <ac:picMkLst>
            <pc:docMk/>
            <pc:sldMk cId="3707230155" sldId="6061"/>
            <ac:picMk id="3" creationId="{3FEB1AAD-C7C7-C482-3026-44E3AB714D74}"/>
          </ac:picMkLst>
        </pc:picChg>
      </pc:sldChg>
      <pc:sldChg chg="addSp new">
        <pc:chgData name="Vincent Davy Zoonekynd" userId="9b657ceb-2c2e-465a-9d3d-eec3e4197458" providerId="ADAL" clId="{22ED2328-8812-432B-A067-EA4AF6BEF918}" dt="2024-03-21T14:52:50.020" v="12334"/>
        <pc:sldMkLst>
          <pc:docMk/>
          <pc:sldMk cId="3296106443" sldId="6062"/>
        </pc:sldMkLst>
        <pc:picChg chg="add">
          <ac:chgData name="Vincent Davy Zoonekynd" userId="9b657ceb-2c2e-465a-9d3d-eec3e4197458" providerId="ADAL" clId="{22ED2328-8812-432B-A067-EA4AF6BEF918}" dt="2024-03-21T14:52:50.020" v="12334"/>
          <ac:picMkLst>
            <pc:docMk/>
            <pc:sldMk cId="3296106443" sldId="6062"/>
            <ac:picMk id="7170" creationId="{B754F14D-DF13-F1AB-7EFA-FC587F6D56DD}"/>
          </ac:picMkLst>
        </pc:picChg>
      </pc:sldChg>
      <pc:sldChg chg="addSp new">
        <pc:chgData name="Vincent Davy Zoonekynd" userId="9b657ceb-2c2e-465a-9d3d-eec3e4197458" providerId="ADAL" clId="{22ED2328-8812-432B-A067-EA4AF6BEF918}" dt="2024-03-21T14:52:56.663" v="12335"/>
        <pc:sldMkLst>
          <pc:docMk/>
          <pc:sldMk cId="4143572498" sldId="6063"/>
        </pc:sldMkLst>
        <pc:picChg chg="add">
          <ac:chgData name="Vincent Davy Zoonekynd" userId="9b657ceb-2c2e-465a-9d3d-eec3e4197458" providerId="ADAL" clId="{22ED2328-8812-432B-A067-EA4AF6BEF918}" dt="2024-03-21T14:52:56.663" v="12335"/>
          <ac:picMkLst>
            <pc:docMk/>
            <pc:sldMk cId="4143572498" sldId="6063"/>
            <ac:picMk id="8194" creationId="{12DDBC27-64D7-9050-0347-B9195519BA75}"/>
          </ac:picMkLst>
        </pc:picChg>
      </pc:sldChg>
      <pc:sldChg chg="addSp add ord">
        <pc:chgData name="Vincent Davy Zoonekynd" userId="9b657ceb-2c2e-465a-9d3d-eec3e4197458" providerId="ADAL" clId="{22ED2328-8812-432B-A067-EA4AF6BEF918}" dt="2024-03-21T15:01:45.881" v="12351"/>
        <pc:sldMkLst>
          <pc:docMk/>
          <pc:sldMk cId="3241764931" sldId="6064"/>
        </pc:sldMkLst>
        <pc:picChg chg="add">
          <ac:chgData name="Vincent Davy Zoonekynd" userId="9b657ceb-2c2e-465a-9d3d-eec3e4197458" providerId="ADAL" clId="{22ED2328-8812-432B-A067-EA4AF6BEF918}" dt="2024-03-21T14:53:08.464" v="12336"/>
          <ac:picMkLst>
            <pc:docMk/>
            <pc:sldMk cId="3241764931" sldId="6064"/>
            <ac:picMk id="9218" creationId="{2BB04ADB-5F9F-BF8C-4D2D-42EFECF4DA22}"/>
          </ac:picMkLst>
        </pc:picChg>
      </pc:sldChg>
      <pc:sldChg chg="addSp modSp add">
        <pc:chgData name="Vincent Davy Zoonekynd" userId="9b657ceb-2c2e-465a-9d3d-eec3e4197458" providerId="ADAL" clId="{22ED2328-8812-432B-A067-EA4AF6BEF918}" dt="2024-03-21T14:53:57.359" v="12339"/>
        <pc:sldMkLst>
          <pc:docMk/>
          <pc:sldMk cId="1357813028" sldId="6065"/>
        </pc:sldMkLst>
        <pc:picChg chg="add">
          <ac:chgData name="Vincent Davy Zoonekynd" userId="9b657ceb-2c2e-465a-9d3d-eec3e4197458" providerId="ADAL" clId="{22ED2328-8812-432B-A067-EA4AF6BEF918}" dt="2024-03-21T14:53:48.372" v="12337"/>
          <ac:picMkLst>
            <pc:docMk/>
            <pc:sldMk cId="1357813028" sldId="6065"/>
            <ac:picMk id="10242" creationId="{9D48E5FC-A02C-AB48-0602-C9964463370A}"/>
          </ac:picMkLst>
        </pc:picChg>
        <pc:picChg chg="add mod">
          <ac:chgData name="Vincent Davy Zoonekynd" userId="9b657ceb-2c2e-465a-9d3d-eec3e4197458" providerId="ADAL" clId="{22ED2328-8812-432B-A067-EA4AF6BEF918}" dt="2024-03-21T14:53:57.359" v="12339"/>
          <ac:picMkLst>
            <pc:docMk/>
            <pc:sldMk cId="1357813028" sldId="6065"/>
            <ac:picMk id="10244" creationId="{F2200071-8F9C-2015-D62F-2E5913B3A9AA}"/>
          </ac:picMkLst>
        </pc:picChg>
      </pc:sldChg>
      <pc:sldChg chg="addSp add">
        <pc:chgData name="Vincent Davy Zoonekynd" userId="9b657ceb-2c2e-465a-9d3d-eec3e4197458" providerId="ADAL" clId="{22ED2328-8812-432B-A067-EA4AF6BEF918}" dt="2024-03-21T14:53:59.259" v="12340"/>
        <pc:sldMkLst>
          <pc:docMk/>
          <pc:sldMk cId="3428767451" sldId="6066"/>
        </pc:sldMkLst>
        <pc:picChg chg="add">
          <ac:chgData name="Vincent Davy Zoonekynd" userId="9b657ceb-2c2e-465a-9d3d-eec3e4197458" providerId="ADAL" clId="{22ED2328-8812-432B-A067-EA4AF6BEF918}" dt="2024-03-21T14:53:59.259" v="12340"/>
          <ac:picMkLst>
            <pc:docMk/>
            <pc:sldMk cId="3428767451" sldId="6066"/>
            <ac:picMk id="11266" creationId="{945E1E39-2EE7-DD54-285A-C5855F6B9448}"/>
          </ac:picMkLst>
        </pc:picChg>
      </pc:sldChg>
      <pc:sldChg chg="addSp delSp add del mod">
        <pc:chgData name="Vincent Davy Zoonekynd" userId="9b657ceb-2c2e-465a-9d3d-eec3e4197458" providerId="ADAL" clId="{22ED2328-8812-432B-A067-EA4AF6BEF918}" dt="2024-03-21T14:55:02.576" v="12343" actId="47"/>
        <pc:sldMkLst>
          <pc:docMk/>
          <pc:sldMk cId="3681950032" sldId="6067"/>
        </pc:sldMkLst>
        <pc:spChg chg="add del">
          <ac:chgData name="Vincent Davy Zoonekynd" userId="9b657ceb-2c2e-465a-9d3d-eec3e4197458" providerId="ADAL" clId="{22ED2328-8812-432B-A067-EA4AF6BEF918}" dt="2024-03-21T14:54:36.793" v="12342" actId="22"/>
          <ac:spMkLst>
            <pc:docMk/>
            <pc:sldMk cId="3681950032" sldId="6067"/>
            <ac:spMk id="3" creationId="{025CFE4B-0366-85AE-3FFD-58F0BE683FF4}"/>
          </ac:spMkLst>
        </pc:spChg>
      </pc:sldChg>
      <pc:sldChg chg="add del">
        <pc:chgData name="Vincent Davy Zoonekynd" userId="9b657ceb-2c2e-465a-9d3d-eec3e4197458" providerId="ADAL" clId="{22ED2328-8812-432B-A067-EA4AF6BEF918}" dt="2024-03-21T14:55:02.576" v="12343" actId="47"/>
        <pc:sldMkLst>
          <pc:docMk/>
          <pc:sldMk cId="1531990103" sldId="6068"/>
        </pc:sldMkLst>
      </pc:sldChg>
      <pc:sldChg chg="addSp add">
        <pc:chgData name="Vincent Davy Zoonekynd" userId="9b657ceb-2c2e-465a-9d3d-eec3e4197458" providerId="ADAL" clId="{22ED2328-8812-432B-A067-EA4AF6BEF918}" dt="2024-03-21T14:55:59.151" v="12344"/>
        <pc:sldMkLst>
          <pc:docMk/>
          <pc:sldMk cId="733965418" sldId="6069"/>
        </pc:sldMkLst>
        <pc:picChg chg="add">
          <ac:chgData name="Vincent Davy Zoonekynd" userId="9b657ceb-2c2e-465a-9d3d-eec3e4197458" providerId="ADAL" clId="{22ED2328-8812-432B-A067-EA4AF6BEF918}" dt="2024-03-21T14:55:59.151" v="12344"/>
          <ac:picMkLst>
            <pc:docMk/>
            <pc:sldMk cId="733965418" sldId="6069"/>
            <ac:picMk id="12290" creationId="{7D66279E-4B21-8B96-25FF-92B0626CBE65}"/>
          </ac:picMkLst>
        </pc:picChg>
      </pc:sldChg>
      <pc:sldChg chg="addSp delSp new">
        <pc:chgData name="Vincent Davy Zoonekynd" userId="9b657ceb-2c2e-465a-9d3d-eec3e4197458" providerId="ADAL" clId="{22ED2328-8812-432B-A067-EA4AF6BEF918}" dt="2024-03-21T14:57:20.879" v="12348"/>
        <pc:sldMkLst>
          <pc:docMk/>
          <pc:sldMk cId="26011843" sldId="6070"/>
        </pc:sldMkLst>
        <pc:picChg chg="add del">
          <ac:chgData name="Vincent Davy Zoonekynd" userId="9b657ceb-2c2e-465a-9d3d-eec3e4197458" providerId="ADAL" clId="{22ED2328-8812-432B-A067-EA4AF6BEF918}" dt="2024-03-21T14:56:53.152" v="12347" actId="478"/>
          <ac:picMkLst>
            <pc:docMk/>
            <pc:sldMk cId="26011843" sldId="6070"/>
            <ac:picMk id="13314" creationId="{26D6F1C9-B3FA-A766-DB62-869AF872D54A}"/>
          </ac:picMkLst>
        </pc:picChg>
        <pc:picChg chg="add">
          <ac:chgData name="Vincent Davy Zoonekynd" userId="9b657ceb-2c2e-465a-9d3d-eec3e4197458" providerId="ADAL" clId="{22ED2328-8812-432B-A067-EA4AF6BEF918}" dt="2024-03-21T14:57:20.879" v="12348"/>
          <ac:picMkLst>
            <pc:docMk/>
            <pc:sldMk cId="26011843" sldId="6070"/>
            <ac:picMk id="13316" creationId="{0DB1DBC3-6C5F-4AA6-9862-C829B4745502}"/>
          </ac:picMkLst>
        </pc:picChg>
      </pc:sldChg>
      <pc:sldChg chg="addSp new mod">
        <pc:chgData name="Vincent Davy Zoonekynd" userId="9b657ceb-2c2e-465a-9d3d-eec3e4197458" providerId="ADAL" clId="{22ED2328-8812-432B-A067-EA4AF6BEF918}" dt="2024-03-21T15:06:40.912" v="12353" actId="22"/>
        <pc:sldMkLst>
          <pc:docMk/>
          <pc:sldMk cId="2224167574" sldId="6071"/>
        </pc:sldMkLst>
        <pc:picChg chg="add">
          <ac:chgData name="Vincent Davy Zoonekynd" userId="9b657ceb-2c2e-465a-9d3d-eec3e4197458" providerId="ADAL" clId="{22ED2328-8812-432B-A067-EA4AF6BEF918}" dt="2024-03-21T15:06:40.912" v="12353" actId="22"/>
          <ac:picMkLst>
            <pc:docMk/>
            <pc:sldMk cId="2224167574" sldId="6071"/>
            <ac:picMk id="3" creationId="{6EE598DA-956D-2C08-83E3-B819DAF13CAE}"/>
          </ac:picMkLst>
        </pc:picChg>
      </pc:sldChg>
      <pc:sldChg chg="addSp new mod">
        <pc:chgData name="Vincent Davy Zoonekynd" userId="9b657ceb-2c2e-465a-9d3d-eec3e4197458" providerId="ADAL" clId="{22ED2328-8812-432B-A067-EA4AF6BEF918}" dt="2024-03-21T15:08:33.598" v="12355" actId="22"/>
        <pc:sldMkLst>
          <pc:docMk/>
          <pc:sldMk cId="262781365" sldId="6072"/>
        </pc:sldMkLst>
        <pc:picChg chg="add">
          <ac:chgData name="Vincent Davy Zoonekynd" userId="9b657ceb-2c2e-465a-9d3d-eec3e4197458" providerId="ADAL" clId="{22ED2328-8812-432B-A067-EA4AF6BEF918}" dt="2024-03-21T15:08:33.598" v="12355" actId="22"/>
          <ac:picMkLst>
            <pc:docMk/>
            <pc:sldMk cId="262781365" sldId="6072"/>
            <ac:picMk id="3" creationId="{1321846D-A2CF-8A6A-5B42-BAEB76CC673F}"/>
          </ac:picMkLst>
        </pc:picChg>
      </pc:sldChg>
      <pc:sldChg chg="add">
        <pc:chgData name="Vincent Davy Zoonekynd" userId="9b657ceb-2c2e-465a-9d3d-eec3e4197458" providerId="ADAL" clId="{22ED2328-8812-432B-A067-EA4AF6BEF918}" dt="2024-05-20T11:20:20.506" v="13507"/>
        <pc:sldMkLst>
          <pc:docMk/>
          <pc:sldMk cId="3173782346" sldId="6073"/>
        </pc:sldMkLst>
      </pc:sldChg>
      <pc:sldChg chg="addSp delSp new del mod modClrScheme chgLayout">
        <pc:chgData name="Vincent Davy Zoonekynd" userId="9b657ceb-2c2e-465a-9d3d-eec3e4197458" providerId="ADAL" clId="{22ED2328-8812-432B-A067-EA4AF6BEF918}" dt="2024-05-20T11:20:10.010" v="13506" actId="2696"/>
        <pc:sldMkLst>
          <pc:docMk/>
          <pc:sldMk cId="4002985365" sldId="6073"/>
        </pc:sldMkLst>
        <pc:spChg chg="del">
          <ac:chgData name="Vincent Davy Zoonekynd" userId="9b657ceb-2c2e-465a-9d3d-eec3e4197458" providerId="ADAL" clId="{22ED2328-8812-432B-A067-EA4AF6BEF918}" dt="2024-03-21T15:17:22.152" v="12412" actId="700"/>
          <ac:spMkLst>
            <pc:docMk/>
            <pc:sldMk cId="4002985365" sldId="6073"/>
            <ac:spMk id="2" creationId="{F86327D5-2347-38E8-A457-BB740AC08823}"/>
          </ac:spMkLst>
        </pc:spChg>
        <pc:spChg chg="del">
          <ac:chgData name="Vincent Davy Zoonekynd" userId="9b657ceb-2c2e-465a-9d3d-eec3e4197458" providerId="ADAL" clId="{22ED2328-8812-432B-A067-EA4AF6BEF918}" dt="2024-03-21T15:17:22.152" v="12412" actId="700"/>
          <ac:spMkLst>
            <pc:docMk/>
            <pc:sldMk cId="4002985365" sldId="6073"/>
            <ac:spMk id="3" creationId="{69E2AC25-B592-EF9A-72D7-FC29CB8195C1}"/>
          </ac:spMkLst>
        </pc:spChg>
        <pc:picChg chg="add">
          <ac:chgData name="Vincent Davy Zoonekynd" userId="9b657ceb-2c2e-465a-9d3d-eec3e4197458" providerId="ADAL" clId="{22ED2328-8812-432B-A067-EA4AF6BEF918}" dt="2024-03-21T15:17:23.587" v="12413"/>
          <ac:picMkLst>
            <pc:docMk/>
            <pc:sldMk cId="4002985365" sldId="6073"/>
            <ac:picMk id="14338" creationId="{ADFB2688-2D24-7077-3851-A429A987748C}"/>
          </ac:picMkLst>
        </pc:picChg>
      </pc:sldChg>
      <pc:sldChg chg="addSp delSp new">
        <pc:chgData name="Vincent Davy Zoonekynd" userId="9b657ceb-2c2e-465a-9d3d-eec3e4197458" providerId="ADAL" clId="{22ED2328-8812-432B-A067-EA4AF6BEF918}" dt="2024-03-22T05:30:16.665" v="12463"/>
        <pc:sldMkLst>
          <pc:docMk/>
          <pc:sldMk cId="992566758" sldId="6074"/>
        </pc:sldMkLst>
        <pc:picChg chg="add del">
          <ac:chgData name="Vincent Davy Zoonekynd" userId="9b657ceb-2c2e-465a-9d3d-eec3e4197458" providerId="ADAL" clId="{22ED2328-8812-432B-A067-EA4AF6BEF918}" dt="2024-03-22T05:29:18.101" v="12460" actId="478"/>
          <ac:picMkLst>
            <pc:docMk/>
            <pc:sldMk cId="992566758" sldId="6074"/>
            <ac:picMk id="15362" creationId="{4ABC37B2-822F-8292-9F21-86104D733D02}"/>
          </ac:picMkLst>
        </pc:picChg>
        <pc:picChg chg="add del">
          <ac:chgData name="Vincent Davy Zoonekynd" userId="9b657ceb-2c2e-465a-9d3d-eec3e4197458" providerId="ADAL" clId="{22ED2328-8812-432B-A067-EA4AF6BEF918}" dt="2024-03-22T05:30:15.772" v="12462" actId="478"/>
          <ac:picMkLst>
            <pc:docMk/>
            <pc:sldMk cId="992566758" sldId="6074"/>
            <ac:picMk id="15364" creationId="{183C8090-3AFC-F291-C3A8-F4B2DE904B63}"/>
          </ac:picMkLst>
        </pc:picChg>
        <pc:picChg chg="add">
          <ac:chgData name="Vincent Davy Zoonekynd" userId="9b657ceb-2c2e-465a-9d3d-eec3e4197458" providerId="ADAL" clId="{22ED2328-8812-432B-A067-EA4AF6BEF918}" dt="2024-03-22T05:30:16.665" v="12463"/>
          <ac:picMkLst>
            <pc:docMk/>
            <pc:sldMk cId="992566758" sldId="6074"/>
            <ac:picMk id="15366" creationId="{C1E2E0FC-66AD-2D4C-E708-F2E17CFA6492}"/>
          </ac:picMkLst>
        </pc:picChg>
      </pc:sldChg>
      <pc:sldChg chg="addSp new">
        <pc:chgData name="Vincent Davy Zoonekynd" userId="9b657ceb-2c2e-465a-9d3d-eec3e4197458" providerId="ADAL" clId="{22ED2328-8812-432B-A067-EA4AF6BEF918}" dt="2024-03-22T05:50:14.894" v="12465"/>
        <pc:sldMkLst>
          <pc:docMk/>
          <pc:sldMk cId="3213039084" sldId="6075"/>
        </pc:sldMkLst>
        <pc:picChg chg="add">
          <ac:chgData name="Vincent Davy Zoonekynd" userId="9b657ceb-2c2e-465a-9d3d-eec3e4197458" providerId="ADAL" clId="{22ED2328-8812-432B-A067-EA4AF6BEF918}" dt="2024-03-22T05:50:14.894" v="12465"/>
          <ac:picMkLst>
            <pc:docMk/>
            <pc:sldMk cId="3213039084" sldId="6075"/>
            <ac:picMk id="16386" creationId="{8A0CD54F-95F9-2C71-1605-F48907C2DD7B}"/>
          </ac:picMkLst>
        </pc:picChg>
      </pc:sldChg>
      <pc:sldChg chg="modSp add mod">
        <pc:chgData name="Vincent Davy Zoonekynd" userId="9b657ceb-2c2e-465a-9d3d-eec3e4197458" providerId="ADAL" clId="{22ED2328-8812-432B-A067-EA4AF6BEF918}" dt="2024-03-22T06:32:26.987" v="12527" actId="20577"/>
        <pc:sldMkLst>
          <pc:docMk/>
          <pc:sldMk cId="633088046" sldId="6076"/>
        </pc:sldMkLst>
        <pc:spChg chg="mod">
          <ac:chgData name="Vincent Davy Zoonekynd" userId="9b657ceb-2c2e-465a-9d3d-eec3e4197458" providerId="ADAL" clId="{22ED2328-8812-432B-A067-EA4AF6BEF918}" dt="2024-03-22T06:32:26.987" v="12527" actId="20577"/>
          <ac:spMkLst>
            <pc:docMk/>
            <pc:sldMk cId="633088046" sldId="6076"/>
            <ac:spMk id="2" creationId="{AC9C38F4-FC3E-2378-99C4-F65D14010DDF}"/>
          </ac:spMkLst>
        </pc:spChg>
        <pc:spChg chg="mod">
          <ac:chgData name="Vincent Davy Zoonekynd" userId="9b657ceb-2c2e-465a-9d3d-eec3e4197458" providerId="ADAL" clId="{22ED2328-8812-432B-A067-EA4AF6BEF918}" dt="2024-03-22T06:32:23.952" v="12520" actId="255"/>
          <ac:spMkLst>
            <pc:docMk/>
            <pc:sldMk cId="633088046" sldId="6076"/>
            <ac:spMk id="3" creationId="{C9C3A6DF-9546-2C25-75D7-C09AAB007BFB}"/>
          </ac:spMkLst>
        </pc:spChg>
      </pc:sldChg>
      <pc:sldChg chg="modSp add mod">
        <pc:chgData name="Vincent Davy Zoonekynd" userId="9b657ceb-2c2e-465a-9d3d-eec3e4197458" providerId="ADAL" clId="{22ED2328-8812-432B-A067-EA4AF6BEF918}" dt="2024-03-22T06:23:20.906" v="12507" actId="20577"/>
        <pc:sldMkLst>
          <pc:docMk/>
          <pc:sldMk cId="1618803364" sldId="6077"/>
        </pc:sldMkLst>
        <pc:spChg chg="mod">
          <ac:chgData name="Vincent Davy Zoonekynd" userId="9b657ceb-2c2e-465a-9d3d-eec3e4197458" providerId="ADAL" clId="{22ED2328-8812-432B-A067-EA4AF6BEF918}" dt="2024-03-22T06:23:20.906" v="12507" actId="20577"/>
          <ac:spMkLst>
            <pc:docMk/>
            <pc:sldMk cId="1618803364" sldId="6077"/>
            <ac:spMk id="2" creationId="{85E817F6-E9B8-ADD4-D2DE-979E612B3A1F}"/>
          </ac:spMkLst>
        </pc:spChg>
        <pc:spChg chg="mod">
          <ac:chgData name="Vincent Davy Zoonekynd" userId="9b657ceb-2c2e-465a-9d3d-eec3e4197458" providerId="ADAL" clId="{22ED2328-8812-432B-A067-EA4AF6BEF918}" dt="2024-03-22T06:23:13.233" v="12501" actId="255"/>
          <ac:spMkLst>
            <pc:docMk/>
            <pc:sldMk cId="1618803364" sldId="6077"/>
            <ac:spMk id="3" creationId="{F465AA63-6884-AFF2-325D-4187EAF2B8B5}"/>
          </ac:spMkLst>
        </pc:spChg>
      </pc:sldChg>
      <pc:sldChg chg="modSp add mod replId">
        <pc:chgData name="Vincent Davy Zoonekynd" userId="9b657ceb-2c2e-465a-9d3d-eec3e4197458" providerId="ADAL" clId="{22ED2328-8812-432B-A067-EA4AF6BEF918}" dt="2024-04-23T08:33:27.290" v="12855" actId="20577"/>
        <pc:sldMkLst>
          <pc:docMk/>
          <pc:sldMk cId="761153938" sldId="6078"/>
        </pc:sldMkLst>
        <pc:spChg chg="mod">
          <ac:chgData name="Vincent Davy Zoonekynd" userId="9b657ceb-2c2e-465a-9d3d-eec3e4197458" providerId="ADAL" clId="{22ED2328-8812-432B-A067-EA4AF6BEF918}" dt="2024-04-23T08:33:27.290" v="12855" actId="20577"/>
          <ac:spMkLst>
            <pc:docMk/>
            <pc:sldMk cId="761153938" sldId="6078"/>
            <ac:spMk id="4" creationId="{8A4B80BE-703D-0AB1-E090-5BD242DF82DB}"/>
          </ac:spMkLst>
        </pc:spChg>
      </pc:sldChg>
      <pc:sldChg chg="add">
        <pc:chgData name="Vincent Davy Zoonekynd" userId="9b657ceb-2c2e-465a-9d3d-eec3e4197458" providerId="ADAL" clId="{22ED2328-8812-432B-A067-EA4AF6BEF918}" dt="2024-03-22T06:31:59.520" v="12508" actId="2890"/>
        <pc:sldMkLst>
          <pc:docMk/>
          <pc:sldMk cId="3992725041" sldId="6079"/>
        </pc:sldMkLst>
      </pc:sldChg>
      <pc:sldChg chg="addSp delSp modSp add mod chgLayout">
        <pc:chgData name="Vincent Davy Zoonekynd" userId="9b657ceb-2c2e-465a-9d3d-eec3e4197458" providerId="ADAL" clId="{22ED2328-8812-432B-A067-EA4AF6BEF918}" dt="2024-04-15T12:12:14.535" v="12588" actId="20577"/>
        <pc:sldMkLst>
          <pc:docMk/>
          <pc:sldMk cId="1284362549" sldId="6080"/>
        </pc:sldMkLst>
        <pc:spChg chg="mod ord">
          <ac:chgData name="Vincent Davy Zoonekynd" userId="9b657ceb-2c2e-465a-9d3d-eec3e4197458" providerId="ADAL" clId="{22ED2328-8812-432B-A067-EA4AF6BEF918}" dt="2024-04-15T12:11:01.755" v="12534" actId="700"/>
          <ac:spMkLst>
            <pc:docMk/>
            <pc:sldMk cId="1284362549" sldId="6080"/>
            <ac:spMk id="2" creationId="{319EFB84-3C60-B19D-764F-C87D7936B659}"/>
          </ac:spMkLst>
        </pc:spChg>
        <pc:spChg chg="add mod ord">
          <ac:chgData name="Vincent Davy Zoonekynd" userId="9b657ceb-2c2e-465a-9d3d-eec3e4197458" providerId="ADAL" clId="{22ED2328-8812-432B-A067-EA4AF6BEF918}" dt="2024-04-15T12:12:14.535" v="12588" actId="20577"/>
          <ac:spMkLst>
            <pc:docMk/>
            <pc:sldMk cId="1284362549" sldId="6080"/>
            <ac:spMk id="3" creationId="{78AE6625-69CC-B4C8-E3C3-579371085A23}"/>
          </ac:spMkLst>
        </pc:spChg>
        <pc:picChg chg="del">
          <ac:chgData name="Vincent Davy Zoonekynd" userId="9b657ceb-2c2e-465a-9d3d-eec3e4197458" providerId="ADAL" clId="{22ED2328-8812-432B-A067-EA4AF6BEF918}" dt="2024-04-15T12:10:54.554" v="12533" actId="478"/>
          <ac:picMkLst>
            <pc:docMk/>
            <pc:sldMk cId="1284362549" sldId="6080"/>
            <ac:picMk id="63492" creationId="{7B05E4AD-C993-5A2B-5397-96F87D8F92C7}"/>
          </ac:picMkLst>
        </pc:picChg>
      </pc:sldChg>
      <pc:sldChg chg="modSp add mod">
        <pc:chgData name="Vincent Davy Zoonekynd" userId="9b657ceb-2c2e-465a-9d3d-eec3e4197458" providerId="ADAL" clId="{22ED2328-8812-432B-A067-EA4AF6BEF918}" dt="2024-04-15T12:12:18.920" v="12589" actId="20577"/>
        <pc:sldMkLst>
          <pc:docMk/>
          <pc:sldMk cId="1838043747" sldId="6081"/>
        </pc:sldMkLst>
        <pc:spChg chg="mod">
          <ac:chgData name="Vincent Davy Zoonekynd" userId="9b657ceb-2c2e-465a-9d3d-eec3e4197458" providerId="ADAL" clId="{22ED2328-8812-432B-A067-EA4AF6BEF918}" dt="2024-04-15T12:12:18.920" v="12589" actId="20577"/>
          <ac:spMkLst>
            <pc:docMk/>
            <pc:sldMk cId="1838043747" sldId="6081"/>
            <ac:spMk id="3" creationId="{78AE6625-69CC-B4C8-E3C3-579371085A23}"/>
          </ac:spMkLst>
        </pc:spChg>
      </pc:sldChg>
      <pc:sldChg chg="addSp delSp new del mod modClrScheme chgLayout">
        <pc:chgData name="Vincent Davy Zoonekynd" userId="9b657ceb-2c2e-465a-9d3d-eec3e4197458" providerId="ADAL" clId="{22ED2328-8812-432B-A067-EA4AF6BEF918}" dt="2024-04-18T09:55:55.458" v="12733" actId="2696"/>
        <pc:sldMkLst>
          <pc:docMk/>
          <pc:sldMk cId="1264619100" sldId="6087"/>
        </pc:sldMkLst>
        <pc:spChg chg="del">
          <ac:chgData name="Vincent Davy Zoonekynd" userId="9b657ceb-2c2e-465a-9d3d-eec3e4197458" providerId="ADAL" clId="{22ED2328-8812-432B-A067-EA4AF6BEF918}" dt="2024-04-18T09:41:44.518" v="12591" actId="700"/>
          <ac:spMkLst>
            <pc:docMk/>
            <pc:sldMk cId="1264619100" sldId="6087"/>
            <ac:spMk id="2" creationId="{B7197AB8-05CD-73E5-1352-E7B97D91579B}"/>
          </ac:spMkLst>
        </pc:spChg>
        <pc:spChg chg="del">
          <ac:chgData name="Vincent Davy Zoonekynd" userId="9b657ceb-2c2e-465a-9d3d-eec3e4197458" providerId="ADAL" clId="{22ED2328-8812-432B-A067-EA4AF6BEF918}" dt="2024-04-18T09:41:44.518" v="12591" actId="700"/>
          <ac:spMkLst>
            <pc:docMk/>
            <pc:sldMk cId="1264619100" sldId="6087"/>
            <ac:spMk id="3" creationId="{2092A7DF-74CE-8B0A-E1AA-A7C7A06E46BB}"/>
          </ac:spMkLst>
        </pc:spChg>
        <pc:picChg chg="add">
          <ac:chgData name="Vincent Davy Zoonekynd" userId="9b657ceb-2c2e-465a-9d3d-eec3e4197458" providerId="ADAL" clId="{22ED2328-8812-432B-A067-EA4AF6BEF918}" dt="2024-04-18T09:41:46.023" v="12592"/>
          <ac:picMkLst>
            <pc:docMk/>
            <pc:sldMk cId="1264619100" sldId="6087"/>
            <ac:picMk id="1026" creationId="{83B2CF8B-D28C-38F9-FA62-4BD79F6A8F02}"/>
          </ac:picMkLst>
        </pc:picChg>
      </pc:sldChg>
      <pc:sldChg chg="add">
        <pc:chgData name="Vincent Davy Zoonekynd" userId="9b657ceb-2c2e-465a-9d3d-eec3e4197458" providerId="ADAL" clId="{22ED2328-8812-432B-A067-EA4AF6BEF918}" dt="2024-04-18T09:56:07.820" v="12734"/>
        <pc:sldMkLst>
          <pc:docMk/>
          <pc:sldMk cId="4176256500" sldId="6087"/>
        </pc:sldMkLst>
      </pc:sldChg>
      <pc:sldChg chg="add del">
        <pc:chgData name="Vincent Davy Zoonekynd" userId="9b657ceb-2c2e-465a-9d3d-eec3e4197458" providerId="ADAL" clId="{22ED2328-8812-432B-A067-EA4AF6BEF918}" dt="2024-05-01T07:46:36.086" v="13505" actId="47"/>
        <pc:sldMkLst>
          <pc:docMk/>
          <pc:sldMk cId="276782228" sldId="6088"/>
        </pc:sldMkLst>
      </pc:sldChg>
      <pc:sldChg chg="addSp modSp new del mod ord">
        <pc:chgData name="Vincent Davy Zoonekynd" userId="9b657ceb-2c2e-465a-9d3d-eec3e4197458" providerId="ADAL" clId="{22ED2328-8812-432B-A067-EA4AF6BEF918}" dt="2024-04-23T13:01:44.912" v="12876" actId="2696"/>
        <pc:sldMkLst>
          <pc:docMk/>
          <pc:sldMk cId="4214132733" sldId="6088"/>
        </pc:sldMkLst>
        <pc:picChg chg="add mod">
          <ac:chgData name="Vincent Davy Zoonekynd" userId="9b657ceb-2c2e-465a-9d3d-eec3e4197458" providerId="ADAL" clId="{22ED2328-8812-432B-A067-EA4AF6BEF918}" dt="2024-04-18T09:45:29.865" v="12623" actId="12788"/>
          <ac:picMkLst>
            <pc:docMk/>
            <pc:sldMk cId="4214132733" sldId="6088"/>
            <ac:picMk id="3" creationId="{8B58CBDF-D9F7-6739-D67B-C2023A1E7BAF}"/>
          </ac:picMkLst>
        </pc:picChg>
      </pc:sldChg>
      <pc:sldChg chg="modSp add mod">
        <pc:chgData name="Vincent Davy Zoonekynd" userId="9b657ceb-2c2e-465a-9d3d-eec3e4197458" providerId="ADAL" clId="{22ED2328-8812-432B-A067-EA4AF6BEF918}" dt="2024-04-30T14:53:55.402" v="13399" actId="6549"/>
        <pc:sldMkLst>
          <pc:docMk/>
          <pc:sldMk cId="1896653382" sldId="6089"/>
        </pc:sldMkLst>
        <pc:spChg chg="mod">
          <ac:chgData name="Vincent Davy Zoonekynd" userId="9b657ceb-2c2e-465a-9d3d-eec3e4197458" providerId="ADAL" clId="{22ED2328-8812-432B-A067-EA4AF6BEF918}" dt="2024-04-30T14:53:55.402" v="13399" actId="6549"/>
          <ac:spMkLst>
            <pc:docMk/>
            <pc:sldMk cId="1896653382" sldId="6089"/>
            <ac:spMk id="2" creationId="{DBA040D0-EF49-4808-C64B-EF8A7360EBFA}"/>
          </ac:spMkLst>
        </pc:spChg>
      </pc:sldChg>
      <pc:sldChg chg="addSp delSp modSp add del mod ord">
        <pc:chgData name="Vincent Davy Zoonekynd" userId="9b657ceb-2c2e-465a-9d3d-eec3e4197458" providerId="ADAL" clId="{22ED2328-8812-432B-A067-EA4AF6BEF918}" dt="2024-04-23T13:01:44.912" v="12876" actId="2696"/>
        <pc:sldMkLst>
          <pc:docMk/>
          <pc:sldMk cId="3360144329" sldId="6089"/>
        </pc:sldMkLst>
        <pc:spChg chg="mod">
          <ac:chgData name="Vincent Davy Zoonekynd" userId="9b657ceb-2c2e-465a-9d3d-eec3e4197458" providerId="ADAL" clId="{22ED2328-8812-432B-A067-EA4AF6BEF918}" dt="2024-04-18T09:54:50.728" v="12732" actId="6549"/>
          <ac:spMkLst>
            <pc:docMk/>
            <pc:sldMk cId="3360144329" sldId="6089"/>
            <ac:spMk id="2" creationId="{DBA040D0-EF49-4808-C64B-EF8A7360EBFA}"/>
          </ac:spMkLst>
        </pc:spChg>
        <pc:picChg chg="add mod">
          <ac:chgData name="Vincent Davy Zoonekynd" userId="9b657ceb-2c2e-465a-9d3d-eec3e4197458" providerId="ADAL" clId="{22ED2328-8812-432B-A067-EA4AF6BEF918}" dt="2024-04-18T09:54:26.973" v="12726" actId="167"/>
          <ac:picMkLst>
            <pc:docMk/>
            <pc:sldMk cId="3360144329" sldId="6089"/>
            <ac:picMk id="2050" creationId="{D0CA5A5C-673E-1B7E-3DEF-236046365176}"/>
          </ac:picMkLst>
        </pc:picChg>
        <pc:picChg chg="del">
          <ac:chgData name="Vincent Davy Zoonekynd" userId="9b657ceb-2c2e-465a-9d3d-eec3e4197458" providerId="ADAL" clId="{22ED2328-8812-432B-A067-EA4AF6BEF918}" dt="2024-04-18T09:50:58.865" v="12627" actId="478"/>
          <ac:picMkLst>
            <pc:docMk/>
            <pc:sldMk cId="3360144329" sldId="6089"/>
            <ac:picMk id="48132" creationId="{1D1A7F6C-8BB0-F79E-57E7-5FAF55F33261}"/>
          </ac:picMkLst>
        </pc:picChg>
      </pc:sldChg>
      <pc:sldChg chg="addSp delSp modSp add del mod">
        <pc:chgData name="Vincent Davy Zoonekynd" userId="9b657ceb-2c2e-465a-9d3d-eec3e4197458" providerId="ADAL" clId="{22ED2328-8812-432B-A067-EA4AF6BEF918}" dt="2024-04-18T10:40:14.457" v="12761" actId="2696"/>
        <pc:sldMkLst>
          <pc:docMk/>
          <pc:sldMk cId="2140167993" sldId="6090"/>
        </pc:sldMkLst>
        <pc:spChg chg="mod">
          <ac:chgData name="Vincent Davy Zoonekynd" userId="9b657ceb-2c2e-465a-9d3d-eec3e4197458" providerId="ADAL" clId="{22ED2328-8812-432B-A067-EA4AF6BEF918}" dt="2024-04-18T10:40:02.483" v="12760" actId="20577"/>
          <ac:spMkLst>
            <pc:docMk/>
            <pc:sldMk cId="2140167993" sldId="6090"/>
            <ac:spMk id="2" creationId="{DBA040D0-EF49-4808-C64B-EF8A7360EBFA}"/>
          </ac:spMkLst>
        </pc:spChg>
        <pc:picChg chg="del">
          <ac:chgData name="Vincent Davy Zoonekynd" userId="9b657ceb-2c2e-465a-9d3d-eec3e4197458" providerId="ADAL" clId="{22ED2328-8812-432B-A067-EA4AF6BEF918}" dt="2024-04-18T10:38:05.806" v="12736" actId="478"/>
          <ac:picMkLst>
            <pc:docMk/>
            <pc:sldMk cId="2140167993" sldId="6090"/>
            <ac:picMk id="2050" creationId="{D0CA5A5C-673E-1B7E-3DEF-236046365176}"/>
          </ac:picMkLst>
        </pc:picChg>
        <pc:picChg chg="add mod">
          <ac:chgData name="Vincent Davy Zoonekynd" userId="9b657ceb-2c2e-465a-9d3d-eec3e4197458" providerId="ADAL" clId="{22ED2328-8812-432B-A067-EA4AF6BEF918}" dt="2024-04-18T10:38:31.977" v="12738" actId="1076"/>
          <ac:picMkLst>
            <pc:docMk/>
            <pc:sldMk cId="2140167993" sldId="6090"/>
            <ac:picMk id="3074" creationId="{5DE30202-B8B0-159E-B888-3EDC8B1F007F}"/>
          </ac:picMkLst>
        </pc:picChg>
      </pc:sldChg>
      <pc:sldChg chg="modSp add mod">
        <pc:chgData name="Vincent Davy Zoonekynd" userId="9b657ceb-2c2e-465a-9d3d-eec3e4197458" providerId="ADAL" clId="{22ED2328-8812-432B-A067-EA4AF6BEF918}" dt="2024-04-18T10:40:57.583" v="12765" actId="6549"/>
        <pc:sldMkLst>
          <pc:docMk/>
          <pc:sldMk cId="4060857916" sldId="6090"/>
        </pc:sldMkLst>
        <pc:spChg chg="mod">
          <ac:chgData name="Vincent Davy Zoonekynd" userId="9b657ceb-2c2e-465a-9d3d-eec3e4197458" providerId="ADAL" clId="{22ED2328-8812-432B-A067-EA4AF6BEF918}" dt="2024-04-18T10:40:57.583" v="12765" actId="6549"/>
          <ac:spMkLst>
            <pc:docMk/>
            <pc:sldMk cId="4060857916" sldId="6090"/>
            <ac:spMk id="2" creationId="{DBA040D0-EF49-4808-C64B-EF8A7360EBFA}"/>
          </ac:spMkLst>
        </pc:spChg>
      </pc:sldChg>
      <pc:sldChg chg="add del">
        <pc:chgData name="Vincent Davy Zoonekynd" userId="9b657ceb-2c2e-465a-9d3d-eec3e4197458" providerId="ADAL" clId="{22ED2328-8812-432B-A067-EA4AF6BEF918}" dt="2024-04-18T11:07:49.824" v="12823" actId="2696"/>
        <pc:sldMkLst>
          <pc:docMk/>
          <pc:sldMk cId="291848949" sldId="6091"/>
        </pc:sldMkLst>
      </pc:sldChg>
      <pc:sldChg chg="addSp delSp modSp add del mod">
        <pc:chgData name="Vincent Davy Zoonekynd" userId="9b657ceb-2c2e-465a-9d3d-eec3e4197458" providerId="ADAL" clId="{22ED2328-8812-432B-A067-EA4AF6BEF918}" dt="2024-04-18T11:07:23.035" v="12819" actId="2696"/>
        <pc:sldMkLst>
          <pc:docMk/>
          <pc:sldMk cId="1213243510" sldId="6091"/>
        </pc:sldMkLst>
        <pc:spChg chg="mod">
          <ac:chgData name="Vincent Davy Zoonekynd" userId="9b657ceb-2c2e-465a-9d3d-eec3e4197458" providerId="ADAL" clId="{22ED2328-8812-432B-A067-EA4AF6BEF918}" dt="2024-04-18T11:06:54.123" v="12798" actId="20577"/>
          <ac:spMkLst>
            <pc:docMk/>
            <pc:sldMk cId="1213243510" sldId="6091"/>
            <ac:spMk id="2" creationId="{DBA040D0-EF49-4808-C64B-EF8A7360EBFA}"/>
          </ac:spMkLst>
        </pc:spChg>
        <pc:picChg chg="del">
          <ac:chgData name="Vincent Davy Zoonekynd" userId="9b657ceb-2c2e-465a-9d3d-eec3e4197458" providerId="ADAL" clId="{22ED2328-8812-432B-A067-EA4AF6BEF918}" dt="2024-04-18T11:06:30.748" v="12772" actId="478"/>
          <ac:picMkLst>
            <pc:docMk/>
            <pc:sldMk cId="1213243510" sldId="6091"/>
            <ac:picMk id="3074" creationId="{5DE30202-B8B0-159E-B888-3EDC8B1F007F}"/>
          </ac:picMkLst>
        </pc:picChg>
        <pc:picChg chg="add mod">
          <ac:chgData name="Vincent Davy Zoonekynd" userId="9b657ceb-2c2e-465a-9d3d-eec3e4197458" providerId="ADAL" clId="{22ED2328-8812-432B-A067-EA4AF6BEF918}" dt="2024-04-18T11:06:37.469" v="12774" actId="1076"/>
          <ac:picMkLst>
            <pc:docMk/>
            <pc:sldMk cId="1213243510" sldId="6091"/>
            <ac:picMk id="6146" creationId="{91AD6DCE-D4C7-4D4D-5610-BDB90772FE05}"/>
          </ac:picMkLst>
        </pc:picChg>
      </pc:sldChg>
      <pc:sldChg chg="add">
        <pc:chgData name="Vincent Davy Zoonekynd" userId="9b657ceb-2c2e-465a-9d3d-eec3e4197458" providerId="ADAL" clId="{22ED2328-8812-432B-A067-EA4AF6BEF918}" dt="2024-04-23T13:01:53.041" v="12877"/>
        <pc:sldMkLst>
          <pc:docMk/>
          <pc:sldMk cId="2632056106" sldId="6091"/>
        </pc:sldMkLst>
      </pc:sldChg>
      <pc:sldChg chg="add del">
        <pc:chgData name="Vincent Davy Zoonekynd" userId="9b657ceb-2c2e-465a-9d3d-eec3e4197458" providerId="ADAL" clId="{22ED2328-8812-432B-A067-EA4AF6BEF918}" dt="2024-04-23T13:01:44.912" v="12876" actId="2696"/>
        <pc:sldMkLst>
          <pc:docMk/>
          <pc:sldMk cId="3203909529" sldId="6091"/>
        </pc:sldMkLst>
      </pc:sldChg>
      <pc:sldChg chg="addSp delSp modSp add del mod">
        <pc:chgData name="Vincent Davy Zoonekynd" userId="9b657ceb-2c2e-465a-9d3d-eec3e4197458" providerId="ADAL" clId="{22ED2328-8812-432B-A067-EA4AF6BEF918}" dt="2024-04-18T11:07:23.035" v="12819" actId="2696"/>
        <pc:sldMkLst>
          <pc:docMk/>
          <pc:sldMk cId="2160104244" sldId="6092"/>
        </pc:sldMkLst>
        <pc:spChg chg="mod">
          <ac:chgData name="Vincent Davy Zoonekynd" userId="9b657ceb-2c2e-465a-9d3d-eec3e4197458" providerId="ADAL" clId="{22ED2328-8812-432B-A067-EA4AF6BEF918}" dt="2024-04-18T11:07:12.238" v="12818" actId="20577"/>
          <ac:spMkLst>
            <pc:docMk/>
            <pc:sldMk cId="2160104244" sldId="6092"/>
            <ac:spMk id="2" creationId="{DBA040D0-EF49-4808-C64B-EF8A7360EBFA}"/>
          </ac:spMkLst>
        </pc:spChg>
        <pc:picChg chg="del">
          <ac:chgData name="Vincent Davy Zoonekynd" userId="9b657ceb-2c2e-465a-9d3d-eec3e4197458" providerId="ADAL" clId="{22ED2328-8812-432B-A067-EA4AF6BEF918}" dt="2024-04-18T11:05:50.235" v="12768" actId="478"/>
          <ac:picMkLst>
            <pc:docMk/>
            <pc:sldMk cId="2160104244" sldId="6092"/>
            <ac:picMk id="3074" creationId="{5DE30202-B8B0-159E-B888-3EDC8B1F007F}"/>
          </ac:picMkLst>
        </pc:picChg>
        <pc:picChg chg="add mod">
          <ac:chgData name="Vincent Davy Zoonekynd" userId="9b657ceb-2c2e-465a-9d3d-eec3e4197458" providerId="ADAL" clId="{22ED2328-8812-432B-A067-EA4AF6BEF918}" dt="2024-04-18T11:05:53.370" v="12770" actId="1076"/>
          <ac:picMkLst>
            <pc:docMk/>
            <pc:sldMk cId="2160104244" sldId="6092"/>
            <ac:picMk id="5122" creationId="{BE2E0E03-A062-2C0A-363B-4051BCA6FE77}"/>
          </ac:picMkLst>
        </pc:picChg>
      </pc:sldChg>
      <pc:sldChg chg="add del">
        <pc:chgData name="Vincent Davy Zoonekynd" userId="9b657ceb-2c2e-465a-9d3d-eec3e4197458" providerId="ADAL" clId="{22ED2328-8812-432B-A067-EA4AF6BEF918}" dt="2024-04-23T13:01:44.912" v="12876" actId="2696"/>
        <pc:sldMkLst>
          <pc:docMk/>
          <pc:sldMk cId="2487725351" sldId="6092"/>
        </pc:sldMkLst>
      </pc:sldChg>
      <pc:sldChg chg="add del">
        <pc:chgData name="Vincent Davy Zoonekynd" userId="9b657ceb-2c2e-465a-9d3d-eec3e4197458" providerId="ADAL" clId="{22ED2328-8812-432B-A067-EA4AF6BEF918}" dt="2024-04-18T11:07:49.824" v="12823" actId="2696"/>
        <pc:sldMkLst>
          <pc:docMk/>
          <pc:sldMk cId="2686269299" sldId="6092"/>
        </pc:sldMkLst>
      </pc:sldChg>
      <pc:sldChg chg="add">
        <pc:chgData name="Vincent Davy Zoonekynd" userId="9b657ceb-2c2e-465a-9d3d-eec3e4197458" providerId="ADAL" clId="{22ED2328-8812-432B-A067-EA4AF6BEF918}" dt="2024-04-23T13:01:53.041" v="12877"/>
        <pc:sldMkLst>
          <pc:docMk/>
          <pc:sldMk cId="3403309110" sldId="6092"/>
        </pc:sldMkLst>
      </pc:sldChg>
      <pc:sldChg chg="add del">
        <pc:chgData name="Vincent Davy Zoonekynd" userId="9b657ceb-2c2e-465a-9d3d-eec3e4197458" providerId="ADAL" clId="{22ED2328-8812-432B-A067-EA4AF6BEF918}" dt="2024-04-18T11:07:47.020" v="12822" actId="2696"/>
        <pc:sldMkLst>
          <pc:docMk/>
          <pc:sldMk cId="461815440" sldId="6093"/>
        </pc:sldMkLst>
      </pc:sldChg>
      <pc:sldChg chg="add del">
        <pc:chgData name="Vincent Davy Zoonekynd" userId="9b657ceb-2c2e-465a-9d3d-eec3e4197458" providerId="ADAL" clId="{22ED2328-8812-432B-A067-EA4AF6BEF918}" dt="2024-04-22T10:51:03.316" v="12837" actId="47"/>
        <pc:sldMkLst>
          <pc:docMk/>
          <pc:sldMk cId="2585690993" sldId="6093"/>
        </pc:sldMkLst>
      </pc:sldChg>
      <pc:sldChg chg="modSp add mod">
        <pc:chgData name="Vincent Davy Zoonekynd" userId="9b657ceb-2c2e-465a-9d3d-eec3e4197458" providerId="ADAL" clId="{22ED2328-8812-432B-A067-EA4AF6BEF918}" dt="2024-05-20T11:20:38.214" v="13515" actId="20577"/>
        <pc:sldMkLst>
          <pc:docMk/>
          <pc:sldMk cId="3982686716" sldId="6093"/>
        </pc:sldMkLst>
        <pc:spChg chg="mod">
          <ac:chgData name="Vincent Davy Zoonekynd" userId="9b657ceb-2c2e-465a-9d3d-eec3e4197458" providerId="ADAL" clId="{22ED2328-8812-432B-A067-EA4AF6BEF918}" dt="2024-05-20T11:20:38.214" v="13515" actId="20577"/>
          <ac:spMkLst>
            <pc:docMk/>
            <pc:sldMk cId="3982686716" sldId="6093"/>
            <ac:spMk id="4" creationId="{8A4B80BE-703D-0AB1-E090-5BD242DF82DB}"/>
          </ac:spMkLst>
        </pc:spChg>
      </pc:sldChg>
      <pc:sldChg chg="add del">
        <pc:chgData name="Vincent Davy Zoonekynd" userId="9b657ceb-2c2e-465a-9d3d-eec3e4197458" providerId="ADAL" clId="{22ED2328-8812-432B-A067-EA4AF6BEF918}" dt="2024-04-18T11:07:47.020" v="12822" actId="2696"/>
        <pc:sldMkLst>
          <pc:docMk/>
          <pc:sldMk cId="2122689535" sldId="6094"/>
        </pc:sldMkLst>
      </pc:sldChg>
      <pc:sldChg chg="addSp delSp new mod modClrScheme chgLayout">
        <pc:chgData name="Vincent Davy Zoonekynd" userId="9b657ceb-2c2e-465a-9d3d-eec3e4197458" providerId="ADAL" clId="{22ED2328-8812-432B-A067-EA4AF6BEF918}" dt="2024-04-23T08:36:31.752" v="12868"/>
        <pc:sldMkLst>
          <pc:docMk/>
          <pc:sldMk cId="4294589980" sldId="6094"/>
        </pc:sldMkLst>
        <pc:spChg chg="del">
          <ac:chgData name="Vincent Davy Zoonekynd" userId="9b657ceb-2c2e-465a-9d3d-eec3e4197458" providerId="ADAL" clId="{22ED2328-8812-432B-A067-EA4AF6BEF918}" dt="2024-04-23T08:33:36.570" v="12857" actId="700"/>
          <ac:spMkLst>
            <pc:docMk/>
            <pc:sldMk cId="4294589980" sldId="6094"/>
            <ac:spMk id="2" creationId="{13C1BC21-FF07-8D4A-30BC-6D7A9D48F6D5}"/>
          </ac:spMkLst>
        </pc:spChg>
        <pc:spChg chg="del">
          <ac:chgData name="Vincent Davy Zoonekynd" userId="9b657ceb-2c2e-465a-9d3d-eec3e4197458" providerId="ADAL" clId="{22ED2328-8812-432B-A067-EA4AF6BEF918}" dt="2024-04-23T08:33:36.570" v="12857" actId="700"/>
          <ac:spMkLst>
            <pc:docMk/>
            <pc:sldMk cId="4294589980" sldId="6094"/>
            <ac:spMk id="3" creationId="{ED7244AC-7A94-3487-8DA8-282CCBC3C5DE}"/>
          </ac:spMkLst>
        </pc:spChg>
        <pc:picChg chg="add del">
          <ac:chgData name="Vincent Davy Zoonekynd" userId="9b657ceb-2c2e-465a-9d3d-eec3e4197458" providerId="ADAL" clId="{22ED2328-8812-432B-A067-EA4AF6BEF918}" dt="2024-04-23T08:36:25.412" v="12867" actId="478"/>
          <ac:picMkLst>
            <pc:docMk/>
            <pc:sldMk cId="4294589980" sldId="6094"/>
            <ac:picMk id="5122" creationId="{16FEB461-9315-8E1A-0143-6F1A277D0862}"/>
          </ac:picMkLst>
        </pc:picChg>
        <pc:picChg chg="add">
          <ac:chgData name="Vincent Davy Zoonekynd" userId="9b657ceb-2c2e-465a-9d3d-eec3e4197458" providerId="ADAL" clId="{22ED2328-8812-432B-A067-EA4AF6BEF918}" dt="2024-04-23T08:36:31.752" v="12868"/>
          <ac:picMkLst>
            <pc:docMk/>
            <pc:sldMk cId="4294589980" sldId="6094"/>
            <ac:picMk id="5124" creationId="{BF45AA7A-969A-7F5D-17E1-CD94C284E96B}"/>
          </ac:picMkLst>
        </pc:picChg>
      </pc:sldChg>
      <pc:sldChg chg="addSp add">
        <pc:chgData name="Vincent Davy Zoonekynd" userId="9b657ceb-2c2e-465a-9d3d-eec3e4197458" providerId="ADAL" clId="{22ED2328-8812-432B-A067-EA4AF6BEF918}" dt="2024-04-23T08:34:30.540" v="12863"/>
        <pc:sldMkLst>
          <pc:docMk/>
          <pc:sldMk cId="334870892" sldId="6095"/>
        </pc:sldMkLst>
        <pc:picChg chg="add">
          <ac:chgData name="Vincent Davy Zoonekynd" userId="9b657ceb-2c2e-465a-9d3d-eec3e4197458" providerId="ADAL" clId="{22ED2328-8812-432B-A067-EA4AF6BEF918}" dt="2024-04-23T08:34:30.540" v="12863"/>
          <ac:picMkLst>
            <pc:docMk/>
            <pc:sldMk cId="334870892" sldId="6095"/>
            <ac:picMk id="3074" creationId="{C9526F74-F793-0E67-3733-B91FF1FF2653}"/>
          </ac:picMkLst>
        </pc:picChg>
      </pc:sldChg>
      <pc:sldChg chg="addSp add">
        <pc:chgData name="Vincent Davy Zoonekynd" userId="9b657ceb-2c2e-465a-9d3d-eec3e4197458" providerId="ADAL" clId="{22ED2328-8812-432B-A067-EA4AF6BEF918}" dt="2024-04-23T08:34:16.655" v="12862"/>
        <pc:sldMkLst>
          <pc:docMk/>
          <pc:sldMk cId="1717173835" sldId="6096"/>
        </pc:sldMkLst>
        <pc:picChg chg="add">
          <ac:chgData name="Vincent Davy Zoonekynd" userId="9b657ceb-2c2e-465a-9d3d-eec3e4197458" providerId="ADAL" clId="{22ED2328-8812-432B-A067-EA4AF6BEF918}" dt="2024-04-23T08:34:16.655" v="12862"/>
          <ac:picMkLst>
            <pc:docMk/>
            <pc:sldMk cId="1717173835" sldId="6096"/>
            <ac:picMk id="2050" creationId="{6D5DB0E7-DABB-649D-D632-5556CC25BBD7}"/>
          </ac:picMkLst>
        </pc:picChg>
      </pc:sldChg>
      <pc:sldChg chg="addSp add">
        <pc:chgData name="Vincent Davy Zoonekynd" userId="9b657ceb-2c2e-465a-9d3d-eec3e4197458" providerId="ADAL" clId="{22ED2328-8812-432B-A067-EA4AF6BEF918}" dt="2024-04-23T08:33:57.899" v="12861"/>
        <pc:sldMkLst>
          <pc:docMk/>
          <pc:sldMk cId="2699428575" sldId="6097"/>
        </pc:sldMkLst>
        <pc:picChg chg="add">
          <ac:chgData name="Vincent Davy Zoonekynd" userId="9b657ceb-2c2e-465a-9d3d-eec3e4197458" providerId="ADAL" clId="{22ED2328-8812-432B-A067-EA4AF6BEF918}" dt="2024-04-23T08:33:57.899" v="12861"/>
          <ac:picMkLst>
            <pc:docMk/>
            <pc:sldMk cId="2699428575" sldId="6097"/>
            <ac:picMk id="1026" creationId="{C464D9B9-1A33-3B4B-4FD8-2B17FD17A717}"/>
          </ac:picMkLst>
        </pc:picChg>
      </pc:sldChg>
      <pc:sldChg chg="addSp add">
        <pc:chgData name="Vincent Davy Zoonekynd" userId="9b657ceb-2c2e-465a-9d3d-eec3e4197458" providerId="ADAL" clId="{22ED2328-8812-432B-A067-EA4AF6BEF918}" dt="2024-04-23T08:34:48.123" v="12865"/>
        <pc:sldMkLst>
          <pc:docMk/>
          <pc:sldMk cId="2752213478" sldId="6098"/>
        </pc:sldMkLst>
        <pc:picChg chg="add">
          <ac:chgData name="Vincent Davy Zoonekynd" userId="9b657ceb-2c2e-465a-9d3d-eec3e4197458" providerId="ADAL" clId="{22ED2328-8812-432B-A067-EA4AF6BEF918}" dt="2024-04-23T08:34:48.123" v="12865"/>
          <ac:picMkLst>
            <pc:docMk/>
            <pc:sldMk cId="2752213478" sldId="6098"/>
            <ac:picMk id="4098" creationId="{D9625EF8-2537-6C21-8079-B7ACC37F7254}"/>
          </ac:picMkLst>
        </pc:picChg>
      </pc:sldChg>
      <pc:sldChg chg="modSp add mod ord">
        <pc:chgData name="Vincent Davy Zoonekynd" userId="9b657ceb-2c2e-465a-9d3d-eec3e4197458" providerId="ADAL" clId="{22ED2328-8812-432B-A067-EA4AF6BEF918}" dt="2024-04-23T13:03:43.751" v="12897" actId="20577"/>
        <pc:sldMkLst>
          <pc:docMk/>
          <pc:sldMk cId="828081694" sldId="6099"/>
        </pc:sldMkLst>
        <pc:spChg chg="mod">
          <ac:chgData name="Vincent Davy Zoonekynd" userId="9b657ceb-2c2e-465a-9d3d-eec3e4197458" providerId="ADAL" clId="{22ED2328-8812-432B-A067-EA4AF6BEF918}" dt="2024-04-23T13:03:43.751" v="12897" actId="20577"/>
          <ac:spMkLst>
            <pc:docMk/>
            <pc:sldMk cId="828081694" sldId="6099"/>
            <ac:spMk id="4" creationId="{610664E5-6276-E57B-536C-250E530CFD11}"/>
          </ac:spMkLst>
        </pc:spChg>
      </pc:sldChg>
      <pc:sldChg chg="add">
        <pc:chgData name="Vincent Davy Zoonekynd" userId="9b657ceb-2c2e-465a-9d3d-eec3e4197458" providerId="ADAL" clId="{22ED2328-8812-432B-A067-EA4AF6BEF918}" dt="2024-04-23T13:04:34.437" v="12899"/>
        <pc:sldMkLst>
          <pc:docMk/>
          <pc:sldMk cId="2079129746" sldId="6100"/>
        </pc:sldMkLst>
      </pc:sldChg>
      <pc:sldChg chg="addSp delSp modSp add mod ord">
        <pc:chgData name="Vincent Davy Zoonekynd" userId="9b657ceb-2c2e-465a-9d3d-eec3e4197458" providerId="ADAL" clId="{22ED2328-8812-432B-A067-EA4AF6BEF918}" dt="2024-04-25T12:36:19.411" v="13092" actId="1036"/>
        <pc:sldMkLst>
          <pc:docMk/>
          <pc:sldMk cId="221410195" sldId="6101"/>
        </pc:sldMkLst>
        <pc:picChg chg="del mod">
          <ac:chgData name="Vincent Davy Zoonekynd" userId="9b657ceb-2c2e-465a-9d3d-eec3e4197458" providerId="ADAL" clId="{22ED2328-8812-432B-A067-EA4AF6BEF918}" dt="2024-04-25T12:36:00.898" v="13054" actId="478"/>
          <ac:picMkLst>
            <pc:docMk/>
            <pc:sldMk cId="221410195" sldId="6101"/>
            <ac:picMk id="3" creationId="{9BCC4373-ED16-6B85-1407-AC9E8549BC1B}"/>
          </ac:picMkLst>
        </pc:picChg>
        <pc:picChg chg="add mod">
          <ac:chgData name="Vincent Davy Zoonekynd" userId="9b657ceb-2c2e-465a-9d3d-eec3e4197458" providerId="ADAL" clId="{22ED2328-8812-432B-A067-EA4AF6BEF918}" dt="2024-04-25T12:36:19.411" v="13092" actId="1036"/>
          <ac:picMkLst>
            <pc:docMk/>
            <pc:sldMk cId="221410195" sldId="6101"/>
            <ac:picMk id="4" creationId="{99A22279-D0A5-7B40-01D4-C28F6095E317}"/>
          </ac:picMkLst>
        </pc:picChg>
        <pc:picChg chg="add mod">
          <ac:chgData name="Vincent Davy Zoonekynd" userId="9b657ceb-2c2e-465a-9d3d-eec3e4197458" providerId="ADAL" clId="{22ED2328-8812-432B-A067-EA4AF6BEF918}" dt="2024-04-25T12:36:19.411" v="13092" actId="1036"/>
          <ac:picMkLst>
            <pc:docMk/>
            <pc:sldMk cId="221410195" sldId="6101"/>
            <ac:picMk id="6" creationId="{7E847D34-BA09-1577-CCEF-B8E31CC1D2B1}"/>
          </ac:picMkLst>
        </pc:picChg>
        <pc:picChg chg="add del mod">
          <ac:chgData name="Vincent Davy Zoonekynd" userId="9b657ceb-2c2e-465a-9d3d-eec3e4197458" providerId="ADAL" clId="{22ED2328-8812-432B-A067-EA4AF6BEF918}" dt="2024-04-25T12:27:46.434" v="12965" actId="478"/>
          <ac:picMkLst>
            <pc:docMk/>
            <pc:sldMk cId="221410195" sldId="6101"/>
            <ac:picMk id="8" creationId="{F991740E-587F-6CC7-A178-2E7EE11E746C}"/>
          </ac:picMkLst>
        </pc:picChg>
        <pc:picChg chg="add mod">
          <ac:chgData name="Vincent Davy Zoonekynd" userId="9b657ceb-2c2e-465a-9d3d-eec3e4197458" providerId="ADAL" clId="{22ED2328-8812-432B-A067-EA4AF6BEF918}" dt="2024-04-25T12:36:19.411" v="13092" actId="1036"/>
          <ac:picMkLst>
            <pc:docMk/>
            <pc:sldMk cId="221410195" sldId="6101"/>
            <ac:picMk id="10" creationId="{38C4500C-B6AD-0A71-EE8F-F9D3257AB0FA}"/>
          </ac:picMkLst>
        </pc:picChg>
        <pc:picChg chg="add mod">
          <ac:chgData name="Vincent Davy Zoonekynd" userId="9b657ceb-2c2e-465a-9d3d-eec3e4197458" providerId="ADAL" clId="{22ED2328-8812-432B-A067-EA4AF6BEF918}" dt="2024-04-25T12:36:19.411" v="13092" actId="1036"/>
          <ac:picMkLst>
            <pc:docMk/>
            <pc:sldMk cId="221410195" sldId="6101"/>
            <ac:picMk id="12" creationId="{0853C207-E26F-02B7-818F-B1AA9C8ACE3A}"/>
          </ac:picMkLst>
        </pc:picChg>
      </pc:sldChg>
      <pc:sldChg chg="add">
        <pc:chgData name="Vincent Davy Zoonekynd" userId="9b657ceb-2c2e-465a-9d3d-eec3e4197458" providerId="ADAL" clId="{22ED2328-8812-432B-A067-EA4AF6BEF918}" dt="2024-04-25T12:35:56.378" v="13053"/>
        <pc:sldMkLst>
          <pc:docMk/>
          <pc:sldMk cId="3387999792" sldId="6102"/>
        </pc:sldMkLst>
      </pc:sldChg>
      <pc:sldChg chg="delSp modSp add del mod">
        <pc:chgData name="Vincent Davy Zoonekynd" userId="9b657ceb-2c2e-465a-9d3d-eec3e4197458" providerId="ADAL" clId="{22ED2328-8812-432B-A067-EA4AF6BEF918}" dt="2024-04-25T12:35:42.709" v="13052" actId="47"/>
        <pc:sldMkLst>
          <pc:docMk/>
          <pc:sldMk cId="4244044699" sldId="6102"/>
        </pc:sldMkLst>
        <pc:picChg chg="mod ord">
          <ac:chgData name="Vincent Davy Zoonekynd" userId="9b657ceb-2c2e-465a-9d3d-eec3e4197458" providerId="ADAL" clId="{22ED2328-8812-432B-A067-EA4AF6BEF918}" dt="2024-04-25T12:33:28.391" v="13051" actId="1076"/>
          <ac:picMkLst>
            <pc:docMk/>
            <pc:sldMk cId="4244044699" sldId="6102"/>
            <ac:picMk id="3" creationId="{9BCC4373-ED16-6B85-1407-AC9E8549BC1B}"/>
          </ac:picMkLst>
        </pc:picChg>
        <pc:picChg chg="mod">
          <ac:chgData name="Vincent Davy Zoonekynd" userId="9b657ceb-2c2e-465a-9d3d-eec3e4197458" providerId="ADAL" clId="{22ED2328-8812-432B-A067-EA4AF6BEF918}" dt="2024-04-25T12:33:20.594" v="13048" actId="1036"/>
          <ac:picMkLst>
            <pc:docMk/>
            <pc:sldMk cId="4244044699" sldId="6102"/>
            <ac:picMk id="4" creationId="{99A22279-D0A5-7B40-01D4-C28F6095E317}"/>
          </ac:picMkLst>
        </pc:picChg>
        <pc:picChg chg="mod">
          <ac:chgData name="Vincent Davy Zoonekynd" userId="9b657ceb-2c2e-465a-9d3d-eec3e4197458" providerId="ADAL" clId="{22ED2328-8812-432B-A067-EA4AF6BEF918}" dt="2024-04-25T12:33:20.594" v="13048" actId="1036"/>
          <ac:picMkLst>
            <pc:docMk/>
            <pc:sldMk cId="4244044699" sldId="6102"/>
            <ac:picMk id="6" creationId="{7E847D34-BA09-1577-CCEF-B8E31CC1D2B1}"/>
          </ac:picMkLst>
        </pc:picChg>
        <pc:picChg chg="del">
          <ac:chgData name="Vincent Davy Zoonekynd" userId="9b657ceb-2c2e-465a-9d3d-eec3e4197458" providerId="ADAL" clId="{22ED2328-8812-432B-A067-EA4AF6BEF918}" dt="2024-04-25T12:32:38.930" v="12992" actId="478"/>
          <ac:picMkLst>
            <pc:docMk/>
            <pc:sldMk cId="4244044699" sldId="6102"/>
            <ac:picMk id="10" creationId="{38C4500C-B6AD-0A71-EE8F-F9D3257AB0FA}"/>
          </ac:picMkLst>
        </pc:picChg>
        <pc:picChg chg="mod">
          <ac:chgData name="Vincent Davy Zoonekynd" userId="9b657ceb-2c2e-465a-9d3d-eec3e4197458" providerId="ADAL" clId="{22ED2328-8812-432B-A067-EA4AF6BEF918}" dt="2024-04-25T12:33:20.594" v="13048" actId="1036"/>
          <ac:picMkLst>
            <pc:docMk/>
            <pc:sldMk cId="4244044699" sldId="6102"/>
            <ac:picMk id="12" creationId="{0853C207-E26F-02B7-818F-B1AA9C8ACE3A}"/>
          </ac:picMkLst>
        </pc:picChg>
      </pc:sldChg>
      <pc:sldChg chg="addSp delSp modSp add ord">
        <pc:chgData name="Vincent Davy Zoonekynd" userId="9b657ceb-2c2e-465a-9d3d-eec3e4197458" providerId="ADAL" clId="{22ED2328-8812-432B-A067-EA4AF6BEF918}" dt="2024-04-30T14:02:35.388" v="13141"/>
        <pc:sldMkLst>
          <pc:docMk/>
          <pc:sldMk cId="244811565" sldId="6103"/>
        </pc:sldMkLst>
        <pc:picChg chg="add mod">
          <ac:chgData name="Vincent Davy Zoonekynd" userId="9b657ceb-2c2e-465a-9d3d-eec3e4197458" providerId="ADAL" clId="{22ED2328-8812-432B-A067-EA4AF6BEF918}" dt="2024-04-30T13:58:07.252" v="13096" actId="1076"/>
          <ac:picMkLst>
            <pc:docMk/>
            <pc:sldMk cId="244811565" sldId="6103"/>
            <ac:picMk id="6146" creationId="{9B31097B-D08D-6E86-BC21-EC0B449D69E7}"/>
          </ac:picMkLst>
        </pc:picChg>
        <pc:picChg chg="del">
          <ac:chgData name="Vincent Davy Zoonekynd" userId="9b657ceb-2c2e-465a-9d3d-eec3e4197458" providerId="ADAL" clId="{22ED2328-8812-432B-A067-EA4AF6BEF918}" dt="2024-04-30T13:58:02.260" v="13094" actId="478"/>
          <ac:picMkLst>
            <pc:docMk/>
            <pc:sldMk cId="244811565" sldId="6103"/>
            <ac:picMk id="14338" creationId="{E5945FB9-2099-3DC8-8E6B-E661AFDE8FAB}"/>
          </ac:picMkLst>
        </pc:picChg>
      </pc:sldChg>
      <pc:sldChg chg="addSp delSp modSp add ord">
        <pc:chgData name="Vincent Davy Zoonekynd" userId="9b657ceb-2c2e-465a-9d3d-eec3e4197458" providerId="ADAL" clId="{22ED2328-8812-432B-A067-EA4AF6BEF918}" dt="2024-04-30T14:02:37.915" v="13143"/>
        <pc:sldMkLst>
          <pc:docMk/>
          <pc:sldMk cId="91281406" sldId="6104"/>
        </pc:sldMkLst>
        <pc:picChg chg="add mod">
          <ac:chgData name="Vincent Davy Zoonekynd" userId="9b657ceb-2c2e-465a-9d3d-eec3e4197458" providerId="ADAL" clId="{22ED2328-8812-432B-A067-EA4AF6BEF918}" dt="2024-04-30T13:58:26.528" v="13100" actId="1076"/>
          <ac:picMkLst>
            <pc:docMk/>
            <pc:sldMk cId="91281406" sldId="6104"/>
            <ac:picMk id="7170" creationId="{9C443017-4EB9-BF07-72FD-4CE4867FC949}"/>
          </ac:picMkLst>
        </pc:picChg>
        <pc:picChg chg="del">
          <ac:chgData name="Vincent Davy Zoonekynd" userId="9b657ceb-2c2e-465a-9d3d-eec3e4197458" providerId="ADAL" clId="{22ED2328-8812-432B-A067-EA4AF6BEF918}" dt="2024-04-30T13:58:22.690" v="13098" actId="478"/>
          <ac:picMkLst>
            <pc:docMk/>
            <pc:sldMk cId="91281406" sldId="6104"/>
            <ac:picMk id="13314" creationId="{6C37329C-C610-BF0F-5017-7810FC34045E}"/>
          </ac:picMkLst>
        </pc:picChg>
      </pc:sldChg>
      <pc:sldChg chg="addSp delSp modSp add ord">
        <pc:chgData name="Vincent Davy Zoonekynd" userId="9b657ceb-2c2e-465a-9d3d-eec3e4197458" providerId="ADAL" clId="{22ED2328-8812-432B-A067-EA4AF6BEF918}" dt="2024-04-30T14:02:51.908" v="13149"/>
        <pc:sldMkLst>
          <pc:docMk/>
          <pc:sldMk cId="1463903213" sldId="6105"/>
        </pc:sldMkLst>
        <pc:picChg chg="add mod">
          <ac:chgData name="Vincent Davy Zoonekynd" userId="9b657ceb-2c2e-465a-9d3d-eec3e4197458" providerId="ADAL" clId="{22ED2328-8812-432B-A067-EA4AF6BEF918}" dt="2024-04-30T13:58:53.325" v="13104" actId="1076"/>
          <ac:picMkLst>
            <pc:docMk/>
            <pc:sldMk cId="1463903213" sldId="6105"/>
            <ac:picMk id="8194" creationId="{94A01610-A43A-4119-1C80-D23DE3E70FF4}"/>
          </ac:picMkLst>
        </pc:picChg>
        <pc:picChg chg="del">
          <ac:chgData name="Vincent Davy Zoonekynd" userId="9b657ceb-2c2e-465a-9d3d-eec3e4197458" providerId="ADAL" clId="{22ED2328-8812-432B-A067-EA4AF6BEF918}" dt="2024-04-30T13:58:42.277" v="13102" actId="478"/>
          <ac:picMkLst>
            <pc:docMk/>
            <pc:sldMk cId="1463903213" sldId="6105"/>
            <ac:picMk id="12290" creationId="{3B29F014-1274-E050-DF6C-B7D745D1E6C2}"/>
          </ac:picMkLst>
        </pc:picChg>
      </pc:sldChg>
      <pc:sldChg chg="addSp delSp modSp add mod">
        <pc:chgData name="Vincent Davy Zoonekynd" userId="9b657ceb-2c2e-465a-9d3d-eec3e4197458" providerId="ADAL" clId="{22ED2328-8812-432B-A067-EA4AF6BEF918}" dt="2024-04-30T13:59:37.060" v="13110" actId="255"/>
        <pc:sldMkLst>
          <pc:docMk/>
          <pc:sldMk cId="4282156467" sldId="6106"/>
        </pc:sldMkLst>
        <pc:spChg chg="mod">
          <ac:chgData name="Vincent Davy Zoonekynd" userId="9b657ceb-2c2e-465a-9d3d-eec3e4197458" providerId="ADAL" clId="{22ED2328-8812-432B-A067-EA4AF6BEF918}" dt="2024-04-30T13:59:37.060" v="13110" actId="255"/>
          <ac:spMkLst>
            <pc:docMk/>
            <pc:sldMk cId="4282156467" sldId="6106"/>
            <ac:spMk id="2" creationId="{EC2C3FF1-C33B-6DDE-4CDE-D18D60BEDBA8}"/>
          </ac:spMkLst>
        </pc:spChg>
        <pc:picChg chg="add mod">
          <ac:chgData name="Vincent Davy Zoonekynd" userId="9b657ceb-2c2e-465a-9d3d-eec3e4197458" providerId="ADAL" clId="{22ED2328-8812-432B-A067-EA4AF6BEF918}" dt="2024-04-30T13:59:21.356" v="13109" actId="167"/>
          <ac:picMkLst>
            <pc:docMk/>
            <pc:sldMk cId="4282156467" sldId="6106"/>
            <ac:picMk id="9218" creationId="{C32F0FA9-163E-BAA1-9C45-121E2BF2A980}"/>
          </ac:picMkLst>
        </pc:picChg>
        <pc:picChg chg="del">
          <ac:chgData name="Vincent Davy Zoonekynd" userId="9b657ceb-2c2e-465a-9d3d-eec3e4197458" providerId="ADAL" clId="{22ED2328-8812-432B-A067-EA4AF6BEF918}" dt="2024-04-30T13:59:06.899" v="13106" actId="478"/>
          <ac:picMkLst>
            <pc:docMk/>
            <pc:sldMk cId="4282156467" sldId="6106"/>
            <ac:picMk id="11266" creationId="{D31C28CB-0723-FD9B-8650-790535AF5791}"/>
          </ac:picMkLst>
        </pc:picChg>
      </pc:sldChg>
      <pc:sldChg chg="addSp delSp modSp add mod ord">
        <pc:chgData name="Vincent Davy Zoonekynd" userId="9b657ceb-2c2e-465a-9d3d-eec3e4197458" providerId="ADAL" clId="{22ED2328-8812-432B-A067-EA4AF6BEF918}" dt="2024-04-30T14:02:42.291" v="13145"/>
        <pc:sldMkLst>
          <pc:docMk/>
          <pc:sldMk cId="2749487204" sldId="6107"/>
        </pc:sldMkLst>
        <pc:spChg chg="mod">
          <ac:chgData name="Vincent Davy Zoonekynd" userId="9b657ceb-2c2e-465a-9d3d-eec3e4197458" providerId="ADAL" clId="{22ED2328-8812-432B-A067-EA4AF6BEF918}" dt="2024-04-30T14:01:18.611" v="13126" actId="20577"/>
          <ac:spMkLst>
            <pc:docMk/>
            <pc:sldMk cId="2749487204" sldId="6107"/>
            <ac:spMk id="2" creationId="{42FA74F4-C820-63AC-D290-61324C113C7F}"/>
          </ac:spMkLst>
        </pc:spChg>
        <pc:picChg chg="add del mod">
          <ac:chgData name="Vincent Davy Zoonekynd" userId="9b657ceb-2c2e-465a-9d3d-eec3e4197458" providerId="ADAL" clId="{22ED2328-8812-432B-A067-EA4AF6BEF918}" dt="2024-04-30T14:00:51.765" v="13116" actId="478"/>
          <ac:picMkLst>
            <pc:docMk/>
            <pc:sldMk cId="2749487204" sldId="6107"/>
            <ac:picMk id="10242" creationId="{5883CC29-1F11-FBEA-0DE9-DEA2AFD10811}"/>
          </ac:picMkLst>
        </pc:picChg>
        <pc:picChg chg="add mod">
          <ac:chgData name="Vincent Davy Zoonekynd" userId="9b657ceb-2c2e-465a-9d3d-eec3e4197458" providerId="ADAL" clId="{22ED2328-8812-432B-A067-EA4AF6BEF918}" dt="2024-04-30T14:01:02.281" v="13119" actId="167"/>
          <ac:picMkLst>
            <pc:docMk/>
            <pc:sldMk cId="2749487204" sldId="6107"/>
            <ac:picMk id="10244" creationId="{28BD3ACC-B524-8A31-00D2-4021CB435C74}"/>
          </ac:picMkLst>
        </pc:picChg>
        <pc:picChg chg="del">
          <ac:chgData name="Vincent Davy Zoonekynd" userId="9b657ceb-2c2e-465a-9d3d-eec3e4197458" providerId="ADAL" clId="{22ED2328-8812-432B-A067-EA4AF6BEF918}" dt="2024-04-30T14:00:18.530" v="13112" actId="478"/>
          <ac:picMkLst>
            <pc:docMk/>
            <pc:sldMk cId="2749487204" sldId="6107"/>
            <ac:picMk id="19460" creationId="{7149C956-737C-3E25-43DB-BF950985D436}"/>
          </ac:picMkLst>
        </pc:picChg>
      </pc:sldChg>
      <pc:sldChg chg="addSp delSp modSp add mod ord">
        <pc:chgData name="Vincent Davy Zoonekynd" userId="9b657ceb-2c2e-465a-9d3d-eec3e4197458" providerId="ADAL" clId="{22ED2328-8812-432B-A067-EA4AF6BEF918}" dt="2024-04-30T14:02:47.672" v="13147"/>
        <pc:sldMkLst>
          <pc:docMk/>
          <pc:sldMk cId="3691119966" sldId="6108"/>
        </pc:sldMkLst>
        <pc:spChg chg="mod">
          <ac:chgData name="Vincent Davy Zoonekynd" userId="9b657ceb-2c2e-465a-9d3d-eec3e4197458" providerId="ADAL" clId="{22ED2328-8812-432B-A067-EA4AF6BEF918}" dt="2024-04-30T14:02:06.099" v="13139" actId="6549"/>
          <ac:spMkLst>
            <pc:docMk/>
            <pc:sldMk cId="3691119966" sldId="6108"/>
            <ac:spMk id="2" creationId="{D9791323-83C3-82FB-3E68-3E0721760856}"/>
          </ac:spMkLst>
        </pc:spChg>
        <pc:picChg chg="add mod">
          <ac:chgData name="Vincent Davy Zoonekynd" userId="9b657ceb-2c2e-465a-9d3d-eec3e4197458" providerId="ADAL" clId="{22ED2328-8812-432B-A067-EA4AF6BEF918}" dt="2024-04-30T14:01:47.155" v="13131" actId="167"/>
          <ac:picMkLst>
            <pc:docMk/>
            <pc:sldMk cId="3691119966" sldId="6108"/>
            <ac:picMk id="11266" creationId="{581D03DC-F9A6-D038-BF3C-504FEA8644DB}"/>
          </ac:picMkLst>
        </pc:picChg>
        <pc:picChg chg="del">
          <ac:chgData name="Vincent Davy Zoonekynd" userId="9b657ceb-2c2e-465a-9d3d-eec3e4197458" providerId="ADAL" clId="{22ED2328-8812-432B-A067-EA4AF6BEF918}" dt="2024-04-30T14:01:33.010" v="13128" actId="478"/>
          <ac:picMkLst>
            <pc:docMk/>
            <pc:sldMk cId="3691119966" sldId="6108"/>
            <ac:picMk id="18434" creationId="{453AA340-C006-AC35-89EF-342C6C2F050C}"/>
          </ac:picMkLst>
        </pc:picChg>
      </pc:sldChg>
      <pc:sldChg chg="add ord">
        <pc:chgData name="Vincent Davy Zoonekynd" userId="9b657ceb-2c2e-465a-9d3d-eec3e4197458" providerId="ADAL" clId="{22ED2328-8812-432B-A067-EA4AF6BEF918}" dt="2024-04-30T14:27:57.511" v="13177"/>
        <pc:sldMkLst>
          <pc:docMk/>
          <pc:sldMk cId="2377858404" sldId="6109"/>
        </pc:sldMkLst>
      </pc:sldChg>
      <pc:sldChg chg="addSp delSp modSp add mod">
        <pc:chgData name="Vincent Davy Zoonekynd" userId="9b657ceb-2c2e-465a-9d3d-eec3e4197458" providerId="ADAL" clId="{22ED2328-8812-432B-A067-EA4AF6BEF918}" dt="2024-04-30T14:30:55.504" v="13193" actId="20577"/>
        <pc:sldMkLst>
          <pc:docMk/>
          <pc:sldMk cId="364808927" sldId="6110"/>
        </pc:sldMkLst>
        <pc:spChg chg="mod">
          <ac:chgData name="Vincent Davy Zoonekynd" userId="9b657ceb-2c2e-465a-9d3d-eec3e4197458" providerId="ADAL" clId="{22ED2328-8812-432B-A067-EA4AF6BEF918}" dt="2024-04-30T14:30:55.504" v="13193" actId="20577"/>
          <ac:spMkLst>
            <pc:docMk/>
            <pc:sldMk cId="364808927" sldId="6110"/>
            <ac:spMk id="2" creationId="{9A940A6B-41E6-D7B5-5BAA-A08E9C135CC1}"/>
          </ac:spMkLst>
        </pc:spChg>
        <pc:picChg chg="add mod">
          <ac:chgData name="Vincent Davy Zoonekynd" userId="9b657ceb-2c2e-465a-9d3d-eec3e4197458" providerId="ADAL" clId="{22ED2328-8812-432B-A067-EA4AF6BEF918}" dt="2024-04-30T14:27:37.309" v="13175" actId="167"/>
          <ac:picMkLst>
            <pc:docMk/>
            <pc:sldMk cId="364808927" sldId="6110"/>
            <ac:picMk id="13314" creationId="{5FF0F212-D73F-D890-6BD3-2AA7734A1280}"/>
          </ac:picMkLst>
        </pc:picChg>
        <pc:picChg chg="del">
          <ac:chgData name="Vincent Davy Zoonekynd" userId="9b657ceb-2c2e-465a-9d3d-eec3e4197458" providerId="ADAL" clId="{22ED2328-8812-432B-A067-EA4AF6BEF918}" dt="2024-04-30T14:27:25.138" v="13172" actId="478"/>
          <ac:picMkLst>
            <pc:docMk/>
            <pc:sldMk cId="364808927" sldId="6110"/>
            <ac:picMk id="102402" creationId="{9411F26D-4C11-CE55-C689-3F23C6B20DC0}"/>
          </ac:picMkLst>
        </pc:picChg>
      </pc:sldChg>
      <pc:sldChg chg="addSp delSp modSp add mod">
        <pc:chgData name="Vincent Davy Zoonekynd" userId="9b657ceb-2c2e-465a-9d3d-eec3e4197458" providerId="ADAL" clId="{22ED2328-8812-432B-A067-EA4AF6BEF918}" dt="2024-04-30T14:17:51.553" v="13164" actId="20577"/>
        <pc:sldMkLst>
          <pc:docMk/>
          <pc:sldMk cId="3519174045" sldId="6111"/>
        </pc:sldMkLst>
        <pc:spChg chg="mod">
          <ac:chgData name="Vincent Davy Zoonekynd" userId="9b657ceb-2c2e-465a-9d3d-eec3e4197458" providerId="ADAL" clId="{22ED2328-8812-432B-A067-EA4AF6BEF918}" dt="2024-04-30T14:17:51.553" v="13164" actId="20577"/>
          <ac:spMkLst>
            <pc:docMk/>
            <pc:sldMk cId="3519174045" sldId="6111"/>
            <ac:spMk id="3" creationId="{3F636C28-85E8-F441-ADA9-0D511265378F}"/>
          </ac:spMkLst>
        </pc:spChg>
        <pc:picChg chg="add del mod">
          <ac:chgData name="Vincent Davy Zoonekynd" userId="9b657ceb-2c2e-465a-9d3d-eec3e4197458" providerId="ADAL" clId="{22ED2328-8812-432B-A067-EA4AF6BEF918}" dt="2024-04-30T14:17:25.350" v="13161" actId="478"/>
          <ac:picMkLst>
            <pc:docMk/>
            <pc:sldMk cId="3519174045" sldId="6111"/>
            <ac:picMk id="5" creationId="{49BA773F-C7B9-CCC3-DB71-2EB6312EF0C6}"/>
          </ac:picMkLst>
        </pc:picChg>
        <pc:picChg chg="del">
          <ac:chgData name="Vincent Davy Zoonekynd" userId="9b657ceb-2c2e-465a-9d3d-eec3e4197458" providerId="ADAL" clId="{22ED2328-8812-432B-A067-EA4AF6BEF918}" dt="2024-04-30T14:16:36.723" v="13158" actId="478"/>
          <ac:picMkLst>
            <pc:docMk/>
            <pc:sldMk cId="3519174045" sldId="6111"/>
            <ac:picMk id="7" creationId="{D0714A7F-EF55-43A5-E0B7-BD183F0CCFFB}"/>
          </ac:picMkLst>
        </pc:picChg>
        <pc:picChg chg="add mod">
          <ac:chgData name="Vincent Davy Zoonekynd" userId="9b657ceb-2c2e-465a-9d3d-eec3e4197458" providerId="ADAL" clId="{22ED2328-8812-432B-A067-EA4AF6BEF918}" dt="2024-04-30T14:17:48.149" v="13163" actId="1076"/>
          <ac:picMkLst>
            <pc:docMk/>
            <pc:sldMk cId="3519174045" sldId="6111"/>
            <ac:picMk id="8" creationId="{3F50C7A6-CF0A-085B-4058-68267CC1F088}"/>
          </ac:picMkLst>
        </pc:picChg>
      </pc:sldChg>
      <pc:sldChg chg="addSp delSp modSp add mod">
        <pc:chgData name="Vincent Davy Zoonekynd" userId="9b657ceb-2c2e-465a-9d3d-eec3e4197458" providerId="ADAL" clId="{22ED2328-8812-432B-A067-EA4AF6BEF918}" dt="2024-04-30T14:36:21.837" v="13205" actId="1076"/>
        <pc:sldMkLst>
          <pc:docMk/>
          <pc:sldMk cId="2111420238" sldId="6112"/>
        </pc:sldMkLst>
        <pc:spChg chg="del">
          <ac:chgData name="Vincent Davy Zoonekynd" userId="9b657ceb-2c2e-465a-9d3d-eec3e4197458" providerId="ADAL" clId="{22ED2328-8812-432B-A067-EA4AF6BEF918}" dt="2024-04-30T14:36:10.802" v="13202" actId="478"/>
          <ac:spMkLst>
            <pc:docMk/>
            <pc:sldMk cId="2111420238" sldId="6112"/>
            <ac:spMk id="2" creationId="{9A940A6B-41E6-D7B5-5BAA-A08E9C135CC1}"/>
          </ac:spMkLst>
        </pc:spChg>
        <pc:picChg chg="add del mod">
          <ac:chgData name="Vincent Davy Zoonekynd" userId="9b657ceb-2c2e-465a-9d3d-eec3e4197458" providerId="ADAL" clId="{22ED2328-8812-432B-A067-EA4AF6BEF918}" dt="2024-04-30T14:32:32.961" v="13194" actId="478"/>
          <ac:picMkLst>
            <pc:docMk/>
            <pc:sldMk cId="2111420238" sldId="6112"/>
            <ac:picMk id="12290" creationId="{B6CAA340-B725-D08E-B64E-3D73D07B3AA7}"/>
          </ac:picMkLst>
        </pc:picChg>
        <pc:picChg chg="add del mod">
          <ac:chgData name="Vincent Davy Zoonekynd" userId="9b657ceb-2c2e-465a-9d3d-eec3e4197458" providerId="ADAL" clId="{22ED2328-8812-432B-A067-EA4AF6BEF918}" dt="2024-04-30T14:36:12.801" v="13203" actId="478"/>
          <ac:picMkLst>
            <pc:docMk/>
            <pc:sldMk cId="2111420238" sldId="6112"/>
            <ac:picMk id="12292" creationId="{3C8D7B3C-4D6A-E0AA-7F40-3046BB364999}"/>
          </ac:picMkLst>
        </pc:picChg>
        <pc:picChg chg="add mod">
          <ac:chgData name="Vincent Davy Zoonekynd" userId="9b657ceb-2c2e-465a-9d3d-eec3e4197458" providerId="ADAL" clId="{22ED2328-8812-432B-A067-EA4AF6BEF918}" dt="2024-04-30T14:36:21.837" v="13205" actId="1076"/>
          <ac:picMkLst>
            <pc:docMk/>
            <pc:sldMk cId="2111420238" sldId="6112"/>
            <ac:picMk id="12294" creationId="{C7696F02-B06B-9B4D-A51F-1B58FC755A18}"/>
          </ac:picMkLst>
        </pc:picChg>
        <pc:picChg chg="del">
          <ac:chgData name="Vincent Davy Zoonekynd" userId="9b657ceb-2c2e-465a-9d3d-eec3e4197458" providerId="ADAL" clId="{22ED2328-8812-432B-A067-EA4AF6BEF918}" dt="2024-04-30T14:27:02.896" v="13169" actId="478"/>
          <ac:picMkLst>
            <pc:docMk/>
            <pc:sldMk cId="2111420238" sldId="6112"/>
            <ac:picMk id="15364" creationId="{8D5237C9-A3CB-73E1-4B94-8002660B5D8B}"/>
          </ac:picMkLst>
        </pc:picChg>
      </pc:sldChg>
      <pc:sldChg chg="add del">
        <pc:chgData name="Vincent Davy Zoonekynd" userId="9b657ceb-2c2e-465a-9d3d-eec3e4197458" providerId="ADAL" clId="{22ED2328-8812-432B-A067-EA4AF6BEF918}" dt="2024-04-30T14:26:56.166" v="13167"/>
        <pc:sldMkLst>
          <pc:docMk/>
          <pc:sldMk cId="217352858" sldId="6113"/>
        </pc:sldMkLst>
      </pc:sldChg>
      <pc:sldChg chg="add ord">
        <pc:chgData name="Vincent Davy Zoonekynd" userId="9b657ceb-2c2e-465a-9d3d-eec3e4197458" providerId="ADAL" clId="{22ED2328-8812-432B-A067-EA4AF6BEF918}" dt="2024-04-30T14:27:57.511" v="13177"/>
        <pc:sldMkLst>
          <pc:docMk/>
          <pc:sldMk cId="3197574970" sldId="6113"/>
        </pc:sldMkLst>
      </pc:sldChg>
      <pc:sldChg chg="modSp add mod ord">
        <pc:chgData name="Vincent Davy Zoonekynd" userId="9b657ceb-2c2e-465a-9d3d-eec3e4197458" providerId="ADAL" clId="{22ED2328-8812-432B-A067-EA4AF6BEF918}" dt="2024-04-30T14:29:46.012" v="13190"/>
        <pc:sldMkLst>
          <pc:docMk/>
          <pc:sldMk cId="3035818759" sldId="6114"/>
        </pc:sldMkLst>
        <pc:spChg chg="mod">
          <ac:chgData name="Vincent Davy Zoonekynd" userId="9b657ceb-2c2e-465a-9d3d-eec3e4197458" providerId="ADAL" clId="{22ED2328-8812-432B-A067-EA4AF6BEF918}" dt="2024-04-30T14:29:43.266" v="13188" actId="20577"/>
          <ac:spMkLst>
            <pc:docMk/>
            <pc:sldMk cId="3035818759" sldId="6114"/>
            <ac:spMk id="4" creationId="{610664E5-6276-E57B-536C-250E530CFD11}"/>
          </ac:spMkLst>
        </pc:spChg>
      </pc:sldChg>
      <pc:sldChg chg="add">
        <pc:chgData name="Vincent Davy Zoonekynd" userId="9b657ceb-2c2e-465a-9d3d-eec3e4197458" providerId="ADAL" clId="{22ED2328-8812-432B-A067-EA4AF6BEF918}" dt="2024-04-30T14:29:59.902" v="13191"/>
        <pc:sldMkLst>
          <pc:docMk/>
          <pc:sldMk cId="2774131662" sldId="6115"/>
        </pc:sldMkLst>
      </pc:sldChg>
      <pc:sldChg chg="addSp delSp modSp add">
        <pc:chgData name="Vincent Davy Zoonekynd" userId="9b657ceb-2c2e-465a-9d3d-eec3e4197458" providerId="ADAL" clId="{22ED2328-8812-432B-A067-EA4AF6BEF918}" dt="2024-04-30T14:34:44.952" v="13200" actId="1076"/>
        <pc:sldMkLst>
          <pc:docMk/>
          <pc:sldMk cId="3580679038" sldId="6116"/>
        </pc:sldMkLst>
        <pc:picChg chg="del">
          <ac:chgData name="Vincent Davy Zoonekynd" userId="9b657ceb-2c2e-465a-9d3d-eec3e4197458" providerId="ADAL" clId="{22ED2328-8812-432B-A067-EA4AF6BEF918}" dt="2024-04-30T14:34:35.615" v="13198" actId="478"/>
          <ac:picMkLst>
            <pc:docMk/>
            <pc:sldMk cId="3580679038" sldId="6116"/>
            <ac:picMk id="12292" creationId="{3C8D7B3C-4D6A-E0AA-7F40-3046BB364999}"/>
          </ac:picMkLst>
        </pc:picChg>
        <pc:picChg chg="add mod">
          <ac:chgData name="Vincent Davy Zoonekynd" userId="9b657ceb-2c2e-465a-9d3d-eec3e4197458" providerId="ADAL" clId="{22ED2328-8812-432B-A067-EA4AF6BEF918}" dt="2024-04-30T14:34:44.952" v="13200" actId="1076"/>
          <ac:picMkLst>
            <pc:docMk/>
            <pc:sldMk cId="3580679038" sldId="6116"/>
            <ac:picMk id="14338" creationId="{154936DE-0D95-C61C-7146-A7FE557E3B42}"/>
          </ac:picMkLst>
        </pc:picChg>
      </pc:sldChg>
      <pc:sldChg chg="add">
        <pc:chgData name="Vincent Davy Zoonekynd" userId="9b657ceb-2c2e-465a-9d3d-eec3e4197458" providerId="ADAL" clId="{22ED2328-8812-432B-A067-EA4AF6BEF918}" dt="2024-04-30T14:36:06.279" v="13201" actId="2890"/>
        <pc:sldMkLst>
          <pc:docMk/>
          <pc:sldMk cId="1979709692" sldId="6117"/>
        </pc:sldMkLst>
      </pc:sldChg>
      <pc:sldChg chg="add">
        <pc:chgData name="Vincent Davy Zoonekynd" userId="9b657ceb-2c2e-465a-9d3d-eec3e4197458" providerId="ADAL" clId="{22ED2328-8812-432B-A067-EA4AF6BEF918}" dt="2024-04-30T14:38:28.864" v="13206"/>
        <pc:sldMkLst>
          <pc:docMk/>
          <pc:sldMk cId="1452042439" sldId="6118"/>
        </pc:sldMkLst>
      </pc:sldChg>
      <pc:sldChg chg="add ord">
        <pc:chgData name="Vincent Davy Zoonekynd" userId="9b657ceb-2c2e-465a-9d3d-eec3e4197458" providerId="ADAL" clId="{22ED2328-8812-432B-A067-EA4AF6BEF918}" dt="2024-04-30T14:47:41.614" v="13217" actId="20578"/>
        <pc:sldMkLst>
          <pc:docMk/>
          <pc:sldMk cId="2365893065" sldId="6119"/>
        </pc:sldMkLst>
      </pc:sldChg>
      <pc:sldChg chg="add">
        <pc:chgData name="Vincent Davy Zoonekynd" userId="9b657ceb-2c2e-465a-9d3d-eec3e4197458" providerId="ADAL" clId="{22ED2328-8812-432B-A067-EA4AF6BEF918}" dt="2024-04-30T14:52:19.164" v="13392"/>
        <pc:sldMkLst>
          <pc:docMk/>
          <pc:sldMk cId="612654254" sldId="6120"/>
        </pc:sldMkLst>
      </pc:sldChg>
      <pc:sldChg chg="add del">
        <pc:chgData name="Vincent Davy Zoonekynd" userId="9b657ceb-2c2e-465a-9d3d-eec3e4197458" providerId="ADAL" clId="{22ED2328-8812-432B-A067-EA4AF6BEF918}" dt="2024-04-30T14:47:56.900" v="13219"/>
        <pc:sldMkLst>
          <pc:docMk/>
          <pc:sldMk cId="2052415535" sldId="6120"/>
        </pc:sldMkLst>
      </pc:sldChg>
      <pc:sldChg chg="modSp add del mod">
        <pc:chgData name="Vincent Davy Zoonekynd" userId="9b657ceb-2c2e-465a-9d3d-eec3e4197458" providerId="ADAL" clId="{22ED2328-8812-432B-A067-EA4AF6BEF918}" dt="2024-04-30T14:47:38.094" v="13216" actId="47"/>
        <pc:sldMkLst>
          <pc:docMk/>
          <pc:sldMk cId="3263647072" sldId="6120"/>
        </pc:sldMkLst>
        <pc:spChg chg="mod">
          <ac:chgData name="Vincent Davy Zoonekynd" userId="9b657ceb-2c2e-465a-9d3d-eec3e4197458" providerId="ADAL" clId="{22ED2328-8812-432B-A067-EA4AF6BEF918}" dt="2024-04-30T14:42:51.396" v="13215" actId="20577"/>
          <ac:spMkLst>
            <pc:docMk/>
            <pc:sldMk cId="3263647072" sldId="6120"/>
            <ac:spMk id="4" creationId="{610664E5-6276-E57B-536C-250E530CFD11}"/>
          </ac:spMkLst>
        </pc:spChg>
      </pc:sldChg>
      <pc:sldChg chg="new del ord">
        <pc:chgData name="Vincent Davy Zoonekynd" userId="9b657ceb-2c2e-465a-9d3d-eec3e4197458" providerId="ADAL" clId="{22ED2328-8812-432B-A067-EA4AF6BEF918}" dt="2024-05-01T07:46:36.086" v="13505" actId="47"/>
        <pc:sldMkLst>
          <pc:docMk/>
          <pc:sldMk cId="165744866" sldId="6121"/>
        </pc:sldMkLst>
      </pc:sldChg>
      <pc:sldChg chg="modSp add mod">
        <pc:chgData name="Vincent Davy Zoonekynd" userId="9b657ceb-2c2e-465a-9d3d-eec3e4197458" providerId="ADAL" clId="{22ED2328-8812-432B-A067-EA4AF6BEF918}" dt="2024-04-30T14:56:13.253" v="13458" actId="20577"/>
        <pc:sldMkLst>
          <pc:docMk/>
          <pc:sldMk cId="3312633974" sldId="6122"/>
        </pc:sldMkLst>
        <pc:spChg chg="mod">
          <ac:chgData name="Vincent Davy Zoonekynd" userId="9b657ceb-2c2e-465a-9d3d-eec3e4197458" providerId="ADAL" clId="{22ED2328-8812-432B-A067-EA4AF6BEF918}" dt="2024-04-30T14:55:31.713" v="13407" actId="20577"/>
          <ac:spMkLst>
            <pc:docMk/>
            <pc:sldMk cId="3312633974" sldId="6122"/>
            <ac:spMk id="2" creationId="{B25E1A98-2B2F-622D-F00A-5331BD4CE9F4}"/>
          </ac:spMkLst>
        </pc:spChg>
        <pc:spChg chg="mod">
          <ac:chgData name="Vincent Davy Zoonekynd" userId="9b657ceb-2c2e-465a-9d3d-eec3e4197458" providerId="ADAL" clId="{22ED2328-8812-432B-A067-EA4AF6BEF918}" dt="2024-04-30T14:56:13.253" v="13458" actId="20577"/>
          <ac:spMkLst>
            <pc:docMk/>
            <pc:sldMk cId="3312633974" sldId="6122"/>
            <ac:spMk id="3" creationId="{42325B23-A6F5-4774-D7B3-E0C7B227C893}"/>
          </ac:spMkLst>
        </pc:spChg>
      </pc:sldChg>
      <pc:sldChg chg="modSp add mod ord">
        <pc:chgData name="Vincent Davy Zoonekynd" userId="9b657ceb-2c2e-465a-9d3d-eec3e4197458" providerId="ADAL" clId="{22ED2328-8812-432B-A067-EA4AF6BEF918}" dt="2024-04-30T14:56:26.944" v="13499" actId="20577"/>
        <pc:sldMkLst>
          <pc:docMk/>
          <pc:sldMk cId="2175486113" sldId="6123"/>
        </pc:sldMkLst>
        <pc:spChg chg="mod">
          <ac:chgData name="Vincent Davy Zoonekynd" userId="9b657ceb-2c2e-465a-9d3d-eec3e4197458" providerId="ADAL" clId="{22ED2328-8812-432B-A067-EA4AF6BEF918}" dt="2024-04-30T14:55:43.858" v="13417" actId="20577"/>
          <ac:spMkLst>
            <pc:docMk/>
            <pc:sldMk cId="2175486113" sldId="6123"/>
            <ac:spMk id="2" creationId="{B25E1A98-2B2F-622D-F00A-5331BD4CE9F4}"/>
          </ac:spMkLst>
        </pc:spChg>
        <pc:spChg chg="mod">
          <ac:chgData name="Vincent Davy Zoonekynd" userId="9b657ceb-2c2e-465a-9d3d-eec3e4197458" providerId="ADAL" clId="{22ED2328-8812-432B-A067-EA4AF6BEF918}" dt="2024-04-30T14:56:26.944" v="13499" actId="20577"/>
          <ac:spMkLst>
            <pc:docMk/>
            <pc:sldMk cId="2175486113" sldId="6123"/>
            <ac:spMk id="3" creationId="{42325B23-A6F5-4774-D7B3-E0C7B227C893}"/>
          </ac:spMkLst>
        </pc:spChg>
      </pc:sldChg>
      <pc:sldChg chg="delSp add mod ord">
        <pc:chgData name="Vincent Davy Zoonekynd" userId="9b657ceb-2c2e-465a-9d3d-eec3e4197458" providerId="ADAL" clId="{22ED2328-8812-432B-A067-EA4AF6BEF918}" dt="2024-05-01T07:46:32.260" v="13504" actId="478"/>
        <pc:sldMkLst>
          <pc:docMk/>
          <pc:sldMk cId="522718570" sldId="6124"/>
        </pc:sldMkLst>
        <pc:picChg chg="del">
          <ac:chgData name="Vincent Davy Zoonekynd" userId="9b657ceb-2c2e-465a-9d3d-eec3e4197458" providerId="ADAL" clId="{22ED2328-8812-432B-A067-EA4AF6BEF918}" dt="2024-05-01T07:46:32.260" v="13504" actId="478"/>
          <ac:picMkLst>
            <pc:docMk/>
            <pc:sldMk cId="522718570" sldId="6124"/>
            <ac:picMk id="3" creationId="{8B58CBDF-D9F7-6739-D67B-C2023A1E7BAF}"/>
          </ac:picMkLst>
        </pc:picChg>
      </pc:sldChg>
      <pc:sldChg chg="add">
        <pc:chgData name="Vincent Davy Zoonekynd" userId="9b657ceb-2c2e-465a-9d3d-eec3e4197458" providerId="ADAL" clId="{22ED2328-8812-432B-A067-EA4AF6BEF918}" dt="2024-05-01T07:46:29.537" v="13503" actId="2890"/>
        <pc:sldMkLst>
          <pc:docMk/>
          <pc:sldMk cId="1462122867" sldId="6125"/>
        </pc:sldMkLst>
      </pc:sldChg>
      <pc:sldChg chg="add ord">
        <pc:chgData name="Vincent Davy Zoonekynd" userId="9b657ceb-2c2e-465a-9d3d-eec3e4197458" providerId="ADAL" clId="{22ED2328-8812-432B-A067-EA4AF6BEF918}" dt="2024-05-20T11:20:34.576" v="13510"/>
        <pc:sldMkLst>
          <pc:docMk/>
          <pc:sldMk cId="3380106270" sldId="6126"/>
        </pc:sldMkLst>
      </pc:sldChg>
      <pc:sldChg chg="add">
        <pc:chgData name="Vincent Davy Zoonekynd" userId="9b657ceb-2c2e-465a-9d3d-eec3e4197458" providerId="ADAL" clId="{22ED2328-8812-432B-A067-EA4AF6BEF918}" dt="2024-05-20T12:58:37.359" v="13516"/>
        <pc:sldMkLst>
          <pc:docMk/>
          <pc:sldMk cId="1655644669" sldId="6127"/>
        </pc:sldMkLst>
      </pc:sldChg>
      <pc:sldChg chg="add">
        <pc:chgData name="Vincent Davy Zoonekynd" userId="9b657ceb-2c2e-465a-9d3d-eec3e4197458" providerId="ADAL" clId="{22ED2328-8812-432B-A067-EA4AF6BEF918}" dt="2024-05-20T13:42:25.152" v="13517"/>
        <pc:sldMkLst>
          <pc:docMk/>
          <pc:sldMk cId="2132866116" sldId="6128"/>
        </pc:sldMkLst>
      </pc:sldChg>
      <pc:sldMasterChg chg="modSldLayout">
        <pc:chgData name="Vincent Davy Zoonekynd" userId="9b657ceb-2c2e-465a-9d3d-eec3e4197458" providerId="ADAL" clId="{22ED2328-8812-432B-A067-EA4AF6BEF918}" dt="2024-03-07T12:22:27.475" v="8768" actId="14100"/>
        <pc:sldMasterMkLst>
          <pc:docMk/>
          <pc:sldMasterMk cId="2528541227" sldId="2147483648"/>
        </pc:sldMasterMkLst>
        <pc:sldLayoutChg chg="modSp mod">
          <pc:chgData name="Vincent Davy Zoonekynd" userId="9b657ceb-2c2e-465a-9d3d-eec3e4197458" providerId="ADAL" clId="{22ED2328-8812-432B-A067-EA4AF6BEF918}" dt="2024-03-07T12:22:27.475" v="8768" actId="14100"/>
          <pc:sldLayoutMkLst>
            <pc:docMk/>
            <pc:sldMasterMk cId="2528541227" sldId="2147483648"/>
            <pc:sldLayoutMk cId="20936296" sldId="2147483650"/>
          </pc:sldLayoutMkLst>
          <pc:spChg chg="mod">
            <ac:chgData name="Vincent Davy Zoonekynd" userId="9b657ceb-2c2e-465a-9d3d-eec3e4197458" providerId="ADAL" clId="{22ED2328-8812-432B-A067-EA4AF6BEF918}" dt="2024-03-07T12:22:27.475" v="8768" actId="14100"/>
            <ac:spMkLst>
              <pc:docMk/>
              <pc:sldMasterMk cId="2528541227" sldId="2147483648"/>
              <pc:sldLayoutMk cId="20936296" sldId="2147483650"/>
              <ac:spMk id="3" creationId="{1C9CFF4F-137E-3108-4ABE-19C678836915}"/>
            </ac:spMkLst>
          </pc:spChg>
        </pc:sldLayoutChg>
      </pc:sldMasterChg>
    </pc:docChg>
  </pc:docChgLst>
  <pc:docChgLst>
    <pc:chgData name="Vincent Davy Zoonekynd" userId="9b657ceb-2c2e-465a-9d3d-eec3e4197458" providerId="ADAL" clId="{39A12FE3-8511-4A56-93DD-1BF2ED41C802}"/>
    <pc:docChg chg="undo custSel addSld delSld modSld sldOrd modSection">
      <pc:chgData name="Vincent Davy Zoonekynd" userId="9b657ceb-2c2e-465a-9d3d-eec3e4197458" providerId="ADAL" clId="{39A12FE3-8511-4A56-93DD-1BF2ED41C802}" dt="2024-04-17T14:20:40.528" v="730"/>
      <pc:docMkLst>
        <pc:docMk/>
      </pc:docMkLst>
      <pc:sldChg chg="modSp mod">
        <pc:chgData name="Vincent Davy Zoonekynd" userId="9b657ceb-2c2e-465a-9d3d-eec3e4197458" providerId="ADAL" clId="{39A12FE3-8511-4A56-93DD-1BF2ED41C802}" dt="2024-04-17T04:38:24.926" v="422" actId="20577"/>
        <pc:sldMkLst>
          <pc:docMk/>
          <pc:sldMk cId="2918325414" sldId="5763"/>
        </pc:sldMkLst>
        <pc:spChg chg="mod">
          <ac:chgData name="Vincent Davy Zoonekynd" userId="9b657ceb-2c2e-465a-9d3d-eec3e4197458" providerId="ADAL" clId="{39A12FE3-8511-4A56-93DD-1BF2ED41C802}" dt="2024-04-17T04:38:24.926" v="422" actId="20577"/>
          <ac:spMkLst>
            <pc:docMk/>
            <pc:sldMk cId="2918325414" sldId="5763"/>
            <ac:spMk id="3" creationId="{C5F303CE-16FD-B2C3-C27F-1FB9CB88B3B6}"/>
          </ac:spMkLst>
        </pc:spChg>
      </pc:sldChg>
      <pc:sldChg chg="modSp mod">
        <pc:chgData name="Vincent Davy Zoonekynd" userId="9b657ceb-2c2e-465a-9d3d-eec3e4197458" providerId="ADAL" clId="{39A12FE3-8511-4A56-93DD-1BF2ED41C802}" dt="2024-04-17T04:38:40.733" v="450" actId="20577"/>
        <pc:sldMkLst>
          <pc:docMk/>
          <pc:sldMk cId="3630368814" sldId="5764"/>
        </pc:sldMkLst>
        <pc:spChg chg="mod">
          <ac:chgData name="Vincent Davy Zoonekynd" userId="9b657ceb-2c2e-465a-9d3d-eec3e4197458" providerId="ADAL" clId="{39A12FE3-8511-4A56-93DD-1BF2ED41C802}" dt="2024-04-17T04:38:40.733" v="450" actId="20577"/>
          <ac:spMkLst>
            <pc:docMk/>
            <pc:sldMk cId="3630368814" sldId="5764"/>
            <ac:spMk id="3" creationId="{C5F303CE-16FD-B2C3-C27F-1FB9CB88B3B6}"/>
          </ac:spMkLst>
        </pc:spChg>
      </pc:sldChg>
      <pc:sldChg chg="ord">
        <pc:chgData name="Vincent Davy Zoonekynd" userId="9b657ceb-2c2e-465a-9d3d-eec3e4197458" providerId="ADAL" clId="{39A12FE3-8511-4A56-93DD-1BF2ED41C802}" dt="2024-04-17T05:18:53.647" v="452"/>
        <pc:sldMkLst>
          <pc:docMk/>
          <pc:sldMk cId="2869555160" sldId="5775"/>
        </pc:sldMkLst>
      </pc:sldChg>
      <pc:sldChg chg="modSp mod ord">
        <pc:chgData name="Vincent Davy Zoonekynd" userId="9b657ceb-2c2e-465a-9d3d-eec3e4197458" providerId="ADAL" clId="{39A12FE3-8511-4A56-93DD-1BF2ED41C802}" dt="2024-04-17T14:20:04.053" v="726"/>
        <pc:sldMkLst>
          <pc:docMk/>
          <pc:sldMk cId="1284362549" sldId="6080"/>
        </pc:sldMkLst>
        <pc:spChg chg="mod">
          <ac:chgData name="Vincent Davy Zoonekynd" userId="9b657ceb-2c2e-465a-9d3d-eec3e4197458" providerId="ADAL" clId="{39A12FE3-8511-4A56-93DD-1BF2ED41C802}" dt="2024-04-17T14:16:54.728" v="533" actId="20577"/>
          <ac:spMkLst>
            <pc:docMk/>
            <pc:sldMk cId="1284362549" sldId="6080"/>
            <ac:spMk id="2" creationId="{319EFB84-3C60-B19D-764F-C87D7936B659}"/>
          </ac:spMkLst>
        </pc:spChg>
        <pc:spChg chg="mod">
          <ac:chgData name="Vincent Davy Zoonekynd" userId="9b657ceb-2c2e-465a-9d3d-eec3e4197458" providerId="ADAL" clId="{39A12FE3-8511-4A56-93DD-1BF2ED41C802}" dt="2024-04-17T14:19:53.459" v="724" actId="255"/>
          <ac:spMkLst>
            <pc:docMk/>
            <pc:sldMk cId="1284362549" sldId="6080"/>
            <ac:spMk id="3" creationId="{78AE6625-69CC-B4C8-E3C3-579371085A23}"/>
          </ac:spMkLst>
        </pc:spChg>
      </pc:sldChg>
      <pc:sldChg chg="addSp delSp modSp del mod">
        <pc:chgData name="Vincent Davy Zoonekynd" userId="9b657ceb-2c2e-465a-9d3d-eec3e4197458" providerId="ADAL" clId="{39A12FE3-8511-4A56-93DD-1BF2ED41C802}" dt="2024-04-16T12:19:33.355" v="261" actId="47"/>
        <pc:sldMkLst>
          <pc:docMk/>
          <pc:sldMk cId="1838043747" sldId="6081"/>
        </pc:sldMkLst>
        <pc:spChg chg="del mod">
          <ac:chgData name="Vincent Davy Zoonekynd" userId="9b657ceb-2c2e-465a-9d3d-eec3e4197458" providerId="ADAL" clId="{39A12FE3-8511-4A56-93DD-1BF2ED41C802}" dt="2024-04-16T10:48:55.107" v="45" actId="478"/>
          <ac:spMkLst>
            <pc:docMk/>
            <pc:sldMk cId="1838043747" sldId="6081"/>
            <ac:spMk id="3" creationId="{78AE6625-69CC-B4C8-E3C3-579371085A23}"/>
          </ac:spMkLst>
        </pc:spChg>
        <pc:spChg chg="add mod">
          <ac:chgData name="Vincent Davy Zoonekynd" userId="9b657ceb-2c2e-465a-9d3d-eec3e4197458" providerId="ADAL" clId="{39A12FE3-8511-4A56-93DD-1BF2ED41C802}" dt="2024-04-16T10:29:27.706" v="44" actId="113"/>
          <ac:spMkLst>
            <pc:docMk/>
            <pc:sldMk cId="1838043747" sldId="6081"/>
            <ac:spMk id="4" creationId="{3A912E6C-DC4C-94D1-EB0C-901C2C51B3FF}"/>
          </ac:spMkLst>
        </pc:spChg>
        <pc:spChg chg="add del mod">
          <ac:chgData name="Vincent Davy Zoonekynd" userId="9b657ceb-2c2e-465a-9d3d-eec3e4197458" providerId="ADAL" clId="{39A12FE3-8511-4A56-93DD-1BF2ED41C802}" dt="2024-04-16T10:48:59.941" v="46" actId="478"/>
          <ac:spMkLst>
            <pc:docMk/>
            <pc:sldMk cId="1838043747" sldId="6081"/>
            <ac:spMk id="6" creationId="{2E7292FA-C900-6275-64EB-2DF0956F2DED}"/>
          </ac:spMkLst>
        </pc:spChg>
        <pc:picChg chg="add del">
          <ac:chgData name="Vincent Davy Zoonekynd" userId="9b657ceb-2c2e-465a-9d3d-eec3e4197458" providerId="ADAL" clId="{39A12FE3-8511-4A56-93DD-1BF2ED41C802}" dt="2024-04-16T10:53:34.388" v="48" actId="478"/>
          <ac:picMkLst>
            <pc:docMk/>
            <pc:sldMk cId="1838043747" sldId="6081"/>
            <ac:picMk id="1026" creationId="{31A16AA4-AAE8-5D08-22A9-17E189C0C770}"/>
          </ac:picMkLst>
        </pc:picChg>
        <pc:picChg chg="add del mod">
          <ac:chgData name="Vincent Davy Zoonekynd" userId="9b657ceb-2c2e-465a-9d3d-eec3e4197458" providerId="ADAL" clId="{39A12FE3-8511-4A56-93DD-1BF2ED41C802}" dt="2024-04-16T11:18:25.096" v="51" actId="478"/>
          <ac:picMkLst>
            <pc:docMk/>
            <pc:sldMk cId="1838043747" sldId="6081"/>
            <ac:picMk id="1028" creationId="{45F50E80-AFD6-DB61-678E-C44196276B9E}"/>
          </ac:picMkLst>
        </pc:picChg>
        <pc:picChg chg="add mod">
          <ac:chgData name="Vincent Davy Zoonekynd" userId="9b657ceb-2c2e-465a-9d3d-eec3e4197458" providerId="ADAL" clId="{39A12FE3-8511-4A56-93DD-1BF2ED41C802}" dt="2024-04-16T11:18:35.406" v="62" actId="1035"/>
          <ac:picMkLst>
            <pc:docMk/>
            <pc:sldMk cId="1838043747" sldId="6081"/>
            <ac:picMk id="1030" creationId="{923A0DBA-E255-2D04-912F-F123A081FAE3}"/>
          </ac:picMkLst>
        </pc:picChg>
      </pc:sldChg>
      <pc:sldChg chg="addSp delSp modSp add mod ord">
        <pc:chgData name="Vincent Davy Zoonekynd" userId="9b657ceb-2c2e-465a-9d3d-eec3e4197458" providerId="ADAL" clId="{39A12FE3-8511-4A56-93DD-1BF2ED41C802}" dt="2024-04-17T14:20:40.528" v="730"/>
        <pc:sldMkLst>
          <pc:docMk/>
          <pc:sldMk cId="3278780139" sldId="6082"/>
        </pc:sldMkLst>
        <pc:spChg chg="add">
          <ac:chgData name="Vincent Davy Zoonekynd" userId="9b657ceb-2c2e-465a-9d3d-eec3e4197458" providerId="ADAL" clId="{39A12FE3-8511-4A56-93DD-1BF2ED41C802}" dt="2024-04-16T11:48:40.093" v="64"/>
          <ac:spMkLst>
            <pc:docMk/>
            <pc:sldMk cId="3278780139" sldId="6082"/>
            <ac:spMk id="3" creationId="{8274F830-33DB-8614-E34D-960A0C15D854}"/>
          </ac:spMkLst>
        </pc:spChg>
        <pc:spChg chg="mod">
          <ac:chgData name="Vincent Davy Zoonekynd" userId="9b657ceb-2c2e-465a-9d3d-eec3e4197458" providerId="ADAL" clId="{39A12FE3-8511-4A56-93DD-1BF2ED41C802}" dt="2024-04-16T12:27:56.517" v="339" actId="115"/>
          <ac:spMkLst>
            <pc:docMk/>
            <pc:sldMk cId="3278780139" sldId="6082"/>
            <ac:spMk id="4" creationId="{3A912E6C-DC4C-94D1-EB0C-901C2C51B3FF}"/>
          </ac:spMkLst>
        </pc:spChg>
        <pc:spChg chg="add">
          <ac:chgData name="Vincent Davy Zoonekynd" userId="9b657ceb-2c2e-465a-9d3d-eec3e4197458" providerId="ADAL" clId="{39A12FE3-8511-4A56-93DD-1BF2ED41C802}" dt="2024-04-16T11:48:55.589" v="65"/>
          <ac:spMkLst>
            <pc:docMk/>
            <pc:sldMk cId="3278780139" sldId="6082"/>
            <ac:spMk id="5" creationId="{FBBE0A41-95B7-0FC1-29E3-44E2889E98DF}"/>
          </ac:spMkLst>
        </pc:spChg>
        <pc:spChg chg="add del mod">
          <ac:chgData name="Vincent Davy Zoonekynd" userId="9b657ceb-2c2e-465a-9d3d-eec3e4197458" providerId="ADAL" clId="{39A12FE3-8511-4A56-93DD-1BF2ED41C802}" dt="2024-04-16T11:49:05.429" v="68" actId="478"/>
          <ac:spMkLst>
            <pc:docMk/>
            <pc:sldMk cId="3278780139" sldId="6082"/>
            <ac:spMk id="6" creationId="{6B2D7AB9-32C7-6D6D-62CD-7B5C3556559D}"/>
          </ac:spMkLst>
        </pc:spChg>
        <pc:spChg chg="add">
          <ac:chgData name="Vincent Davy Zoonekynd" userId="9b657ceb-2c2e-465a-9d3d-eec3e4197458" providerId="ADAL" clId="{39A12FE3-8511-4A56-93DD-1BF2ED41C802}" dt="2024-04-16T11:49:23.201" v="69"/>
          <ac:spMkLst>
            <pc:docMk/>
            <pc:sldMk cId="3278780139" sldId="6082"/>
            <ac:spMk id="7" creationId="{415C135A-80B3-2268-EECB-12F2B135303A}"/>
          </ac:spMkLst>
        </pc:spChg>
        <pc:spChg chg="add">
          <ac:chgData name="Vincent Davy Zoonekynd" userId="9b657ceb-2c2e-465a-9d3d-eec3e4197458" providerId="ADAL" clId="{39A12FE3-8511-4A56-93DD-1BF2ED41C802}" dt="2024-04-16T11:51:37.685" v="70"/>
          <ac:spMkLst>
            <pc:docMk/>
            <pc:sldMk cId="3278780139" sldId="6082"/>
            <ac:spMk id="8" creationId="{50043B03-E99A-D260-4BB1-9EA6BB809F13}"/>
          </ac:spMkLst>
        </pc:spChg>
        <pc:spChg chg="add">
          <ac:chgData name="Vincent Davy Zoonekynd" userId="9b657ceb-2c2e-465a-9d3d-eec3e4197458" providerId="ADAL" clId="{39A12FE3-8511-4A56-93DD-1BF2ED41C802}" dt="2024-04-16T12:05:25.925" v="117"/>
          <ac:spMkLst>
            <pc:docMk/>
            <pc:sldMk cId="3278780139" sldId="6082"/>
            <ac:spMk id="17" creationId="{EBA01F63-8CFF-083F-BE3A-C29A8822B7EE}"/>
          </ac:spMkLst>
        </pc:spChg>
        <pc:picChg chg="add mod">
          <ac:chgData name="Vincent Davy Zoonekynd" userId="9b657ceb-2c2e-465a-9d3d-eec3e4197458" providerId="ADAL" clId="{39A12FE3-8511-4A56-93DD-1BF2ED41C802}" dt="2024-04-17T13:54:41.287" v="461" actId="1076"/>
          <ac:picMkLst>
            <pc:docMk/>
            <pc:sldMk cId="3278780139" sldId="6082"/>
            <ac:picMk id="5" creationId="{5C084E88-02F4-A43C-2A42-C0B4291C035F}"/>
          </ac:picMkLst>
        </pc:picChg>
        <pc:picChg chg="add mod">
          <ac:chgData name="Vincent Davy Zoonekynd" userId="9b657ceb-2c2e-465a-9d3d-eec3e4197458" providerId="ADAL" clId="{39A12FE3-8511-4A56-93DD-1BF2ED41C802}" dt="2024-04-17T13:56:20.846" v="470" actId="1076"/>
          <ac:picMkLst>
            <pc:docMk/>
            <pc:sldMk cId="3278780139" sldId="6082"/>
            <ac:picMk id="7" creationId="{802136ED-1F1F-321C-2837-F45F0712D9AF}"/>
          </ac:picMkLst>
        </pc:picChg>
        <pc:picChg chg="add mod">
          <ac:chgData name="Vincent Davy Zoonekynd" userId="9b657ceb-2c2e-465a-9d3d-eec3e4197458" providerId="ADAL" clId="{39A12FE3-8511-4A56-93DD-1BF2ED41C802}" dt="2024-04-17T14:03:07.370" v="497" actId="1038"/>
          <ac:picMkLst>
            <pc:docMk/>
            <pc:sldMk cId="3278780139" sldId="6082"/>
            <ac:picMk id="9" creationId="{41A60235-DAE5-8C21-0C0E-7F89B537680F}"/>
          </ac:picMkLst>
        </pc:picChg>
        <pc:picChg chg="add mod">
          <ac:chgData name="Vincent Davy Zoonekynd" userId="9b657ceb-2c2e-465a-9d3d-eec3e4197458" providerId="ADAL" clId="{39A12FE3-8511-4A56-93DD-1BF2ED41C802}" dt="2024-04-16T12:15:17.165" v="251" actId="1036"/>
          <ac:picMkLst>
            <pc:docMk/>
            <pc:sldMk cId="3278780139" sldId="6082"/>
            <ac:picMk id="10" creationId="{F22F6E92-231D-8065-0B40-1054267041C6}"/>
          </ac:picMkLst>
        </pc:picChg>
        <pc:picChg chg="add mod">
          <ac:chgData name="Vincent Davy Zoonekynd" userId="9b657ceb-2c2e-465a-9d3d-eec3e4197458" providerId="ADAL" clId="{39A12FE3-8511-4A56-93DD-1BF2ED41C802}" dt="2024-04-17T13:56:31.070" v="471" actId="1076"/>
          <ac:picMkLst>
            <pc:docMk/>
            <pc:sldMk cId="3278780139" sldId="6082"/>
            <ac:picMk id="12" creationId="{82C5B0F6-34FE-F98E-FDD9-84BD53D42D12}"/>
          </ac:picMkLst>
        </pc:picChg>
        <pc:picChg chg="add mod">
          <ac:chgData name="Vincent Davy Zoonekynd" userId="9b657ceb-2c2e-465a-9d3d-eec3e4197458" providerId="ADAL" clId="{39A12FE3-8511-4A56-93DD-1BF2ED41C802}" dt="2024-04-16T12:15:17.165" v="251" actId="1036"/>
          <ac:picMkLst>
            <pc:docMk/>
            <pc:sldMk cId="3278780139" sldId="6082"/>
            <ac:picMk id="14" creationId="{DDA65CE0-41E1-3D72-E031-E1404E013CD1}"/>
          </ac:picMkLst>
        </pc:picChg>
        <pc:picChg chg="add mod">
          <ac:chgData name="Vincent Davy Zoonekynd" userId="9b657ceb-2c2e-465a-9d3d-eec3e4197458" providerId="ADAL" clId="{39A12FE3-8511-4A56-93DD-1BF2ED41C802}" dt="2024-04-17T13:56:31.070" v="471" actId="1076"/>
          <ac:picMkLst>
            <pc:docMk/>
            <pc:sldMk cId="3278780139" sldId="6082"/>
            <ac:picMk id="16" creationId="{0A28ADD7-CFB6-4F02-B14B-B44840361379}"/>
          </ac:picMkLst>
        </pc:picChg>
        <pc:picChg chg="add mod">
          <ac:chgData name="Vincent Davy Zoonekynd" userId="9b657ceb-2c2e-465a-9d3d-eec3e4197458" providerId="ADAL" clId="{39A12FE3-8511-4A56-93DD-1BF2ED41C802}" dt="2024-04-16T12:15:17.165" v="251" actId="1036"/>
          <ac:picMkLst>
            <pc:docMk/>
            <pc:sldMk cId="3278780139" sldId="6082"/>
            <ac:picMk id="19" creationId="{0082804F-1E61-50F3-6CD3-A2B6D87D2EC8}"/>
          </ac:picMkLst>
        </pc:picChg>
        <pc:picChg chg="add mod">
          <ac:chgData name="Vincent Davy Zoonekynd" userId="9b657ceb-2c2e-465a-9d3d-eec3e4197458" providerId="ADAL" clId="{39A12FE3-8511-4A56-93DD-1BF2ED41C802}" dt="2024-04-16T12:15:17.165" v="251" actId="1036"/>
          <ac:picMkLst>
            <pc:docMk/>
            <pc:sldMk cId="3278780139" sldId="6082"/>
            <ac:picMk id="21" creationId="{3053A2A3-17BC-F079-466F-949C9F808FDC}"/>
          </ac:picMkLst>
        </pc:picChg>
        <pc:picChg chg="add mod">
          <ac:chgData name="Vincent Davy Zoonekynd" userId="9b657ceb-2c2e-465a-9d3d-eec3e4197458" providerId="ADAL" clId="{39A12FE3-8511-4A56-93DD-1BF2ED41C802}" dt="2024-04-17T14:06:38.711" v="498" actId="1076"/>
          <ac:picMkLst>
            <pc:docMk/>
            <pc:sldMk cId="3278780139" sldId="6082"/>
            <ac:picMk id="23" creationId="{98D39721-B72A-1BE1-38D9-18FA0DD3BBC1}"/>
          </ac:picMkLst>
        </pc:picChg>
        <pc:picChg chg="mod">
          <ac:chgData name="Vincent Davy Zoonekynd" userId="9b657ceb-2c2e-465a-9d3d-eec3e4197458" providerId="ADAL" clId="{39A12FE3-8511-4A56-93DD-1BF2ED41C802}" dt="2024-04-16T12:15:17.165" v="251" actId="1036"/>
          <ac:picMkLst>
            <pc:docMk/>
            <pc:sldMk cId="3278780139" sldId="6082"/>
            <ac:picMk id="1030" creationId="{923A0DBA-E255-2D04-912F-F123A081FAE3}"/>
          </ac:picMkLst>
        </pc:picChg>
      </pc:sldChg>
      <pc:sldChg chg="addSp delSp modSp new del mod">
        <pc:chgData name="Vincent Davy Zoonekynd" userId="9b657ceb-2c2e-465a-9d3d-eec3e4197458" providerId="ADAL" clId="{39A12FE3-8511-4A56-93DD-1BF2ED41C802}" dt="2024-04-16T12:36:38.461" v="341" actId="47"/>
        <pc:sldMkLst>
          <pc:docMk/>
          <pc:sldMk cId="2766356414" sldId="6083"/>
        </pc:sldMkLst>
        <pc:spChg chg="del">
          <ac:chgData name="Vincent Davy Zoonekynd" userId="9b657ceb-2c2e-465a-9d3d-eec3e4197458" providerId="ADAL" clId="{39A12FE3-8511-4A56-93DD-1BF2ED41C802}" dt="2024-04-16T11:51:56.226" v="73"/>
          <ac:spMkLst>
            <pc:docMk/>
            <pc:sldMk cId="2766356414" sldId="6083"/>
            <ac:spMk id="3" creationId="{51707510-68AB-13F8-351E-42E2DDCDA3C7}"/>
          </ac:spMkLst>
        </pc:spChg>
        <pc:spChg chg="add">
          <ac:chgData name="Vincent Davy Zoonekynd" userId="9b657ceb-2c2e-465a-9d3d-eec3e4197458" providerId="ADAL" clId="{39A12FE3-8511-4A56-93DD-1BF2ED41C802}" dt="2024-04-16T11:51:43.708" v="72"/>
          <ac:spMkLst>
            <pc:docMk/>
            <pc:sldMk cId="2766356414" sldId="6083"/>
            <ac:spMk id="4" creationId="{A0600B67-627A-D3D0-95DF-EDEA70FF0D18}"/>
          </ac:spMkLst>
        </pc:spChg>
        <pc:spChg chg="add mod">
          <ac:chgData name="Vincent Davy Zoonekynd" userId="9b657ceb-2c2e-465a-9d3d-eec3e4197458" providerId="ADAL" clId="{39A12FE3-8511-4A56-93DD-1BF2ED41C802}" dt="2024-04-16T11:52:38.884" v="93" actId="478"/>
          <ac:spMkLst>
            <pc:docMk/>
            <pc:sldMk cId="2766356414" sldId="6083"/>
            <ac:spMk id="8" creationId="{16001361-2F29-F92E-F127-0CC1082A0F7C}"/>
          </ac:spMkLst>
        </pc:spChg>
        <pc:picChg chg="add del mod">
          <ac:chgData name="Vincent Davy Zoonekynd" userId="9b657ceb-2c2e-465a-9d3d-eec3e4197458" providerId="ADAL" clId="{39A12FE3-8511-4A56-93DD-1BF2ED41C802}" dt="2024-04-16T11:52:38.884" v="93" actId="478"/>
          <ac:picMkLst>
            <pc:docMk/>
            <pc:sldMk cId="2766356414" sldId="6083"/>
            <ac:picMk id="6" creationId="{C83E9DD9-78D0-33D3-ED69-A232F3AD1575}"/>
          </ac:picMkLst>
        </pc:picChg>
      </pc:sldChg>
      <pc:sldChg chg="modSp add mod ord">
        <pc:chgData name="Vincent Davy Zoonekynd" userId="9b657ceb-2c2e-465a-9d3d-eec3e4197458" providerId="ADAL" clId="{39A12FE3-8511-4A56-93DD-1BF2ED41C802}" dt="2024-04-16T13:07:10.354" v="358" actId="20577"/>
        <pc:sldMkLst>
          <pc:docMk/>
          <pc:sldMk cId="3889621625" sldId="6083"/>
        </pc:sldMkLst>
        <pc:spChg chg="mod">
          <ac:chgData name="Vincent Davy Zoonekynd" userId="9b657ceb-2c2e-465a-9d3d-eec3e4197458" providerId="ADAL" clId="{39A12FE3-8511-4A56-93DD-1BF2ED41C802}" dt="2024-04-16T13:07:10.354" v="358" actId="20577"/>
          <ac:spMkLst>
            <pc:docMk/>
            <pc:sldMk cId="3889621625" sldId="6083"/>
            <ac:spMk id="4" creationId="{610664E5-6276-E57B-536C-250E530CFD11}"/>
          </ac:spMkLst>
        </pc:spChg>
      </pc:sldChg>
      <pc:sldChg chg="modSp add mod ord">
        <pc:chgData name="Vincent Davy Zoonekynd" userId="9b657ceb-2c2e-465a-9d3d-eec3e4197458" providerId="ADAL" clId="{39A12FE3-8511-4A56-93DD-1BF2ED41C802}" dt="2024-04-16T13:07:29.715" v="386" actId="20577"/>
        <pc:sldMkLst>
          <pc:docMk/>
          <pc:sldMk cId="1790988631" sldId="6084"/>
        </pc:sldMkLst>
        <pc:spChg chg="mod">
          <ac:chgData name="Vincent Davy Zoonekynd" userId="9b657ceb-2c2e-465a-9d3d-eec3e4197458" providerId="ADAL" clId="{39A12FE3-8511-4A56-93DD-1BF2ED41C802}" dt="2024-04-16T13:07:29.715" v="386" actId="20577"/>
          <ac:spMkLst>
            <pc:docMk/>
            <pc:sldMk cId="1790988631" sldId="6084"/>
            <ac:spMk id="2" creationId="{B25E1A98-2B2F-622D-F00A-5331BD4CE9F4}"/>
          </ac:spMkLst>
        </pc:spChg>
      </pc:sldChg>
      <pc:sldChg chg="delSp add del mod ord">
        <pc:chgData name="Vincent Davy Zoonekynd" userId="9b657ceb-2c2e-465a-9d3d-eec3e4197458" providerId="ADAL" clId="{39A12FE3-8511-4A56-93DD-1BF2ED41C802}" dt="2024-04-16T12:36:35.139" v="340" actId="47"/>
        <pc:sldMkLst>
          <pc:docMk/>
          <pc:sldMk cId="4251591828" sldId="6084"/>
        </pc:sldMkLst>
        <pc:picChg chg="del">
          <ac:chgData name="Vincent Davy Zoonekynd" userId="9b657ceb-2c2e-465a-9d3d-eec3e4197458" providerId="ADAL" clId="{39A12FE3-8511-4A56-93DD-1BF2ED41C802}" dt="2024-04-16T12:19:30.640" v="260" actId="478"/>
          <ac:picMkLst>
            <pc:docMk/>
            <pc:sldMk cId="4251591828" sldId="6084"/>
            <ac:picMk id="10" creationId="{F22F6E92-231D-8065-0B40-1054267041C6}"/>
          </ac:picMkLst>
        </pc:picChg>
        <pc:picChg chg="del">
          <ac:chgData name="Vincent Davy Zoonekynd" userId="9b657ceb-2c2e-465a-9d3d-eec3e4197458" providerId="ADAL" clId="{39A12FE3-8511-4A56-93DD-1BF2ED41C802}" dt="2024-04-16T12:19:30.640" v="260" actId="478"/>
          <ac:picMkLst>
            <pc:docMk/>
            <pc:sldMk cId="4251591828" sldId="6084"/>
            <ac:picMk id="12" creationId="{82C5B0F6-34FE-F98E-FDD9-84BD53D42D12}"/>
          </ac:picMkLst>
        </pc:picChg>
        <pc:picChg chg="del">
          <ac:chgData name="Vincent Davy Zoonekynd" userId="9b657ceb-2c2e-465a-9d3d-eec3e4197458" providerId="ADAL" clId="{39A12FE3-8511-4A56-93DD-1BF2ED41C802}" dt="2024-04-16T12:19:30.640" v="260" actId="478"/>
          <ac:picMkLst>
            <pc:docMk/>
            <pc:sldMk cId="4251591828" sldId="6084"/>
            <ac:picMk id="14" creationId="{DDA65CE0-41E1-3D72-E031-E1404E013CD1}"/>
          </ac:picMkLst>
        </pc:picChg>
        <pc:picChg chg="del">
          <ac:chgData name="Vincent Davy Zoonekynd" userId="9b657ceb-2c2e-465a-9d3d-eec3e4197458" providerId="ADAL" clId="{39A12FE3-8511-4A56-93DD-1BF2ED41C802}" dt="2024-04-16T12:19:30.640" v="260" actId="478"/>
          <ac:picMkLst>
            <pc:docMk/>
            <pc:sldMk cId="4251591828" sldId="6084"/>
            <ac:picMk id="16" creationId="{0A28ADD7-CFB6-4F02-B14B-B44840361379}"/>
          </ac:picMkLst>
        </pc:picChg>
        <pc:picChg chg="del">
          <ac:chgData name="Vincent Davy Zoonekynd" userId="9b657ceb-2c2e-465a-9d3d-eec3e4197458" providerId="ADAL" clId="{39A12FE3-8511-4A56-93DD-1BF2ED41C802}" dt="2024-04-16T12:19:30.640" v="260" actId="478"/>
          <ac:picMkLst>
            <pc:docMk/>
            <pc:sldMk cId="4251591828" sldId="6084"/>
            <ac:picMk id="19" creationId="{0082804F-1E61-50F3-6CD3-A2B6D87D2EC8}"/>
          </ac:picMkLst>
        </pc:picChg>
        <pc:picChg chg="del">
          <ac:chgData name="Vincent Davy Zoonekynd" userId="9b657ceb-2c2e-465a-9d3d-eec3e4197458" providerId="ADAL" clId="{39A12FE3-8511-4A56-93DD-1BF2ED41C802}" dt="2024-04-16T12:19:30.640" v="260" actId="478"/>
          <ac:picMkLst>
            <pc:docMk/>
            <pc:sldMk cId="4251591828" sldId="6084"/>
            <ac:picMk id="21" creationId="{3053A2A3-17BC-F079-466F-949C9F808FDC}"/>
          </ac:picMkLst>
        </pc:picChg>
        <pc:picChg chg="del">
          <ac:chgData name="Vincent Davy Zoonekynd" userId="9b657ceb-2c2e-465a-9d3d-eec3e4197458" providerId="ADAL" clId="{39A12FE3-8511-4A56-93DD-1BF2ED41C802}" dt="2024-04-16T12:19:30.640" v="260" actId="478"/>
          <ac:picMkLst>
            <pc:docMk/>
            <pc:sldMk cId="4251591828" sldId="6084"/>
            <ac:picMk id="23" creationId="{98D39721-B72A-1BE1-38D9-18FA0DD3BBC1}"/>
          </ac:picMkLst>
        </pc:picChg>
      </pc:sldChg>
      <pc:sldChg chg="addSp delSp modSp new mod modClrScheme chgLayout">
        <pc:chgData name="Vincent Davy Zoonekynd" userId="9b657ceb-2c2e-465a-9d3d-eec3e4197458" providerId="ADAL" clId="{39A12FE3-8511-4A56-93DD-1BF2ED41C802}" dt="2024-04-16T13:12:44.308" v="392" actId="1076"/>
        <pc:sldMkLst>
          <pc:docMk/>
          <pc:sldMk cId="1586430206" sldId="6085"/>
        </pc:sldMkLst>
        <pc:spChg chg="del">
          <ac:chgData name="Vincent Davy Zoonekynd" userId="9b657ceb-2c2e-465a-9d3d-eec3e4197458" providerId="ADAL" clId="{39A12FE3-8511-4A56-93DD-1BF2ED41C802}" dt="2024-04-16T13:12:28.014" v="388" actId="700"/>
          <ac:spMkLst>
            <pc:docMk/>
            <pc:sldMk cId="1586430206" sldId="6085"/>
            <ac:spMk id="2" creationId="{42793B8F-D52D-F214-6A06-35201EB4D405}"/>
          </ac:spMkLst>
        </pc:spChg>
        <pc:spChg chg="del">
          <ac:chgData name="Vincent Davy Zoonekynd" userId="9b657ceb-2c2e-465a-9d3d-eec3e4197458" providerId="ADAL" clId="{39A12FE3-8511-4A56-93DD-1BF2ED41C802}" dt="2024-04-16T13:12:28.014" v="388" actId="700"/>
          <ac:spMkLst>
            <pc:docMk/>
            <pc:sldMk cId="1586430206" sldId="6085"/>
            <ac:spMk id="3" creationId="{35AC25D5-EC3A-6728-2BEB-73BD61232D45}"/>
          </ac:spMkLst>
        </pc:spChg>
        <pc:picChg chg="add mod">
          <ac:chgData name="Vincent Davy Zoonekynd" userId="9b657ceb-2c2e-465a-9d3d-eec3e4197458" providerId="ADAL" clId="{39A12FE3-8511-4A56-93DD-1BF2ED41C802}" dt="2024-04-16T13:12:44.308" v="392" actId="1076"/>
          <ac:picMkLst>
            <pc:docMk/>
            <pc:sldMk cId="1586430206" sldId="6085"/>
            <ac:picMk id="5" creationId="{A98E74FB-174B-1B42-7331-BF5B65D769AD}"/>
          </ac:picMkLst>
        </pc:picChg>
      </pc:sldChg>
      <pc:sldChg chg="delSp modSp add del mod ord">
        <pc:chgData name="Vincent Davy Zoonekynd" userId="9b657ceb-2c2e-465a-9d3d-eec3e4197458" providerId="ADAL" clId="{39A12FE3-8511-4A56-93DD-1BF2ED41C802}" dt="2024-04-17T14:20:14.655" v="727" actId="2696"/>
        <pc:sldMkLst>
          <pc:docMk/>
          <pc:sldMk cId="2685347208" sldId="6086"/>
        </pc:sldMkLst>
        <pc:picChg chg="mod">
          <ac:chgData name="Vincent Davy Zoonekynd" userId="9b657ceb-2c2e-465a-9d3d-eec3e4197458" providerId="ADAL" clId="{39A12FE3-8511-4A56-93DD-1BF2ED41C802}" dt="2024-04-17T14:11:22.097" v="530" actId="14100"/>
          <ac:picMkLst>
            <pc:docMk/>
            <pc:sldMk cId="2685347208" sldId="6086"/>
            <ac:picMk id="5" creationId="{5C084E88-02F4-A43C-2A42-C0B4291C035F}"/>
          </ac:picMkLst>
        </pc:picChg>
        <pc:picChg chg="mod">
          <ac:chgData name="Vincent Davy Zoonekynd" userId="9b657ceb-2c2e-465a-9d3d-eec3e4197458" providerId="ADAL" clId="{39A12FE3-8511-4A56-93DD-1BF2ED41C802}" dt="2024-04-17T14:11:22.097" v="530" actId="14100"/>
          <ac:picMkLst>
            <pc:docMk/>
            <pc:sldMk cId="2685347208" sldId="6086"/>
            <ac:picMk id="7" creationId="{802136ED-1F1F-321C-2837-F45F0712D9AF}"/>
          </ac:picMkLst>
        </pc:picChg>
        <pc:picChg chg="mod">
          <ac:chgData name="Vincent Davy Zoonekynd" userId="9b657ceb-2c2e-465a-9d3d-eec3e4197458" providerId="ADAL" clId="{39A12FE3-8511-4A56-93DD-1BF2ED41C802}" dt="2024-04-17T14:11:22.097" v="530" actId="14100"/>
          <ac:picMkLst>
            <pc:docMk/>
            <pc:sldMk cId="2685347208" sldId="6086"/>
            <ac:picMk id="9" creationId="{41A60235-DAE5-8C21-0C0E-7F89B537680F}"/>
          </ac:picMkLst>
        </pc:picChg>
        <pc:picChg chg="mod">
          <ac:chgData name="Vincent Davy Zoonekynd" userId="9b657ceb-2c2e-465a-9d3d-eec3e4197458" providerId="ADAL" clId="{39A12FE3-8511-4A56-93DD-1BF2ED41C802}" dt="2024-04-17T14:11:22.097" v="530" actId="14100"/>
          <ac:picMkLst>
            <pc:docMk/>
            <pc:sldMk cId="2685347208" sldId="6086"/>
            <ac:picMk id="10" creationId="{F22F6E92-231D-8065-0B40-1054267041C6}"/>
          </ac:picMkLst>
        </pc:picChg>
        <pc:picChg chg="mod">
          <ac:chgData name="Vincent Davy Zoonekynd" userId="9b657ceb-2c2e-465a-9d3d-eec3e4197458" providerId="ADAL" clId="{39A12FE3-8511-4A56-93DD-1BF2ED41C802}" dt="2024-04-17T14:11:22.097" v="530" actId="14100"/>
          <ac:picMkLst>
            <pc:docMk/>
            <pc:sldMk cId="2685347208" sldId="6086"/>
            <ac:picMk id="12" creationId="{82C5B0F6-34FE-F98E-FDD9-84BD53D42D12}"/>
          </ac:picMkLst>
        </pc:picChg>
        <pc:picChg chg="mod">
          <ac:chgData name="Vincent Davy Zoonekynd" userId="9b657ceb-2c2e-465a-9d3d-eec3e4197458" providerId="ADAL" clId="{39A12FE3-8511-4A56-93DD-1BF2ED41C802}" dt="2024-04-17T14:11:22.097" v="530" actId="14100"/>
          <ac:picMkLst>
            <pc:docMk/>
            <pc:sldMk cId="2685347208" sldId="6086"/>
            <ac:picMk id="14" creationId="{DDA65CE0-41E1-3D72-E031-E1404E013CD1}"/>
          </ac:picMkLst>
        </pc:picChg>
        <pc:picChg chg="mod">
          <ac:chgData name="Vincent Davy Zoonekynd" userId="9b657ceb-2c2e-465a-9d3d-eec3e4197458" providerId="ADAL" clId="{39A12FE3-8511-4A56-93DD-1BF2ED41C802}" dt="2024-04-17T14:11:22.097" v="530" actId="14100"/>
          <ac:picMkLst>
            <pc:docMk/>
            <pc:sldMk cId="2685347208" sldId="6086"/>
            <ac:picMk id="16" creationId="{0A28ADD7-CFB6-4F02-B14B-B44840361379}"/>
          </ac:picMkLst>
        </pc:picChg>
        <pc:picChg chg="mod">
          <ac:chgData name="Vincent Davy Zoonekynd" userId="9b657ceb-2c2e-465a-9d3d-eec3e4197458" providerId="ADAL" clId="{39A12FE3-8511-4A56-93DD-1BF2ED41C802}" dt="2024-04-17T14:11:22.097" v="530" actId="14100"/>
          <ac:picMkLst>
            <pc:docMk/>
            <pc:sldMk cId="2685347208" sldId="6086"/>
            <ac:picMk id="19" creationId="{0082804F-1E61-50F3-6CD3-A2B6D87D2EC8}"/>
          </ac:picMkLst>
        </pc:picChg>
        <pc:picChg chg="mod">
          <ac:chgData name="Vincent Davy Zoonekynd" userId="9b657ceb-2c2e-465a-9d3d-eec3e4197458" providerId="ADAL" clId="{39A12FE3-8511-4A56-93DD-1BF2ED41C802}" dt="2024-04-17T14:11:22.097" v="530" actId="14100"/>
          <ac:picMkLst>
            <pc:docMk/>
            <pc:sldMk cId="2685347208" sldId="6086"/>
            <ac:picMk id="21" creationId="{3053A2A3-17BC-F079-466F-949C9F808FDC}"/>
          </ac:picMkLst>
        </pc:picChg>
        <pc:picChg chg="mod">
          <ac:chgData name="Vincent Davy Zoonekynd" userId="9b657ceb-2c2e-465a-9d3d-eec3e4197458" providerId="ADAL" clId="{39A12FE3-8511-4A56-93DD-1BF2ED41C802}" dt="2024-04-17T14:11:22.097" v="530" actId="14100"/>
          <ac:picMkLst>
            <pc:docMk/>
            <pc:sldMk cId="2685347208" sldId="6086"/>
            <ac:picMk id="23" creationId="{98D39721-B72A-1BE1-38D9-18FA0DD3BBC1}"/>
          </ac:picMkLst>
        </pc:picChg>
        <pc:picChg chg="del">
          <ac:chgData name="Vincent Davy Zoonekynd" userId="9b657ceb-2c2e-465a-9d3d-eec3e4197458" providerId="ADAL" clId="{39A12FE3-8511-4A56-93DD-1BF2ED41C802}" dt="2024-04-17T14:07:11.399" v="500" actId="478"/>
          <ac:picMkLst>
            <pc:docMk/>
            <pc:sldMk cId="2685347208" sldId="6086"/>
            <ac:picMk id="1030" creationId="{923A0DBA-E255-2D04-912F-F123A081FAE3}"/>
          </ac:picMkLst>
        </pc:picChg>
      </pc:sldChg>
      <pc:sldChg chg="add">
        <pc:chgData name="Vincent Davy Zoonekynd" userId="9b657ceb-2c2e-465a-9d3d-eec3e4197458" providerId="ADAL" clId="{39A12FE3-8511-4A56-93DD-1BF2ED41C802}" dt="2024-04-17T14:20:24.696" v="728"/>
        <pc:sldMkLst>
          <pc:docMk/>
          <pc:sldMk cId="3903873826" sldId="6086"/>
        </pc:sldMkLst>
      </pc:sldChg>
    </pc:docChg>
  </pc:docChgLst>
  <pc:docChgLst>
    <pc:chgData name="Vincent Davy Zoonekynd" userId="9b657ceb-2c2e-465a-9d3d-eec3e4197458" providerId="ADAL" clId="{E7E73C21-A7BA-4C5D-B471-D12A4EB5A59C}"/>
    <pc:docChg chg="undo custSel addSld delSld modSld sldOrd">
      <pc:chgData name="Vincent Davy Zoonekynd" userId="9b657ceb-2c2e-465a-9d3d-eec3e4197458" providerId="ADAL" clId="{E7E73C21-A7BA-4C5D-B471-D12A4EB5A59C}" dt="2024-02-23T10:34:48.178" v="10073" actId="47"/>
      <pc:docMkLst>
        <pc:docMk/>
      </pc:docMkLst>
      <pc:sldChg chg="del">
        <pc:chgData name="Vincent Davy Zoonekynd" userId="9b657ceb-2c2e-465a-9d3d-eec3e4197458" providerId="ADAL" clId="{E7E73C21-A7BA-4C5D-B471-D12A4EB5A59C}" dt="2023-12-08T11:33:13.105" v="0" actId="47"/>
        <pc:sldMkLst>
          <pc:docMk/>
          <pc:sldMk cId="3647630528" sldId="257"/>
        </pc:sldMkLst>
      </pc:sldChg>
      <pc:sldChg chg="del">
        <pc:chgData name="Vincent Davy Zoonekynd" userId="9b657ceb-2c2e-465a-9d3d-eec3e4197458" providerId="ADAL" clId="{E7E73C21-A7BA-4C5D-B471-D12A4EB5A59C}" dt="2023-12-08T11:33:13.105" v="0" actId="47"/>
        <pc:sldMkLst>
          <pc:docMk/>
          <pc:sldMk cId="1401743938" sldId="260"/>
        </pc:sldMkLst>
      </pc:sldChg>
      <pc:sldChg chg="del">
        <pc:chgData name="Vincent Davy Zoonekynd" userId="9b657ceb-2c2e-465a-9d3d-eec3e4197458" providerId="ADAL" clId="{E7E73C21-A7BA-4C5D-B471-D12A4EB5A59C}" dt="2023-12-08T11:33:13.105" v="0" actId="47"/>
        <pc:sldMkLst>
          <pc:docMk/>
          <pc:sldMk cId="1437133474" sldId="262"/>
        </pc:sldMkLst>
      </pc:sldChg>
      <pc:sldChg chg="del">
        <pc:chgData name="Vincent Davy Zoonekynd" userId="9b657ceb-2c2e-465a-9d3d-eec3e4197458" providerId="ADAL" clId="{E7E73C21-A7BA-4C5D-B471-D12A4EB5A59C}" dt="2023-12-08T11:33:13.105" v="0" actId="47"/>
        <pc:sldMkLst>
          <pc:docMk/>
          <pc:sldMk cId="1509696245" sldId="263"/>
        </pc:sldMkLst>
      </pc:sldChg>
      <pc:sldChg chg="del">
        <pc:chgData name="Vincent Davy Zoonekynd" userId="9b657ceb-2c2e-465a-9d3d-eec3e4197458" providerId="ADAL" clId="{E7E73C21-A7BA-4C5D-B471-D12A4EB5A59C}" dt="2023-12-08T11:33:13.105" v="0" actId="47"/>
        <pc:sldMkLst>
          <pc:docMk/>
          <pc:sldMk cId="3154531373" sldId="264"/>
        </pc:sldMkLst>
      </pc:sldChg>
      <pc:sldChg chg="del">
        <pc:chgData name="Vincent Davy Zoonekynd" userId="9b657ceb-2c2e-465a-9d3d-eec3e4197458" providerId="ADAL" clId="{E7E73C21-A7BA-4C5D-B471-D12A4EB5A59C}" dt="2023-12-08T11:33:13.105" v="0" actId="47"/>
        <pc:sldMkLst>
          <pc:docMk/>
          <pc:sldMk cId="935090070" sldId="265"/>
        </pc:sldMkLst>
      </pc:sldChg>
      <pc:sldChg chg="del">
        <pc:chgData name="Vincent Davy Zoonekynd" userId="9b657ceb-2c2e-465a-9d3d-eec3e4197458" providerId="ADAL" clId="{E7E73C21-A7BA-4C5D-B471-D12A4EB5A59C}" dt="2023-12-08T11:33:13.105" v="0" actId="47"/>
        <pc:sldMkLst>
          <pc:docMk/>
          <pc:sldMk cId="2429200442" sldId="266"/>
        </pc:sldMkLst>
      </pc:sldChg>
      <pc:sldChg chg="del">
        <pc:chgData name="Vincent Davy Zoonekynd" userId="9b657ceb-2c2e-465a-9d3d-eec3e4197458" providerId="ADAL" clId="{E7E73C21-A7BA-4C5D-B471-D12A4EB5A59C}" dt="2023-12-08T11:33:13.105" v="0" actId="47"/>
        <pc:sldMkLst>
          <pc:docMk/>
          <pc:sldMk cId="3927313794" sldId="267"/>
        </pc:sldMkLst>
      </pc:sldChg>
      <pc:sldChg chg="del">
        <pc:chgData name="Vincent Davy Zoonekynd" userId="9b657ceb-2c2e-465a-9d3d-eec3e4197458" providerId="ADAL" clId="{E7E73C21-A7BA-4C5D-B471-D12A4EB5A59C}" dt="2023-12-08T11:33:13.105" v="0" actId="47"/>
        <pc:sldMkLst>
          <pc:docMk/>
          <pc:sldMk cId="3627376723" sldId="268"/>
        </pc:sldMkLst>
      </pc:sldChg>
      <pc:sldChg chg="del">
        <pc:chgData name="Vincent Davy Zoonekynd" userId="9b657ceb-2c2e-465a-9d3d-eec3e4197458" providerId="ADAL" clId="{E7E73C21-A7BA-4C5D-B471-D12A4EB5A59C}" dt="2023-12-08T11:33:13.105" v="0" actId="47"/>
        <pc:sldMkLst>
          <pc:docMk/>
          <pc:sldMk cId="1625189745" sldId="269"/>
        </pc:sldMkLst>
      </pc:sldChg>
      <pc:sldChg chg="del">
        <pc:chgData name="Vincent Davy Zoonekynd" userId="9b657ceb-2c2e-465a-9d3d-eec3e4197458" providerId="ADAL" clId="{E7E73C21-A7BA-4C5D-B471-D12A4EB5A59C}" dt="2023-12-08T11:33:13.105" v="0" actId="47"/>
        <pc:sldMkLst>
          <pc:docMk/>
          <pc:sldMk cId="2126039099" sldId="270"/>
        </pc:sldMkLst>
      </pc:sldChg>
      <pc:sldChg chg="del">
        <pc:chgData name="Vincent Davy Zoonekynd" userId="9b657ceb-2c2e-465a-9d3d-eec3e4197458" providerId="ADAL" clId="{E7E73C21-A7BA-4C5D-B471-D12A4EB5A59C}" dt="2023-12-08T11:33:13.105" v="0" actId="47"/>
        <pc:sldMkLst>
          <pc:docMk/>
          <pc:sldMk cId="3836292494" sldId="271"/>
        </pc:sldMkLst>
      </pc:sldChg>
      <pc:sldChg chg="del">
        <pc:chgData name="Vincent Davy Zoonekynd" userId="9b657ceb-2c2e-465a-9d3d-eec3e4197458" providerId="ADAL" clId="{E7E73C21-A7BA-4C5D-B471-D12A4EB5A59C}" dt="2023-12-08T11:33:13.105" v="0" actId="47"/>
        <pc:sldMkLst>
          <pc:docMk/>
          <pc:sldMk cId="3433798314" sldId="272"/>
        </pc:sldMkLst>
      </pc:sldChg>
      <pc:sldChg chg="del">
        <pc:chgData name="Vincent Davy Zoonekynd" userId="9b657ceb-2c2e-465a-9d3d-eec3e4197458" providerId="ADAL" clId="{E7E73C21-A7BA-4C5D-B471-D12A4EB5A59C}" dt="2023-12-08T11:33:13.105" v="0" actId="47"/>
        <pc:sldMkLst>
          <pc:docMk/>
          <pc:sldMk cId="1490614589" sldId="273"/>
        </pc:sldMkLst>
      </pc:sldChg>
      <pc:sldChg chg="del">
        <pc:chgData name="Vincent Davy Zoonekynd" userId="9b657ceb-2c2e-465a-9d3d-eec3e4197458" providerId="ADAL" clId="{E7E73C21-A7BA-4C5D-B471-D12A4EB5A59C}" dt="2023-12-08T11:33:13.105" v="0" actId="47"/>
        <pc:sldMkLst>
          <pc:docMk/>
          <pc:sldMk cId="2200496935" sldId="274"/>
        </pc:sldMkLst>
      </pc:sldChg>
      <pc:sldChg chg="del">
        <pc:chgData name="Vincent Davy Zoonekynd" userId="9b657ceb-2c2e-465a-9d3d-eec3e4197458" providerId="ADAL" clId="{E7E73C21-A7BA-4C5D-B471-D12A4EB5A59C}" dt="2023-12-08T11:33:13.105" v="0" actId="47"/>
        <pc:sldMkLst>
          <pc:docMk/>
          <pc:sldMk cId="1297992825" sldId="275"/>
        </pc:sldMkLst>
      </pc:sldChg>
      <pc:sldChg chg="del">
        <pc:chgData name="Vincent Davy Zoonekynd" userId="9b657ceb-2c2e-465a-9d3d-eec3e4197458" providerId="ADAL" clId="{E7E73C21-A7BA-4C5D-B471-D12A4EB5A59C}" dt="2023-12-08T11:33:13.105" v="0" actId="47"/>
        <pc:sldMkLst>
          <pc:docMk/>
          <pc:sldMk cId="1027056561" sldId="276"/>
        </pc:sldMkLst>
      </pc:sldChg>
      <pc:sldChg chg="del">
        <pc:chgData name="Vincent Davy Zoonekynd" userId="9b657ceb-2c2e-465a-9d3d-eec3e4197458" providerId="ADAL" clId="{E7E73C21-A7BA-4C5D-B471-D12A4EB5A59C}" dt="2023-12-08T11:33:13.105" v="0" actId="47"/>
        <pc:sldMkLst>
          <pc:docMk/>
          <pc:sldMk cId="1235573877" sldId="277"/>
        </pc:sldMkLst>
      </pc:sldChg>
      <pc:sldChg chg="del">
        <pc:chgData name="Vincent Davy Zoonekynd" userId="9b657ceb-2c2e-465a-9d3d-eec3e4197458" providerId="ADAL" clId="{E7E73C21-A7BA-4C5D-B471-D12A4EB5A59C}" dt="2023-12-08T11:33:13.105" v="0" actId="47"/>
        <pc:sldMkLst>
          <pc:docMk/>
          <pc:sldMk cId="774676644" sldId="278"/>
        </pc:sldMkLst>
      </pc:sldChg>
      <pc:sldChg chg="del">
        <pc:chgData name="Vincent Davy Zoonekynd" userId="9b657ceb-2c2e-465a-9d3d-eec3e4197458" providerId="ADAL" clId="{E7E73C21-A7BA-4C5D-B471-D12A4EB5A59C}" dt="2023-12-08T11:33:13.105" v="0" actId="47"/>
        <pc:sldMkLst>
          <pc:docMk/>
          <pc:sldMk cId="785370607" sldId="279"/>
        </pc:sldMkLst>
      </pc:sldChg>
      <pc:sldChg chg="del">
        <pc:chgData name="Vincent Davy Zoonekynd" userId="9b657ceb-2c2e-465a-9d3d-eec3e4197458" providerId="ADAL" clId="{E7E73C21-A7BA-4C5D-B471-D12A4EB5A59C}" dt="2023-12-08T11:33:13.105" v="0" actId="47"/>
        <pc:sldMkLst>
          <pc:docMk/>
          <pc:sldMk cId="3385566421" sldId="283"/>
        </pc:sldMkLst>
      </pc:sldChg>
      <pc:sldChg chg="del">
        <pc:chgData name="Vincent Davy Zoonekynd" userId="9b657ceb-2c2e-465a-9d3d-eec3e4197458" providerId="ADAL" clId="{E7E73C21-A7BA-4C5D-B471-D12A4EB5A59C}" dt="2023-12-08T11:33:13.105" v="0" actId="47"/>
        <pc:sldMkLst>
          <pc:docMk/>
          <pc:sldMk cId="2024911565" sldId="286"/>
        </pc:sldMkLst>
      </pc:sldChg>
      <pc:sldChg chg="del">
        <pc:chgData name="Vincent Davy Zoonekynd" userId="9b657ceb-2c2e-465a-9d3d-eec3e4197458" providerId="ADAL" clId="{E7E73C21-A7BA-4C5D-B471-D12A4EB5A59C}" dt="2023-12-08T11:33:13.105" v="0" actId="47"/>
        <pc:sldMkLst>
          <pc:docMk/>
          <pc:sldMk cId="3896815157" sldId="287"/>
        </pc:sldMkLst>
      </pc:sldChg>
      <pc:sldChg chg="del">
        <pc:chgData name="Vincent Davy Zoonekynd" userId="9b657ceb-2c2e-465a-9d3d-eec3e4197458" providerId="ADAL" clId="{E7E73C21-A7BA-4C5D-B471-D12A4EB5A59C}" dt="2023-12-08T11:33:13.105" v="0" actId="47"/>
        <pc:sldMkLst>
          <pc:docMk/>
          <pc:sldMk cId="2121282739" sldId="288"/>
        </pc:sldMkLst>
      </pc:sldChg>
      <pc:sldChg chg="del">
        <pc:chgData name="Vincent Davy Zoonekynd" userId="9b657ceb-2c2e-465a-9d3d-eec3e4197458" providerId="ADAL" clId="{E7E73C21-A7BA-4C5D-B471-D12A4EB5A59C}" dt="2023-12-08T11:33:13.105" v="0" actId="47"/>
        <pc:sldMkLst>
          <pc:docMk/>
          <pc:sldMk cId="1011998112" sldId="289"/>
        </pc:sldMkLst>
      </pc:sldChg>
      <pc:sldChg chg="del">
        <pc:chgData name="Vincent Davy Zoonekynd" userId="9b657ceb-2c2e-465a-9d3d-eec3e4197458" providerId="ADAL" clId="{E7E73C21-A7BA-4C5D-B471-D12A4EB5A59C}" dt="2023-12-08T11:33:13.105" v="0" actId="47"/>
        <pc:sldMkLst>
          <pc:docMk/>
          <pc:sldMk cId="3403878881" sldId="290"/>
        </pc:sldMkLst>
      </pc:sldChg>
      <pc:sldChg chg="del">
        <pc:chgData name="Vincent Davy Zoonekynd" userId="9b657ceb-2c2e-465a-9d3d-eec3e4197458" providerId="ADAL" clId="{E7E73C21-A7BA-4C5D-B471-D12A4EB5A59C}" dt="2023-12-08T11:33:13.105" v="0" actId="47"/>
        <pc:sldMkLst>
          <pc:docMk/>
          <pc:sldMk cId="2961343741" sldId="291"/>
        </pc:sldMkLst>
      </pc:sldChg>
      <pc:sldChg chg="del">
        <pc:chgData name="Vincent Davy Zoonekynd" userId="9b657ceb-2c2e-465a-9d3d-eec3e4197458" providerId="ADAL" clId="{E7E73C21-A7BA-4C5D-B471-D12A4EB5A59C}" dt="2023-12-08T11:33:13.105" v="0" actId="47"/>
        <pc:sldMkLst>
          <pc:docMk/>
          <pc:sldMk cId="2319908050" sldId="292"/>
        </pc:sldMkLst>
      </pc:sldChg>
      <pc:sldChg chg="del">
        <pc:chgData name="Vincent Davy Zoonekynd" userId="9b657ceb-2c2e-465a-9d3d-eec3e4197458" providerId="ADAL" clId="{E7E73C21-A7BA-4C5D-B471-D12A4EB5A59C}" dt="2023-12-08T11:33:13.105" v="0" actId="47"/>
        <pc:sldMkLst>
          <pc:docMk/>
          <pc:sldMk cId="1238777421" sldId="293"/>
        </pc:sldMkLst>
      </pc:sldChg>
      <pc:sldChg chg="del">
        <pc:chgData name="Vincent Davy Zoonekynd" userId="9b657ceb-2c2e-465a-9d3d-eec3e4197458" providerId="ADAL" clId="{E7E73C21-A7BA-4C5D-B471-D12A4EB5A59C}" dt="2023-12-08T11:33:13.105" v="0" actId="47"/>
        <pc:sldMkLst>
          <pc:docMk/>
          <pc:sldMk cId="873927752" sldId="294"/>
        </pc:sldMkLst>
      </pc:sldChg>
      <pc:sldChg chg="del">
        <pc:chgData name="Vincent Davy Zoonekynd" userId="9b657ceb-2c2e-465a-9d3d-eec3e4197458" providerId="ADAL" clId="{E7E73C21-A7BA-4C5D-B471-D12A4EB5A59C}" dt="2023-12-08T11:33:13.105" v="0" actId="47"/>
        <pc:sldMkLst>
          <pc:docMk/>
          <pc:sldMk cId="2955425598" sldId="295"/>
        </pc:sldMkLst>
      </pc:sldChg>
      <pc:sldChg chg="del">
        <pc:chgData name="Vincent Davy Zoonekynd" userId="9b657ceb-2c2e-465a-9d3d-eec3e4197458" providerId="ADAL" clId="{E7E73C21-A7BA-4C5D-B471-D12A4EB5A59C}" dt="2023-12-08T11:33:13.105" v="0" actId="47"/>
        <pc:sldMkLst>
          <pc:docMk/>
          <pc:sldMk cId="1602669078" sldId="296"/>
        </pc:sldMkLst>
      </pc:sldChg>
      <pc:sldChg chg="del">
        <pc:chgData name="Vincent Davy Zoonekynd" userId="9b657ceb-2c2e-465a-9d3d-eec3e4197458" providerId="ADAL" clId="{E7E73C21-A7BA-4C5D-B471-D12A4EB5A59C}" dt="2023-12-08T11:33:13.105" v="0" actId="47"/>
        <pc:sldMkLst>
          <pc:docMk/>
          <pc:sldMk cId="1752713093" sldId="297"/>
        </pc:sldMkLst>
      </pc:sldChg>
      <pc:sldChg chg="del">
        <pc:chgData name="Vincent Davy Zoonekynd" userId="9b657ceb-2c2e-465a-9d3d-eec3e4197458" providerId="ADAL" clId="{E7E73C21-A7BA-4C5D-B471-D12A4EB5A59C}" dt="2023-12-08T11:33:13.105" v="0" actId="47"/>
        <pc:sldMkLst>
          <pc:docMk/>
          <pc:sldMk cId="2313427025" sldId="298"/>
        </pc:sldMkLst>
      </pc:sldChg>
      <pc:sldChg chg="del">
        <pc:chgData name="Vincent Davy Zoonekynd" userId="9b657ceb-2c2e-465a-9d3d-eec3e4197458" providerId="ADAL" clId="{E7E73C21-A7BA-4C5D-B471-D12A4EB5A59C}" dt="2023-12-08T11:33:13.105" v="0" actId="47"/>
        <pc:sldMkLst>
          <pc:docMk/>
          <pc:sldMk cId="2418380061" sldId="299"/>
        </pc:sldMkLst>
      </pc:sldChg>
      <pc:sldChg chg="del">
        <pc:chgData name="Vincent Davy Zoonekynd" userId="9b657ceb-2c2e-465a-9d3d-eec3e4197458" providerId="ADAL" clId="{E7E73C21-A7BA-4C5D-B471-D12A4EB5A59C}" dt="2023-12-08T11:33:13.105" v="0" actId="47"/>
        <pc:sldMkLst>
          <pc:docMk/>
          <pc:sldMk cId="3561396447" sldId="300"/>
        </pc:sldMkLst>
      </pc:sldChg>
      <pc:sldChg chg="del">
        <pc:chgData name="Vincent Davy Zoonekynd" userId="9b657ceb-2c2e-465a-9d3d-eec3e4197458" providerId="ADAL" clId="{E7E73C21-A7BA-4C5D-B471-D12A4EB5A59C}" dt="2023-12-08T11:33:13.105" v="0" actId="47"/>
        <pc:sldMkLst>
          <pc:docMk/>
          <pc:sldMk cId="1372956132" sldId="301"/>
        </pc:sldMkLst>
      </pc:sldChg>
      <pc:sldChg chg="del">
        <pc:chgData name="Vincent Davy Zoonekynd" userId="9b657ceb-2c2e-465a-9d3d-eec3e4197458" providerId="ADAL" clId="{E7E73C21-A7BA-4C5D-B471-D12A4EB5A59C}" dt="2023-12-08T11:33:13.105" v="0" actId="47"/>
        <pc:sldMkLst>
          <pc:docMk/>
          <pc:sldMk cId="2975299427" sldId="302"/>
        </pc:sldMkLst>
      </pc:sldChg>
      <pc:sldChg chg="del">
        <pc:chgData name="Vincent Davy Zoonekynd" userId="9b657ceb-2c2e-465a-9d3d-eec3e4197458" providerId="ADAL" clId="{E7E73C21-A7BA-4C5D-B471-D12A4EB5A59C}" dt="2023-12-08T11:33:13.105" v="0" actId="47"/>
        <pc:sldMkLst>
          <pc:docMk/>
          <pc:sldMk cId="1500728148" sldId="303"/>
        </pc:sldMkLst>
      </pc:sldChg>
      <pc:sldChg chg="del">
        <pc:chgData name="Vincent Davy Zoonekynd" userId="9b657ceb-2c2e-465a-9d3d-eec3e4197458" providerId="ADAL" clId="{E7E73C21-A7BA-4C5D-B471-D12A4EB5A59C}" dt="2023-12-08T11:33:13.105" v="0" actId="47"/>
        <pc:sldMkLst>
          <pc:docMk/>
          <pc:sldMk cId="423229203" sldId="304"/>
        </pc:sldMkLst>
      </pc:sldChg>
      <pc:sldChg chg="del">
        <pc:chgData name="Vincent Davy Zoonekynd" userId="9b657ceb-2c2e-465a-9d3d-eec3e4197458" providerId="ADAL" clId="{E7E73C21-A7BA-4C5D-B471-D12A4EB5A59C}" dt="2023-12-08T11:33:13.105" v="0" actId="47"/>
        <pc:sldMkLst>
          <pc:docMk/>
          <pc:sldMk cId="2159651459" sldId="305"/>
        </pc:sldMkLst>
      </pc:sldChg>
      <pc:sldChg chg="del">
        <pc:chgData name="Vincent Davy Zoonekynd" userId="9b657ceb-2c2e-465a-9d3d-eec3e4197458" providerId="ADAL" clId="{E7E73C21-A7BA-4C5D-B471-D12A4EB5A59C}" dt="2023-12-08T11:33:13.105" v="0" actId="47"/>
        <pc:sldMkLst>
          <pc:docMk/>
          <pc:sldMk cId="4248744833" sldId="306"/>
        </pc:sldMkLst>
      </pc:sldChg>
      <pc:sldChg chg="del">
        <pc:chgData name="Vincent Davy Zoonekynd" userId="9b657ceb-2c2e-465a-9d3d-eec3e4197458" providerId="ADAL" clId="{E7E73C21-A7BA-4C5D-B471-D12A4EB5A59C}" dt="2023-12-08T11:33:13.105" v="0" actId="47"/>
        <pc:sldMkLst>
          <pc:docMk/>
          <pc:sldMk cId="3202914814" sldId="307"/>
        </pc:sldMkLst>
      </pc:sldChg>
      <pc:sldChg chg="del">
        <pc:chgData name="Vincent Davy Zoonekynd" userId="9b657ceb-2c2e-465a-9d3d-eec3e4197458" providerId="ADAL" clId="{E7E73C21-A7BA-4C5D-B471-D12A4EB5A59C}" dt="2023-12-08T11:33:13.105" v="0" actId="47"/>
        <pc:sldMkLst>
          <pc:docMk/>
          <pc:sldMk cId="4105332526" sldId="308"/>
        </pc:sldMkLst>
      </pc:sldChg>
      <pc:sldChg chg="del">
        <pc:chgData name="Vincent Davy Zoonekynd" userId="9b657ceb-2c2e-465a-9d3d-eec3e4197458" providerId="ADAL" clId="{E7E73C21-A7BA-4C5D-B471-D12A4EB5A59C}" dt="2023-12-08T11:33:13.105" v="0" actId="47"/>
        <pc:sldMkLst>
          <pc:docMk/>
          <pc:sldMk cId="1823240205" sldId="309"/>
        </pc:sldMkLst>
      </pc:sldChg>
      <pc:sldChg chg="del">
        <pc:chgData name="Vincent Davy Zoonekynd" userId="9b657ceb-2c2e-465a-9d3d-eec3e4197458" providerId="ADAL" clId="{E7E73C21-A7BA-4C5D-B471-D12A4EB5A59C}" dt="2023-12-08T11:33:13.105" v="0" actId="47"/>
        <pc:sldMkLst>
          <pc:docMk/>
          <pc:sldMk cId="1521284683" sldId="310"/>
        </pc:sldMkLst>
      </pc:sldChg>
      <pc:sldChg chg="del">
        <pc:chgData name="Vincent Davy Zoonekynd" userId="9b657ceb-2c2e-465a-9d3d-eec3e4197458" providerId="ADAL" clId="{E7E73C21-A7BA-4C5D-B471-D12A4EB5A59C}" dt="2023-12-08T11:33:13.105" v="0" actId="47"/>
        <pc:sldMkLst>
          <pc:docMk/>
          <pc:sldMk cId="672608100" sldId="311"/>
        </pc:sldMkLst>
      </pc:sldChg>
      <pc:sldChg chg="del">
        <pc:chgData name="Vincent Davy Zoonekynd" userId="9b657ceb-2c2e-465a-9d3d-eec3e4197458" providerId="ADAL" clId="{E7E73C21-A7BA-4C5D-B471-D12A4EB5A59C}" dt="2023-12-08T11:33:13.105" v="0" actId="47"/>
        <pc:sldMkLst>
          <pc:docMk/>
          <pc:sldMk cId="600912651" sldId="312"/>
        </pc:sldMkLst>
      </pc:sldChg>
      <pc:sldChg chg="del">
        <pc:chgData name="Vincent Davy Zoonekynd" userId="9b657ceb-2c2e-465a-9d3d-eec3e4197458" providerId="ADAL" clId="{E7E73C21-A7BA-4C5D-B471-D12A4EB5A59C}" dt="2023-12-08T11:33:13.105" v="0" actId="47"/>
        <pc:sldMkLst>
          <pc:docMk/>
          <pc:sldMk cId="2709343972" sldId="313"/>
        </pc:sldMkLst>
      </pc:sldChg>
      <pc:sldChg chg="del">
        <pc:chgData name="Vincent Davy Zoonekynd" userId="9b657ceb-2c2e-465a-9d3d-eec3e4197458" providerId="ADAL" clId="{E7E73C21-A7BA-4C5D-B471-D12A4EB5A59C}" dt="2023-12-08T11:33:13.105" v="0" actId="47"/>
        <pc:sldMkLst>
          <pc:docMk/>
          <pc:sldMk cId="2963660350" sldId="314"/>
        </pc:sldMkLst>
      </pc:sldChg>
      <pc:sldChg chg="del">
        <pc:chgData name="Vincent Davy Zoonekynd" userId="9b657ceb-2c2e-465a-9d3d-eec3e4197458" providerId="ADAL" clId="{E7E73C21-A7BA-4C5D-B471-D12A4EB5A59C}" dt="2023-12-08T11:33:13.105" v="0" actId="47"/>
        <pc:sldMkLst>
          <pc:docMk/>
          <pc:sldMk cId="1706578770" sldId="315"/>
        </pc:sldMkLst>
      </pc:sldChg>
      <pc:sldChg chg="del">
        <pc:chgData name="Vincent Davy Zoonekynd" userId="9b657ceb-2c2e-465a-9d3d-eec3e4197458" providerId="ADAL" clId="{E7E73C21-A7BA-4C5D-B471-D12A4EB5A59C}" dt="2023-12-08T11:33:13.105" v="0" actId="47"/>
        <pc:sldMkLst>
          <pc:docMk/>
          <pc:sldMk cId="3756680053" sldId="316"/>
        </pc:sldMkLst>
      </pc:sldChg>
      <pc:sldChg chg="del">
        <pc:chgData name="Vincent Davy Zoonekynd" userId="9b657ceb-2c2e-465a-9d3d-eec3e4197458" providerId="ADAL" clId="{E7E73C21-A7BA-4C5D-B471-D12A4EB5A59C}" dt="2023-12-08T11:33:13.105" v="0" actId="47"/>
        <pc:sldMkLst>
          <pc:docMk/>
          <pc:sldMk cId="367312054" sldId="317"/>
        </pc:sldMkLst>
      </pc:sldChg>
      <pc:sldChg chg="del">
        <pc:chgData name="Vincent Davy Zoonekynd" userId="9b657ceb-2c2e-465a-9d3d-eec3e4197458" providerId="ADAL" clId="{E7E73C21-A7BA-4C5D-B471-D12A4EB5A59C}" dt="2023-12-08T11:33:13.105" v="0" actId="47"/>
        <pc:sldMkLst>
          <pc:docMk/>
          <pc:sldMk cId="1734070243" sldId="318"/>
        </pc:sldMkLst>
      </pc:sldChg>
      <pc:sldChg chg="del">
        <pc:chgData name="Vincent Davy Zoonekynd" userId="9b657ceb-2c2e-465a-9d3d-eec3e4197458" providerId="ADAL" clId="{E7E73C21-A7BA-4C5D-B471-D12A4EB5A59C}" dt="2023-12-08T11:33:13.105" v="0" actId="47"/>
        <pc:sldMkLst>
          <pc:docMk/>
          <pc:sldMk cId="1168559751" sldId="319"/>
        </pc:sldMkLst>
      </pc:sldChg>
      <pc:sldChg chg="del">
        <pc:chgData name="Vincent Davy Zoonekynd" userId="9b657ceb-2c2e-465a-9d3d-eec3e4197458" providerId="ADAL" clId="{E7E73C21-A7BA-4C5D-B471-D12A4EB5A59C}" dt="2023-12-08T11:33:13.105" v="0" actId="47"/>
        <pc:sldMkLst>
          <pc:docMk/>
          <pc:sldMk cId="774101009" sldId="320"/>
        </pc:sldMkLst>
      </pc:sldChg>
      <pc:sldChg chg="del">
        <pc:chgData name="Vincent Davy Zoonekynd" userId="9b657ceb-2c2e-465a-9d3d-eec3e4197458" providerId="ADAL" clId="{E7E73C21-A7BA-4C5D-B471-D12A4EB5A59C}" dt="2023-12-08T11:33:13.105" v="0" actId="47"/>
        <pc:sldMkLst>
          <pc:docMk/>
          <pc:sldMk cId="4152378386" sldId="321"/>
        </pc:sldMkLst>
      </pc:sldChg>
      <pc:sldChg chg="del">
        <pc:chgData name="Vincent Davy Zoonekynd" userId="9b657ceb-2c2e-465a-9d3d-eec3e4197458" providerId="ADAL" clId="{E7E73C21-A7BA-4C5D-B471-D12A4EB5A59C}" dt="2023-12-08T11:33:13.105" v="0" actId="47"/>
        <pc:sldMkLst>
          <pc:docMk/>
          <pc:sldMk cId="121259759" sldId="322"/>
        </pc:sldMkLst>
      </pc:sldChg>
      <pc:sldChg chg="del">
        <pc:chgData name="Vincent Davy Zoonekynd" userId="9b657ceb-2c2e-465a-9d3d-eec3e4197458" providerId="ADAL" clId="{E7E73C21-A7BA-4C5D-B471-D12A4EB5A59C}" dt="2023-12-08T11:33:13.105" v="0" actId="47"/>
        <pc:sldMkLst>
          <pc:docMk/>
          <pc:sldMk cId="1790651614" sldId="323"/>
        </pc:sldMkLst>
      </pc:sldChg>
      <pc:sldChg chg="del">
        <pc:chgData name="Vincent Davy Zoonekynd" userId="9b657ceb-2c2e-465a-9d3d-eec3e4197458" providerId="ADAL" clId="{E7E73C21-A7BA-4C5D-B471-D12A4EB5A59C}" dt="2023-12-08T11:33:13.105" v="0" actId="47"/>
        <pc:sldMkLst>
          <pc:docMk/>
          <pc:sldMk cId="1735075817" sldId="325"/>
        </pc:sldMkLst>
      </pc:sldChg>
      <pc:sldChg chg="del">
        <pc:chgData name="Vincent Davy Zoonekynd" userId="9b657ceb-2c2e-465a-9d3d-eec3e4197458" providerId="ADAL" clId="{E7E73C21-A7BA-4C5D-B471-D12A4EB5A59C}" dt="2023-12-08T11:33:13.105" v="0" actId="47"/>
        <pc:sldMkLst>
          <pc:docMk/>
          <pc:sldMk cId="2448506686" sldId="326"/>
        </pc:sldMkLst>
      </pc:sldChg>
      <pc:sldChg chg="del">
        <pc:chgData name="Vincent Davy Zoonekynd" userId="9b657ceb-2c2e-465a-9d3d-eec3e4197458" providerId="ADAL" clId="{E7E73C21-A7BA-4C5D-B471-D12A4EB5A59C}" dt="2023-12-08T11:33:13.105" v="0" actId="47"/>
        <pc:sldMkLst>
          <pc:docMk/>
          <pc:sldMk cId="3001557439" sldId="327"/>
        </pc:sldMkLst>
      </pc:sldChg>
      <pc:sldChg chg="del">
        <pc:chgData name="Vincent Davy Zoonekynd" userId="9b657ceb-2c2e-465a-9d3d-eec3e4197458" providerId="ADAL" clId="{E7E73C21-A7BA-4C5D-B471-D12A4EB5A59C}" dt="2023-12-08T11:33:13.105" v="0" actId="47"/>
        <pc:sldMkLst>
          <pc:docMk/>
          <pc:sldMk cId="2185236551" sldId="328"/>
        </pc:sldMkLst>
      </pc:sldChg>
      <pc:sldChg chg="del">
        <pc:chgData name="Vincent Davy Zoonekynd" userId="9b657ceb-2c2e-465a-9d3d-eec3e4197458" providerId="ADAL" clId="{E7E73C21-A7BA-4C5D-B471-D12A4EB5A59C}" dt="2023-12-08T11:33:13.105" v="0" actId="47"/>
        <pc:sldMkLst>
          <pc:docMk/>
          <pc:sldMk cId="1082000973" sldId="329"/>
        </pc:sldMkLst>
      </pc:sldChg>
      <pc:sldChg chg="del">
        <pc:chgData name="Vincent Davy Zoonekynd" userId="9b657ceb-2c2e-465a-9d3d-eec3e4197458" providerId="ADAL" clId="{E7E73C21-A7BA-4C5D-B471-D12A4EB5A59C}" dt="2023-12-08T11:33:13.105" v="0" actId="47"/>
        <pc:sldMkLst>
          <pc:docMk/>
          <pc:sldMk cId="4097709886" sldId="331"/>
        </pc:sldMkLst>
      </pc:sldChg>
      <pc:sldChg chg="del">
        <pc:chgData name="Vincent Davy Zoonekynd" userId="9b657ceb-2c2e-465a-9d3d-eec3e4197458" providerId="ADAL" clId="{E7E73C21-A7BA-4C5D-B471-D12A4EB5A59C}" dt="2023-12-08T11:33:13.105" v="0" actId="47"/>
        <pc:sldMkLst>
          <pc:docMk/>
          <pc:sldMk cId="3438016095" sldId="332"/>
        </pc:sldMkLst>
      </pc:sldChg>
      <pc:sldChg chg="del">
        <pc:chgData name="Vincent Davy Zoonekynd" userId="9b657ceb-2c2e-465a-9d3d-eec3e4197458" providerId="ADAL" clId="{E7E73C21-A7BA-4C5D-B471-D12A4EB5A59C}" dt="2023-12-08T11:33:13.105" v="0" actId="47"/>
        <pc:sldMkLst>
          <pc:docMk/>
          <pc:sldMk cId="2417952245" sldId="333"/>
        </pc:sldMkLst>
      </pc:sldChg>
      <pc:sldChg chg="del">
        <pc:chgData name="Vincent Davy Zoonekynd" userId="9b657ceb-2c2e-465a-9d3d-eec3e4197458" providerId="ADAL" clId="{E7E73C21-A7BA-4C5D-B471-D12A4EB5A59C}" dt="2023-12-08T11:33:13.105" v="0" actId="47"/>
        <pc:sldMkLst>
          <pc:docMk/>
          <pc:sldMk cId="940404266" sldId="334"/>
        </pc:sldMkLst>
      </pc:sldChg>
      <pc:sldChg chg="del">
        <pc:chgData name="Vincent Davy Zoonekynd" userId="9b657ceb-2c2e-465a-9d3d-eec3e4197458" providerId="ADAL" clId="{E7E73C21-A7BA-4C5D-B471-D12A4EB5A59C}" dt="2023-12-08T11:33:13.105" v="0" actId="47"/>
        <pc:sldMkLst>
          <pc:docMk/>
          <pc:sldMk cId="2901823356" sldId="335"/>
        </pc:sldMkLst>
      </pc:sldChg>
      <pc:sldChg chg="del">
        <pc:chgData name="Vincent Davy Zoonekynd" userId="9b657ceb-2c2e-465a-9d3d-eec3e4197458" providerId="ADAL" clId="{E7E73C21-A7BA-4C5D-B471-D12A4EB5A59C}" dt="2023-12-08T11:33:13.105" v="0" actId="47"/>
        <pc:sldMkLst>
          <pc:docMk/>
          <pc:sldMk cId="1123645938" sldId="336"/>
        </pc:sldMkLst>
      </pc:sldChg>
      <pc:sldChg chg="del">
        <pc:chgData name="Vincent Davy Zoonekynd" userId="9b657ceb-2c2e-465a-9d3d-eec3e4197458" providerId="ADAL" clId="{E7E73C21-A7BA-4C5D-B471-D12A4EB5A59C}" dt="2023-12-08T11:33:13.105" v="0" actId="47"/>
        <pc:sldMkLst>
          <pc:docMk/>
          <pc:sldMk cId="3398653741" sldId="337"/>
        </pc:sldMkLst>
      </pc:sldChg>
      <pc:sldChg chg="del">
        <pc:chgData name="Vincent Davy Zoonekynd" userId="9b657ceb-2c2e-465a-9d3d-eec3e4197458" providerId="ADAL" clId="{E7E73C21-A7BA-4C5D-B471-D12A4EB5A59C}" dt="2023-12-08T11:33:13.105" v="0" actId="47"/>
        <pc:sldMkLst>
          <pc:docMk/>
          <pc:sldMk cId="1598722838" sldId="338"/>
        </pc:sldMkLst>
      </pc:sldChg>
      <pc:sldChg chg="del">
        <pc:chgData name="Vincent Davy Zoonekynd" userId="9b657ceb-2c2e-465a-9d3d-eec3e4197458" providerId="ADAL" clId="{E7E73C21-A7BA-4C5D-B471-D12A4EB5A59C}" dt="2023-12-08T11:33:13.105" v="0" actId="47"/>
        <pc:sldMkLst>
          <pc:docMk/>
          <pc:sldMk cId="2244411575" sldId="339"/>
        </pc:sldMkLst>
      </pc:sldChg>
      <pc:sldChg chg="del">
        <pc:chgData name="Vincent Davy Zoonekynd" userId="9b657ceb-2c2e-465a-9d3d-eec3e4197458" providerId="ADAL" clId="{E7E73C21-A7BA-4C5D-B471-D12A4EB5A59C}" dt="2023-12-08T11:33:13.105" v="0" actId="47"/>
        <pc:sldMkLst>
          <pc:docMk/>
          <pc:sldMk cId="243274024" sldId="340"/>
        </pc:sldMkLst>
      </pc:sldChg>
      <pc:sldChg chg="del">
        <pc:chgData name="Vincent Davy Zoonekynd" userId="9b657ceb-2c2e-465a-9d3d-eec3e4197458" providerId="ADAL" clId="{E7E73C21-A7BA-4C5D-B471-D12A4EB5A59C}" dt="2023-12-08T11:52:36.437" v="27" actId="47"/>
        <pc:sldMkLst>
          <pc:docMk/>
          <pc:sldMk cId="2887648538" sldId="341"/>
        </pc:sldMkLst>
      </pc:sldChg>
      <pc:sldChg chg="del">
        <pc:chgData name="Vincent Davy Zoonekynd" userId="9b657ceb-2c2e-465a-9d3d-eec3e4197458" providerId="ADAL" clId="{E7E73C21-A7BA-4C5D-B471-D12A4EB5A59C}" dt="2023-12-08T11:33:13.105" v="0" actId="47"/>
        <pc:sldMkLst>
          <pc:docMk/>
          <pc:sldMk cId="2566615995" sldId="342"/>
        </pc:sldMkLst>
      </pc:sldChg>
      <pc:sldChg chg="del">
        <pc:chgData name="Vincent Davy Zoonekynd" userId="9b657ceb-2c2e-465a-9d3d-eec3e4197458" providerId="ADAL" clId="{E7E73C21-A7BA-4C5D-B471-D12A4EB5A59C}" dt="2023-12-08T11:33:13.105" v="0" actId="47"/>
        <pc:sldMkLst>
          <pc:docMk/>
          <pc:sldMk cId="1322139817" sldId="343"/>
        </pc:sldMkLst>
      </pc:sldChg>
      <pc:sldChg chg="del">
        <pc:chgData name="Vincent Davy Zoonekynd" userId="9b657ceb-2c2e-465a-9d3d-eec3e4197458" providerId="ADAL" clId="{E7E73C21-A7BA-4C5D-B471-D12A4EB5A59C}" dt="2023-12-08T11:33:13.105" v="0" actId="47"/>
        <pc:sldMkLst>
          <pc:docMk/>
          <pc:sldMk cId="778846131" sldId="344"/>
        </pc:sldMkLst>
      </pc:sldChg>
      <pc:sldChg chg="del">
        <pc:chgData name="Vincent Davy Zoonekynd" userId="9b657ceb-2c2e-465a-9d3d-eec3e4197458" providerId="ADAL" clId="{E7E73C21-A7BA-4C5D-B471-D12A4EB5A59C}" dt="2023-12-08T11:33:13.105" v="0" actId="47"/>
        <pc:sldMkLst>
          <pc:docMk/>
          <pc:sldMk cId="3860130462" sldId="345"/>
        </pc:sldMkLst>
      </pc:sldChg>
      <pc:sldChg chg="del">
        <pc:chgData name="Vincent Davy Zoonekynd" userId="9b657ceb-2c2e-465a-9d3d-eec3e4197458" providerId="ADAL" clId="{E7E73C21-A7BA-4C5D-B471-D12A4EB5A59C}" dt="2023-12-08T11:33:13.105" v="0" actId="47"/>
        <pc:sldMkLst>
          <pc:docMk/>
          <pc:sldMk cId="1177556661" sldId="346"/>
        </pc:sldMkLst>
      </pc:sldChg>
      <pc:sldChg chg="del">
        <pc:chgData name="Vincent Davy Zoonekynd" userId="9b657ceb-2c2e-465a-9d3d-eec3e4197458" providerId="ADAL" clId="{E7E73C21-A7BA-4C5D-B471-D12A4EB5A59C}" dt="2023-12-08T11:33:18.127" v="1" actId="47"/>
        <pc:sldMkLst>
          <pc:docMk/>
          <pc:sldMk cId="3181014461" sldId="347"/>
        </pc:sldMkLst>
      </pc:sldChg>
      <pc:sldChg chg="del">
        <pc:chgData name="Vincent Davy Zoonekynd" userId="9b657ceb-2c2e-465a-9d3d-eec3e4197458" providerId="ADAL" clId="{E7E73C21-A7BA-4C5D-B471-D12A4EB5A59C}" dt="2023-12-08T11:33:13.105" v="0" actId="47"/>
        <pc:sldMkLst>
          <pc:docMk/>
          <pc:sldMk cId="1756178727" sldId="348"/>
        </pc:sldMkLst>
      </pc:sldChg>
      <pc:sldChg chg="del">
        <pc:chgData name="Vincent Davy Zoonekynd" userId="9b657ceb-2c2e-465a-9d3d-eec3e4197458" providerId="ADAL" clId="{E7E73C21-A7BA-4C5D-B471-D12A4EB5A59C}" dt="2023-12-08T11:33:13.105" v="0" actId="47"/>
        <pc:sldMkLst>
          <pc:docMk/>
          <pc:sldMk cId="3027954022" sldId="349"/>
        </pc:sldMkLst>
      </pc:sldChg>
      <pc:sldChg chg="del">
        <pc:chgData name="Vincent Davy Zoonekynd" userId="9b657ceb-2c2e-465a-9d3d-eec3e4197458" providerId="ADAL" clId="{E7E73C21-A7BA-4C5D-B471-D12A4EB5A59C}" dt="2023-12-08T11:33:13.105" v="0" actId="47"/>
        <pc:sldMkLst>
          <pc:docMk/>
          <pc:sldMk cId="2310578736" sldId="350"/>
        </pc:sldMkLst>
      </pc:sldChg>
      <pc:sldChg chg="del">
        <pc:chgData name="Vincent Davy Zoonekynd" userId="9b657ceb-2c2e-465a-9d3d-eec3e4197458" providerId="ADAL" clId="{E7E73C21-A7BA-4C5D-B471-D12A4EB5A59C}" dt="2023-12-08T11:33:13.105" v="0" actId="47"/>
        <pc:sldMkLst>
          <pc:docMk/>
          <pc:sldMk cId="1260755098" sldId="351"/>
        </pc:sldMkLst>
      </pc:sldChg>
      <pc:sldChg chg="del">
        <pc:chgData name="Vincent Davy Zoonekynd" userId="9b657ceb-2c2e-465a-9d3d-eec3e4197458" providerId="ADAL" clId="{E7E73C21-A7BA-4C5D-B471-D12A4EB5A59C}" dt="2023-12-08T11:33:13.105" v="0" actId="47"/>
        <pc:sldMkLst>
          <pc:docMk/>
          <pc:sldMk cId="474608988" sldId="352"/>
        </pc:sldMkLst>
      </pc:sldChg>
      <pc:sldChg chg="del">
        <pc:chgData name="Vincent Davy Zoonekynd" userId="9b657ceb-2c2e-465a-9d3d-eec3e4197458" providerId="ADAL" clId="{E7E73C21-A7BA-4C5D-B471-D12A4EB5A59C}" dt="2023-12-08T11:33:13.105" v="0" actId="47"/>
        <pc:sldMkLst>
          <pc:docMk/>
          <pc:sldMk cId="145980981" sldId="353"/>
        </pc:sldMkLst>
      </pc:sldChg>
      <pc:sldChg chg="del">
        <pc:chgData name="Vincent Davy Zoonekynd" userId="9b657ceb-2c2e-465a-9d3d-eec3e4197458" providerId="ADAL" clId="{E7E73C21-A7BA-4C5D-B471-D12A4EB5A59C}" dt="2023-12-08T11:33:13.105" v="0" actId="47"/>
        <pc:sldMkLst>
          <pc:docMk/>
          <pc:sldMk cId="4288862056" sldId="354"/>
        </pc:sldMkLst>
      </pc:sldChg>
      <pc:sldChg chg="del">
        <pc:chgData name="Vincent Davy Zoonekynd" userId="9b657ceb-2c2e-465a-9d3d-eec3e4197458" providerId="ADAL" clId="{E7E73C21-A7BA-4C5D-B471-D12A4EB5A59C}" dt="2023-12-08T11:33:13.105" v="0" actId="47"/>
        <pc:sldMkLst>
          <pc:docMk/>
          <pc:sldMk cId="3585973711" sldId="355"/>
        </pc:sldMkLst>
      </pc:sldChg>
      <pc:sldChg chg="del">
        <pc:chgData name="Vincent Davy Zoonekynd" userId="9b657ceb-2c2e-465a-9d3d-eec3e4197458" providerId="ADAL" clId="{E7E73C21-A7BA-4C5D-B471-D12A4EB5A59C}" dt="2023-12-08T11:33:13.105" v="0" actId="47"/>
        <pc:sldMkLst>
          <pc:docMk/>
          <pc:sldMk cId="2970103489" sldId="356"/>
        </pc:sldMkLst>
      </pc:sldChg>
      <pc:sldChg chg="del">
        <pc:chgData name="Vincent Davy Zoonekynd" userId="9b657ceb-2c2e-465a-9d3d-eec3e4197458" providerId="ADAL" clId="{E7E73C21-A7BA-4C5D-B471-D12A4EB5A59C}" dt="2023-12-08T11:33:13.105" v="0" actId="47"/>
        <pc:sldMkLst>
          <pc:docMk/>
          <pc:sldMk cId="1732849189" sldId="357"/>
        </pc:sldMkLst>
      </pc:sldChg>
      <pc:sldChg chg="del">
        <pc:chgData name="Vincent Davy Zoonekynd" userId="9b657ceb-2c2e-465a-9d3d-eec3e4197458" providerId="ADAL" clId="{E7E73C21-A7BA-4C5D-B471-D12A4EB5A59C}" dt="2023-12-08T11:33:13.105" v="0" actId="47"/>
        <pc:sldMkLst>
          <pc:docMk/>
          <pc:sldMk cId="910482067" sldId="358"/>
        </pc:sldMkLst>
      </pc:sldChg>
      <pc:sldChg chg="delSp mod">
        <pc:chgData name="Vincent Davy Zoonekynd" userId="9b657ceb-2c2e-465a-9d3d-eec3e4197458" providerId="ADAL" clId="{E7E73C21-A7BA-4C5D-B471-D12A4EB5A59C}" dt="2023-12-08T11:58:03.967" v="277" actId="478"/>
        <pc:sldMkLst>
          <pc:docMk/>
          <pc:sldMk cId="229906279" sldId="361"/>
        </pc:sldMkLst>
        <pc:spChg chg="del">
          <ac:chgData name="Vincent Davy Zoonekynd" userId="9b657ceb-2c2e-465a-9d3d-eec3e4197458" providerId="ADAL" clId="{E7E73C21-A7BA-4C5D-B471-D12A4EB5A59C}" dt="2023-12-08T11:58:03.967" v="277" actId="478"/>
          <ac:spMkLst>
            <pc:docMk/>
            <pc:sldMk cId="229906279" sldId="361"/>
            <ac:spMk id="3" creationId="{49BD1D05-3AC1-69A8-0F41-23FC5104FBE3}"/>
          </ac:spMkLst>
        </pc:spChg>
      </pc:sldChg>
      <pc:sldChg chg="del">
        <pc:chgData name="Vincent Davy Zoonekynd" userId="9b657ceb-2c2e-465a-9d3d-eec3e4197458" providerId="ADAL" clId="{E7E73C21-A7BA-4C5D-B471-D12A4EB5A59C}" dt="2023-12-14T05:26:19.794" v="1138" actId="47"/>
        <pc:sldMkLst>
          <pc:docMk/>
          <pc:sldMk cId="1735827559" sldId="362"/>
        </pc:sldMkLst>
      </pc:sldChg>
      <pc:sldChg chg="del">
        <pc:chgData name="Vincent Davy Zoonekynd" userId="9b657ceb-2c2e-465a-9d3d-eec3e4197458" providerId="ADAL" clId="{E7E73C21-A7BA-4C5D-B471-D12A4EB5A59C}" dt="2023-12-14T05:26:19.794" v="1138" actId="47"/>
        <pc:sldMkLst>
          <pc:docMk/>
          <pc:sldMk cId="2585975400" sldId="363"/>
        </pc:sldMkLst>
      </pc:sldChg>
      <pc:sldChg chg="modSp del mod">
        <pc:chgData name="Vincent Davy Zoonekynd" userId="9b657ceb-2c2e-465a-9d3d-eec3e4197458" providerId="ADAL" clId="{E7E73C21-A7BA-4C5D-B471-D12A4EB5A59C}" dt="2023-12-14T05:26:46.491" v="1140" actId="47"/>
        <pc:sldMkLst>
          <pc:docMk/>
          <pc:sldMk cId="830557408" sldId="368"/>
        </pc:sldMkLst>
        <pc:spChg chg="mod">
          <ac:chgData name="Vincent Davy Zoonekynd" userId="9b657ceb-2c2e-465a-9d3d-eec3e4197458" providerId="ADAL" clId="{E7E73C21-A7BA-4C5D-B471-D12A4EB5A59C}" dt="2023-12-08T11:56:08.195" v="276" actId="20577"/>
          <ac:spMkLst>
            <pc:docMk/>
            <pc:sldMk cId="830557408" sldId="368"/>
            <ac:spMk id="3" creationId="{49BD1D05-3AC1-69A8-0F41-23FC5104FBE3}"/>
          </ac:spMkLst>
        </pc:spChg>
      </pc:sldChg>
      <pc:sldChg chg="del">
        <pc:chgData name="Vincent Davy Zoonekynd" userId="9b657ceb-2c2e-465a-9d3d-eec3e4197458" providerId="ADAL" clId="{E7E73C21-A7BA-4C5D-B471-D12A4EB5A59C}" dt="2023-12-08T11:33:18.127" v="1" actId="47"/>
        <pc:sldMkLst>
          <pc:docMk/>
          <pc:sldMk cId="790077541" sldId="369"/>
        </pc:sldMkLst>
      </pc:sldChg>
      <pc:sldChg chg="del">
        <pc:chgData name="Vincent Davy Zoonekynd" userId="9b657ceb-2c2e-465a-9d3d-eec3e4197458" providerId="ADAL" clId="{E7E73C21-A7BA-4C5D-B471-D12A4EB5A59C}" dt="2023-12-08T11:33:13.105" v="0" actId="47"/>
        <pc:sldMkLst>
          <pc:docMk/>
          <pc:sldMk cId="1162765622" sldId="370"/>
        </pc:sldMkLst>
      </pc:sldChg>
      <pc:sldChg chg="ord">
        <pc:chgData name="Vincent Davy Zoonekynd" userId="9b657ceb-2c2e-465a-9d3d-eec3e4197458" providerId="ADAL" clId="{E7E73C21-A7BA-4C5D-B471-D12A4EB5A59C}" dt="2024-01-04T07:08:31.051" v="3913"/>
        <pc:sldMkLst>
          <pc:docMk/>
          <pc:sldMk cId="1593300403" sldId="372"/>
        </pc:sldMkLst>
      </pc:sldChg>
      <pc:sldChg chg="modSp mod">
        <pc:chgData name="Vincent Davy Zoonekynd" userId="9b657ceb-2c2e-465a-9d3d-eec3e4197458" providerId="ADAL" clId="{E7E73C21-A7BA-4C5D-B471-D12A4EB5A59C}" dt="2023-12-14T05:16:31.700" v="860" actId="20577"/>
        <pc:sldMkLst>
          <pc:docMk/>
          <pc:sldMk cId="1902114763" sldId="374"/>
        </pc:sldMkLst>
        <pc:spChg chg="mod">
          <ac:chgData name="Vincent Davy Zoonekynd" userId="9b657ceb-2c2e-465a-9d3d-eec3e4197458" providerId="ADAL" clId="{E7E73C21-A7BA-4C5D-B471-D12A4EB5A59C}" dt="2023-12-14T05:16:31.700" v="860" actId="20577"/>
          <ac:spMkLst>
            <pc:docMk/>
            <pc:sldMk cId="1902114763" sldId="374"/>
            <ac:spMk id="4" creationId="{610664E5-6276-E57B-536C-250E530CFD11}"/>
          </ac:spMkLst>
        </pc:spChg>
      </pc:sldChg>
      <pc:sldChg chg="modSp mod">
        <pc:chgData name="Vincent Davy Zoonekynd" userId="9b657ceb-2c2e-465a-9d3d-eec3e4197458" providerId="ADAL" clId="{E7E73C21-A7BA-4C5D-B471-D12A4EB5A59C}" dt="2023-12-14T05:13:40.948" v="847" actId="20577"/>
        <pc:sldMkLst>
          <pc:docMk/>
          <pc:sldMk cId="3386646640" sldId="375"/>
        </pc:sldMkLst>
        <pc:spChg chg="mod">
          <ac:chgData name="Vincent Davy Zoonekynd" userId="9b657ceb-2c2e-465a-9d3d-eec3e4197458" providerId="ADAL" clId="{E7E73C21-A7BA-4C5D-B471-D12A4EB5A59C}" dt="2023-12-14T05:13:40.948" v="847" actId="20577"/>
          <ac:spMkLst>
            <pc:docMk/>
            <pc:sldMk cId="3386646640" sldId="375"/>
            <ac:spMk id="4" creationId="{610664E5-6276-E57B-536C-250E530CFD11}"/>
          </ac:spMkLst>
        </pc:spChg>
      </pc:sldChg>
      <pc:sldChg chg="delSp modSp del mod">
        <pc:chgData name="Vincent Davy Zoonekynd" userId="9b657ceb-2c2e-465a-9d3d-eec3e4197458" providerId="ADAL" clId="{E7E73C21-A7BA-4C5D-B471-D12A4EB5A59C}" dt="2023-12-08T13:59:02.211" v="418" actId="47"/>
        <pc:sldMkLst>
          <pc:docMk/>
          <pc:sldMk cId="3827714399" sldId="376"/>
        </pc:sldMkLst>
        <pc:spChg chg="del">
          <ac:chgData name="Vincent Davy Zoonekynd" userId="9b657ceb-2c2e-465a-9d3d-eec3e4197458" providerId="ADAL" clId="{E7E73C21-A7BA-4C5D-B471-D12A4EB5A59C}" dt="2023-12-08T11:52:02.408" v="20" actId="478"/>
          <ac:spMkLst>
            <pc:docMk/>
            <pc:sldMk cId="3827714399" sldId="376"/>
            <ac:spMk id="2" creationId="{058C2BA3-02D4-3B27-7213-E9352DB94F20}"/>
          </ac:spMkLst>
        </pc:spChg>
        <pc:spChg chg="mod">
          <ac:chgData name="Vincent Davy Zoonekynd" userId="9b657ceb-2c2e-465a-9d3d-eec3e4197458" providerId="ADAL" clId="{E7E73C21-A7BA-4C5D-B471-D12A4EB5A59C}" dt="2023-12-08T13:48:33.271" v="381" actId="6549"/>
          <ac:spMkLst>
            <pc:docMk/>
            <pc:sldMk cId="3827714399" sldId="376"/>
            <ac:spMk id="3" creationId="{49BD1D05-3AC1-69A8-0F41-23FC5104FBE3}"/>
          </ac:spMkLst>
        </pc:spChg>
      </pc:sldChg>
      <pc:sldChg chg="del">
        <pc:chgData name="Vincent Davy Zoonekynd" userId="9b657ceb-2c2e-465a-9d3d-eec3e4197458" providerId="ADAL" clId="{E7E73C21-A7BA-4C5D-B471-D12A4EB5A59C}" dt="2023-12-08T13:59:05.443" v="419" actId="47"/>
        <pc:sldMkLst>
          <pc:docMk/>
          <pc:sldMk cId="1750757348" sldId="377"/>
        </pc:sldMkLst>
      </pc:sldChg>
      <pc:sldChg chg="del">
        <pc:chgData name="Vincent Davy Zoonekynd" userId="9b657ceb-2c2e-465a-9d3d-eec3e4197458" providerId="ADAL" clId="{E7E73C21-A7BA-4C5D-B471-D12A4EB5A59C}" dt="2023-12-08T11:52:36.437" v="27" actId="47"/>
        <pc:sldMkLst>
          <pc:docMk/>
          <pc:sldMk cId="3397324619" sldId="378"/>
        </pc:sldMkLst>
      </pc:sldChg>
      <pc:sldChg chg="del">
        <pc:chgData name="Vincent Davy Zoonekynd" userId="9b657ceb-2c2e-465a-9d3d-eec3e4197458" providerId="ADAL" clId="{E7E73C21-A7BA-4C5D-B471-D12A4EB5A59C}" dt="2023-12-08T11:52:36.437" v="27" actId="47"/>
        <pc:sldMkLst>
          <pc:docMk/>
          <pc:sldMk cId="3878342194" sldId="379"/>
        </pc:sldMkLst>
      </pc:sldChg>
      <pc:sldChg chg="del">
        <pc:chgData name="Vincent Davy Zoonekynd" userId="9b657ceb-2c2e-465a-9d3d-eec3e4197458" providerId="ADAL" clId="{E7E73C21-A7BA-4C5D-B471-D12A4EB5A59C}" dt="2023-12-08T11:52:36.437" v="27" actId="47"/>
        <pc:sldMkLst>
          <pc:docMk/>
          <pc:sldMk cId="2355738329" sldId="380"/>
        </pc:sldMkLst>
      </pc:sldChg>
      <pc:sldChg chg="del">
        <pc:chgData name="Vincent Davy Zoonekynd" userId="9b657ceb-2c2e-465a-9d3d-eec3e4197458" providerId="ADAL" clId="{E7E73C21-A7BA-4C5D-B471-D12A4EB5A59C}" dt="2023-12-08T11:52:36.437" v="27" actId="47"/>
        <pc:sldMkLst>
          <pc:docMk/>
          <pc:sldMk cId="1599803715" sldId="381"/>
        </pc:sldMkLst>
      </pc:sldChg>
      <pc:sldChg chg="del">
        <pc:chgData name="Vincent Davy Zoonekynd" userId="9b657ceb-2c2e-465a-9d3d-eec3e4197458" providerId="ADAL" clId="{E7E73C21-A7BA-4C5D-B471-D12A4EB5A59C}" dt="2023-12-08T11:52:36.437" v="27" actId="47"/>
        <pc:sldMkLst>
          <pc:docMk/>
          <pc:sldMk cId="3406835223" sldId="382"/>
        </pc:sldMkLst>
      </pc:sldChg>
      <pc:sldChg chg="del">
        <pc:chgData name="Vincent Davy Zoonekynd" userId="9b657ceb-2c2e-465a-9d3d-eec3e4197458" providerId="ADAL" clId="{E7E73C21-A7BA-4C5D-B471-D12A4EB5A59C}" dt="2023-12-08T11:52:36.437" v="27" actId="47"/>
        <pc:sldMkLst>
          <pc:docMk/>
          <pc:sldMk cId="1458388823" sldId="383"/>
        </pc:sldMkLst>
      </pc:sldChg>
      <pc:sldChg chg="del">
        <pc:chgData name="Vincent Davy Zoonekynd" userId="9b657ceb-2c2e-465a-9d3d-eec3e4197458" providerId="ADAL" clId="{E7E73C21-A7BA-4C5D-B471-D12A4EB5A59C}" dt="2023-12-08T11:52:36.437" v="27" actId="47"/>
        <pc:sldMkLst>
          <pc:docMk/>
          <pc:sldMk cId="1217911385" sldId="384"/>
        </pc:sldMkLst>
      </pc:sldChg>
      <pc:sldChg chg="del">
        <pc:chgData name="Vincent Davy Zoonekynd" userId="9b657ceb-2c2e-465a-9d3d-eec3e4197458" providerId="ADAL" clId="{E7E73C21-A7BA-4C5D-B471-D12A4EB5A59C}" dt="2023-12-08T11:52:36.437" v="27" actId="47"/>
        <pc:sldMkLst>
          <pc:docMk/>
          <pc:sldMk cId="711770999" sldId="385"/>
        </pc:sldMkLst>
      </pc:sldChg>
      <pc:sldChg chg="del">
        <pc:chgData name="Vincent Davy Zoonekynd" userId="9b657ceb-2c2e-465a-9d3d-eec3e4197458" providerId="ADAL" clId="{E7E73C21-A7BA-4C5D-B471-D12A4EB5A59C}" dt="2023-12-08T11:52:36.437" v="27" actId="47"/>
        <pc:sldMkLst>
          <pc:docMk/>
          <pc:sldMk cId="3335569662" sldId="386"/>
        </pc:sldMkLst>
      </pc:sldChg>
      <pc:sldChg chg="del">
        <pc:chgData name="Vincent Davy Zoonekynd" userId="9b657ceb-2c2e-465a-9d3d-eec3e4197458" providerId="ADAL" clId="{E7E73C21-A7BA-4C5D-B471-D12A4EB5A59C}" dt="2023-12-08T11:52:36.437" v="27" actId="47"/>
        <pc:sldMkLst>
          <pc:docMk/>
          <pc:sldMk cId="2207813987" sldId="387"/>
        </pc:sldMkLst>
      </pc:sldChg>
      <pc:sldChg chg="del">
        <pc:chgData name="Vincent Davy Zoonekynd" userId="9b657ceb-2c2e-465a-9d3d-eec3e4197458" providerId="ADAL" clId="{E7E73C21-A7BA-4C5D-B471-D12A4EB5A59C}" dt="2023-12-08T11:52:36.437" v="27" actId="47"/>
        <pc:sldMkLst>
          <pc:docMk/>
          <pc:sldMk cId="86423577" sldId="388"/>
        </pc:sldMkLst>
      </pc:sldChg>
      <pc:sldChg chg="del">
        <pc:chgData name="Vincent Davy Zoonekynd" userId="9b657ceb-2c2e-465a-9d3d-eec3e4197458" providerId="ADAL" clId="{E7E73C21-A7BA-4C5D-B471-D12A4EB5A59C}" dt="2023-12-08T11:52:36.437" v="27" actId="47"/>
        <pc:sldMkLst>
          <pc:docMk/>
          <pc:sldMk cId="1230697552" sldId="389"/>
        </pc:sldMkLst>
      </pc:sldChg>
      <pc:sldChg chg="del">
        <pc:chgData name="Vincent Davy Zoonekynd" userId="9b657ceb-2c2e-465a-9d3d-eec3e4197458" providerId="ADAL" clId="{E7E73C21-A7BA-4C5D-B471-D12A4EB5A59C}" dt="2023-12-08T11:52:36.437" v="27" actId="47"/>
        <pc:sldMkLst>
          <pc:docMk/>
          <pc:sldMk cId="2445260177" sldId="390"/>
        </pc:sldMkLst>
      </pc:sldChg>
      <pc:sldChg chg="del">
        <pc:chgData name="Vincent Davy Zoonekynd" userId="9b657ceb-2c2e-465a-9d3d-eec3e4197458" providerId="ADAL" clId="{E7E73C21-A7BA-4C5D-B471-D12A4EB5A59C}" dt="2023-12-08T11:33:18.127" v="1" actId="47"/>
        <pc:sldMkLst>
          <pc:docMk/>
          <pc:sldMk cId="170642113" sldId="391"/>
        </pc:sldMkLst>
      </pc:sldChg>
      <pc:sldChg chg="del">
        <pc:chgData name="Vincent Davy Zoonekynd" userId="9b657ceb-2c2e-465a-9d3d-eec3e4197458" providerId="ADAL" clId="{E7E73C21-A7BA-4C5D-B471-D12A4EB5A59C}" dt="2023-12-08T11:33:18.127" v="1" actId="47"/>
        <pc:sldMkLst>
          <pc:docMk/>
          <pc:sldMk cId="3293996799" sldId="392"/>
        </pc:sldMkLst>
      </pc:sldChg>
      <pc:sldChg chg="del">
        <pc:chgData name="Vincent Davy Zoonekynd" userId="9b657ceb-2c2e-465a-9d3d-eec3e4197458" providerId="ADAL" clId="{E7E73C21-A7BA-4C5D-B471-D12A4EB5A59C}" dt="2023-12-08T11:33:18.127" v="1" actId="47"/>
        <pc:sldMkLst>
          <pc:docMk/>
          <pc:sldMk cId="1387224852" sldId="393"/>
        </pc:sldMkLst>
      </pc:sldChg>
      <pc:sldChg chg="del">
        <pc:chgData name="Vincent Davy Zoonekynd" userId="9b657ceb-2c2e-465a-9d3d-eec3e4197458" providerId="ADAL" clId="{E7E73C21-A7BA-4C5D-B471-D12A4EB5A59C}" dt="2023-12-08T11:33:18.127" v="1" actId="47"/>
        <pc:sldMkLst>
          <pc:docMk/>
          <pc:sldMk cId="2108922788" sldId="394"/>
        </pc:sldMkLst>
      </pc:sldChg>
      <pc:sldChg chg="modSp mod">
        <pc:chgData name="Vincent Davy Zoonekynd" userId="9b657ceb-2c2e-465a-9d3d-eec3e4197458" providerId="ADAL" clId="{E7E73C21-A7BA-4C5D-B471-D12A4EB5A59C}" dt="2023-12-08T12:06:18.348" v="337" actId="20577"/>
        <pc:sldMkLst>
          <pc:docMk/>
          <pc:sldMk cId="319056855" sldId="398"/>
        </pc:sldMkLst>
        <pc:spChg chg="mod">
          <ac:chgData name="Vincent Davy Zoonekynd" userId="9b657ceb-2c2e-465a-9d3d-eec3e4197458" providerId="ADAL" clId="{E7E73C21-A7BA-4C5D-B471-D12A4EB5A59C}" dt="2023-12-08T12:06:18.348" v="337" actId="20577"/>
          <ac:spMkLst>
            <pc:docMk/>
            <pc:sldMk cId="319056855" sldId="398"/>
            <ac:spMk id="3" creationId="{DA8DA788-422B-95E6-9C56-EB12FC3B0328}"/>
          </ac:spMkLst>
        </pc:spChg>
      </pc:sldChg>
      <pc:sldChg chg="modSp mod">
        <pc:chgData name="Vincent Davy Zoonekynd" userId="9b657ceb-2c2e-465a-9d3d-eec3e4197458" providerId="ADAL" clId="{E7E73C21-A7BA-4C5D-B471-D12A4EB5A59C}" dt="2023-12-19T12:14:46.725" v="3105" actId="20577"/>
        <pc:sldMkLst>
          <pc:docMk/>
          <pc:sldMk cId="2040344740" sldId="401"/>
        </pc:sldMkLst>
        <pc:spChg chg="mod">
          <ac:chgData name="Vincent Davy Zoonekynd" userId="9b657ceb-2c2e-465a-9d3d-eec3e4197458" providerId="ADAL" clId="{E7E73C21-A7BA-4C5D-B471-D12A4EB5A59C}" dt="2023-12-19T12:14:46.725" v="3105" actId="20577"/>
          <ac:spMkLst>
            <pc:docMk/>
            <pc:sldMk cId="2040344740" sldId="401"/>
            <ac:spMk id="4" creationId="{610664E5-6276-E57B-536C-250E530CFD11}"/>
          </ac:spMkLst>
        </pc:spChg>
      </pc:sldChg>
      <pc:sldChg chg="delSp mod">
        <pc:chgData name="Vincent Davy Zoonekynd" userId="9b657ceb-2c2e-465a-9d3d-eec3e4197458" providerId="ADAL" clId="{E7E73C21-A7BA-4C5D-B471-D12A4EB5A59C}" dt="2023-12-08T12:07:56.847" v="339" actId="478"/>
        <pc:sldMkLst>
          <pc:docMk/>
          <pc:sldMk cId="3804597531" sldId="407"/>
        </pc:sldMkLst>
        <pc:spChg chg="del">
          <ac:chgData name="Vincent Davy Zoonekynd" userId="9b657ceb-2c2e-465a-9d3d-eec3e4197458" providerId="ADAL" clId="{E7E73C21-A7BA-4C5D-B471-D12A4EB5A59C}" dt="2023-12-08T12:07:56.847" v="339" actId="478"/>
          <ac:spMkLst>
            <pc:docMk/>
            <pc:sldMk cId="3804597531" sldId="407"/>
            <ac:spMk id="2" creationId="{5A3736AA-16B8-FD4A-574A-7B90F0F42031}"/>
          </ac:spMkLst>
        </pc:spChg>
        <pc:spChg chg="del">
          <ac:chgData name="Vincent Davy Zoonekynd" userId="9b657ceb-2c2e-465a-9d3d-eec3e4197458" providerId="ADAL" clId="{E7E73C21-A7BA-4C5D-B471-D12A4EB5A59C}" dt="2023-12-08T12:07:54.875" v="338" actId="478"/>
          <ac:spMkLst>
            <pc:docMk/>
            <pc:sldMk cId="3804597531" sldId="407"/>
            <ac:spMk id="3" creationId="{26D12643-81A7-58C4-C968-23883CC52AD0}"/>
          </ac:spMkLst>
        </pc:spChg>
      </pc:sldChg>
      <pc:sldChg chg="add del">
        <pc:chgData name="Vincent Davy Zoonekynd" userId="9b657ceb-2c2e-465a-9d3d-eec3e4197458" providerId="ADAL" clId="{E7E73C21-A7BA-4C5D-B471-D12A4EB5A59C}" dt="2023-12-08T11:51:45.323" v="12"/>
        <pc:sldMkLst>
          <pc:docMk/>
          <pc:sldMk cId="1022599360" sldId="419"/>
        </pc:sldMkLst>
      </pc:sldChg>
      <pc:sldChg chg="modSp add mod">
        <pc:chgData name="Vincent Davy Zoonekynd" userId="9b657ceb-2c2e-465a-9d3d-eec3e4197458" providerId="ADAL" clId="{E7E73C21-A7BA-4C5D-B471-D12A4EB5A59C}" dt="2023-12-08T11:51:51.618" v="18" actId="20577"/>
        <pc:sldMkLst>
          <pc:docMk/>
          <pc:sldMk cId="2394456251" sldId="419"/>
        </pc:sldMkLst>
        <pc:spChg chg="mod">
          <ac:chgData name="Vincent Davy Zoonekynd" userId="9b657ceb-2c2e-465a-9d3d-eec3e4197458" providerId="ADAL" clId="{E7E73C21-A7BA-4C5D-B471-D12A4EB5A59C}" dt="2023-12-08T11:51:51.618" v="18" actId="20577"/>
          <ac:spMkLst>
            <pc:docMk/>
            <pc:sldMk cId="2394456251" sldId="419"/>
            <ac:spMk id="4" creationId="{610664E5-6276-E57B-536C-250E530CFD11}"/>
          </ac:spMkLst>
        </pc:spChg>
      </pc:sldChg>
      <pc:sldChg chg="addSp modSp new del mod ord">
        <pc:chgData name="Vincent Davy Zoonekynd" userId="9b657ceb-2c2e-465a-9d3d-eec3e4197458" providerId="ADAL" clId="{E7E73C21-A7BA-4C5D-B471-D12A4EB5A59C}" dt="2024-01-17T13:50:49.722" v="5728" actId="2696"/>
        <pc:sldMkLst>
          <pc:docMk/>
          <pc:sldMk cId="2111241953" sldId="420"/>
        </pc:sldMkLst>
        <pc:spChg chg="mod">
          <ac:chgData name="Vincent Davy Zoonekynd" userId="9b657ceb-2c2e-465a-9d3d-eec3e4197458" providerId="ADAL" clId="{E7E73C21-A7BA-4C5D-B471-D12A4EB5A59C}" dt="2023-12-08T12:02:32.581" v="306" actId="20577"/>
          <ac:spMkLst>
            <pc:docMk/>
            <pc:sldMk cId="2111241953" sldId="420"/>
            <ac:spMk id="2" creationId="{9546CFC5-32FC-F048-6DE3-AA74CEEC4F84}"/>
          </ac:spMkLst>
        </pc:spChg>
        <pc:spChg chg="mod">
          <ac:chgData name="Vincent Davy Zoonekynd" userId="9b657ceb-2c2e-465a-9d3d-eec3e4197458" providerId="ADAL" clId="{E7E73C21-A7BA-4C5D-B471-D12A4EB5A59C}" dt="2023-12-08T12:04:33.640" v="332" actId="20577"/>
          <ac:spMkLst>
            <pc:docMk/>
            <pc:sldMk cId="2111241953" sldId="420"/>
            <ac:spMk id="3" creationId="{6D664E8E-2C2C-B9B1-A47F-8AD4A02172E1}"/>
          </ac:spMkLst>
        </pc:spChg>
        <pc:spChg chg="add mod">
          <ac:chgData name="Vincent Davy Zoonekynd" userId="9b657ceb-2c2e-465a-9d3d-eec3e4197458" providerId="ADAL" clId="{E7E73C21-A7BA-4C5D-B471-D12A4EB5A59C}" dt="2023-12-08T12:02:42.120" v="315" actId="1038"/>
          <ac:spMkLst>
            <pc:docMk/>
            <pc:sldMk cId="2111241953" sldId="420"/>
            <ac:spMk id="4" creationId="{57EBA23E-5D7E-2F3F-ED94-D21DAB71B9A0}"/>
          </ac:spMkLst>
        </pc:spChg>
        <pc:spChg chg="add mod">
          <ac:chgData name="Vincent Davy Zoonekynd" userId="9b657ceb-2c2e-465a-9d3d-eec3e4197458" providerId="ADAL" clId="{E7E73C21-A7BA-4C5D-B471-D12A4EB5A59C}" dt="2023-12-08T12:02:42.120" v="315" actId="1038"/>
          <ac:spMkLst>
            <pc:docMk/>
            <pc:sldMk cId="2111241953" sldId="420"/>
            <ac:spMk id="5" creationId="{7C7B1328-DD8B-F97A-FFA0-2124484AF5E4}"/>
          </ac:spMkLst>
        </pc:spChg>
        <pc:spChg chg="add mod">
          <ac:chgData name="Vincent Davy Zoonekynd" userId="9b657ceb-2c2e-465a-9d3d-eec3e4197458" providerId="ADAL" clId="{E7E73C21-A7BA-4C5D-B471-D12A4EB5A59C}" dt="2023-12-08T12:02:42.120" v="315" actId="1038"/>
          <ac:spMkLst>
            <pc:docMk/>
            <pc:sldMk cId="2111241953" sldId="420"/>
            <ac:spMk id="6" creationId="{E5B189CF-821F-1CE2-16E2-B60377C139FA}"/>
          </ac:spMkLst>
        </pc:spChg>
        <pc:spChg chg="add mod">
          <ac:chgData name="Vincent Davy Zoonekynd" userId="9b657ceb-2c2e-465a-9d3d-eec3e4197458" providerId="ADAL" clId="{E7E73C21-A7BA-4C5D-B471-D12A4EB5A59C}" dt="2023-12-08T12:02:42.120" v="315" actId="1038"/>
          <ac:spMkLst>
            <pc:docMk/>
            <pc:sldMk cId="2111241953" sldId="420"/>
            <ac:spMk id="7" creationId="{BE5E25A0-B8B0-F791-0EA6-EE9463421706}"/>
          </ac:spMkLst>
        </pc:spChg>
        <pc:spChg chg="add mod">
          <ac:chgData name="Vincent Davy Zoonekynd" userId="9b657ceb-2c2e-465a-9d3d-eec3e4197458" providerId="ADAL" clId="{E7E73C21-A7BA-4C5D-B471-D12A4EB5A59C}" dt="2023-12-08T12:02:42.120" v="315" actId="1038"/>
          <ac:spMkLst>
            <pc:docMk/>
            <pc:sldMk cId="2111241953" sldId="420"/>
            <ac:spMk id="8" creationId="{896D6FFB-2C0E-5780-18A8-652DE0F66B02}"/>
          </ac:spMkLst>
        </pc:spChg>
        <pc:spChg chg="add mod">
          <ac:chgData name="Vincent Davy Zoonekynd" userId="9b657ceb-2c2e-465a-9d3d-eec3e4197458" providerId="ADAL" clId="{E7E73C21-A7BA-4C5D-B471-D12A4EB5A59C}" dt="2023-12-08T12:03:09.501" v="320" actId="2711"/>
          <ac:spMkLst>
            <pc:docMk/>
            <pc:sldMk cId="2111241953" sldId="420"/>
            <ac:spMk id="13" creationId="{C03337CB-DCEE-7BFB-F762-82A87C201B3B}"/>
          </ac:spMkLst>
        </pc:spChg>
        <pc:spChg chg="add mod">
          <ac:chgData name="Vincent Davy Zoonekynd" userId="9b657ceb-2c2e-465a-9d3d-eec3e4197458" providerId="ADAL" clId="{E7E73C21-A7BA-4C5D-B471-D12A4EB5A59C}" dt="2023-12-08T12:03:17.761" v="321" actId="2711"/>
          <ac:spMkLst>
            <pc:docMk/>
            <pc:sldMk cId="2111241953" sldId="420"/>
            <ac:spMk id="14" creationId="{EF342B75-169C-88F7-C7BF-348DC5E1F2E5}"/>
          </ac:spMkLst>
        </pc:spChg>
        <pc:spChg chg="add mod">
          <ac:chgData name="Vincent Davy Zoonekynd" userId="9b657ceb-2c2e-465a-9d3d-eec3e4197458" providerId="ADAL" clId="{E7E73C21-A7BA-4C5D-B471-D12A4EB5A59C}" dt="2023-12-08T12:03:26.502" v="322" actId="2711"/>
          <ac:spMkLst>
            <pc:docMk/>
            <pc:sldMk cId="2111241953" sldId="420"/>
            <ac:spMk id="15" creationId="{4CB1CF8F-39C2-65B3-301B-6A573DD7852F}"/>
          </ac:spMkLst>
        </pc:spChg>
        <pc:spChg chg="add mod">
          <ac:chgData name="Vincent Davy Zoonekynd" userId="9b657ceb-2c2e-465a-9d3d-eec3e4197458" providerId="ADAL" clId="{E7E73C21-A7BA-4C5D-B471-D12A4EB5A59C}" dt="2023-12-08T12:03:34.246" v="323" actId="2711"/>
          <ac:spMkLst>
            <pc:docMk/>
            <pc:sldMk cId="2111241953" sldId="420"/>
            <ac:spMk id="16" creationId="{EBE97984-2EBE-9ABD-2718-663BB9A5E2EE}"/>
          </ac:spMkLst>
        </pc:spChg>
        <pc:spChg chg="add mod">
          <ac:chgData name="Vincent Davy Zoonekynd" userId="9b657ceb-2c2e-465a-9d3d-eec3e4197458" providerId="ADAL" clId="{E7E73C21-A7BA-4C5D-B471-D12A4EB5A59C}" dt="2023-12-08T12:04:02.437" v="327" actId="6549"/>
          <ac:spMkLst>
            <pc:docMk/>
            <pc:sldMk cId="2111241953" sldId="420"/>
            <ac:spMk id="17" creationId="{D7E76228-B4B6-600F-57F1-4C50EDED1BAC}"/>
          </ac:spMkLst>
        </pc:spChg>
        <pc:cxnChg chg="add mod">
          <ac:chgData name="Vincent Davy Zoonekynd" userId="9b657ceb-2c2e-465a-9d3d-eec3e4197458" providerId="ADAL" clId="{E7E73C21-A7BA-4C5D-B471-D12A4EB5A59C}" dt="2023-12-08T12:02:42.120" v="315" actId="1038"/>
          <ac:cxnSpMkLst>
            <pc:docMk/>
            <pc:sldMk cId="2111241953" sldId="420"/>
            <ac:cxnSpMk id="9" creationId="{FEB0FCCC-2F01-C5DE-5311-BD99E30E321C}"/>
          </ac:cxnSpMkLst>
        </pc:cxnChg>
        <pc:cxnChg chg="add mod">
          <ac:chgData name="Vincent Davy Zoonekynd" userId="9b657ceb-2c2e-465a-9d3d-eec3e4197458" providerId="ADAL" clId="{E7E73C21-A7BA-4C5D-B471-D12A4EB5A59C}" dt="2023-12-08T12:02:42.120" v="315" actId="1038"/>
          <ac:cxnSpMkLst>
            <pc:docMk/>
            <pc:sldMk cId="2111241953" sldId="420"/>
            <ac:cxnSpMk id="10" creationId="{52EAC7F7-FBBC-6323-0CEB-3A9A150158E8}"/>
          </ac:cxnSpMkLst>
        </pc:cxnChg>
        <pc:cxnChg chg="add mod">
          <ac:chgData name="Vincent Davy Zoonekynd" userId="9b657ceb-2c2e-465a-9d3d-eec3e4197458" providerId="ADAL" clId="{E7E73C21-A7BA-4C5D-B471-D12A4EB5A59C}" dt="2023-12-08T12:02:42.120" v="315" actId="1038"/>
          <ac:cxnSpMkLst>
            <pc:docMk/>
            <pc:sldMk cId="2111241953" sldId="420"/>
            <ac:cxnSpMk id="11" creationId="{EB7C2FD4-956A-F84C-52C3-572D34442BC6}"/>
          </ac:cxnSpMkLst>
        </pc:cxnChg>
        <pc:cxnChg chg="add mod">
          <ac:chgData name="Vincent Davy Zoonekynd" userId="9b657ceb-2c2e-465a-9d3d-eec3e4197458" providerId="ADAL" clId="{E7E73C21-A7BA-4C5D-B471-D12A4EB5A59C}" dt="2023-12-08T12:02:42.120" v="315" actId="1038"/>
          <ac:cxnSpMkLst>
            <pc:docMk/>
            <pc:sldMk cId="2111241953" sldId="420"/>
            <ac:cxnSpMk id="12" creationId="{47680D21-5460-300D-2E0A-BFB2DC75642E}"/>
          </ac:cxnSpMkLst>
        </pc:cxnChg>
      </pc:sldChg>
      <pc:sldChg chg="add del">
        <pc:chgData name="Vincent Davy Zoonekynd" userId="9b657ceb-2c2e-465a-9d3d-eec3e4197458" providerId="ADAL" clId="{E7E73C21-A7BA-4C5D-B471-D12A4EB5A59C}" dt="2024-01-17T14:10:14.129" v="6016" actId="47"/>
        <pc:sldMkLst>
          <pc:docMk/>
          <pc:sldMk cId="2539042386" sldId="420"/>
        </pc:sldMkLst>
      </pc:sldChg>
      <pc:sldChg chg="addSp delSp modSp add mod ord">
        <pc:chgData name="Vincent Davy Zoonekynd" userId="9b657ceb-2c2e-465a-9d3d-eec3e4197458" providerId="ADAL" clId="{E7E73C21-A7BA-4C5D-B471-D12A4EB5A59C}" dt="2023-12-08T15:15:08.562" v="497" actId="20577"/>
        <pc:sldMkLst>
          <pc:docMk/>
          <pc:sldMk cId="1414798711" sldId="421"/>
        </pc:sldMkLst>
        <pc:spChg chg="add del">
          <ac:chgData name="Vincent Davy Zoonekynd" userId="9b657ceb-2c2e-465a-9d3d-eec3e4197458" providerId="ADAL" clId="{E7E73C21-A7BA-4C5D-B471-D12A4EB5A59C}" dt="2023-12-08T13:56:05.536" v="384"/>
          <ac:spMkLst>
            <pc:docMk/>
            <pc:sldMk cId="1414798711" sldId="421"/>
            <ac:spMk id="2" creationId="{12B9C6C2-783E-9B35-B48F-3951D710D172}"/>
          </ac:spMkLst>
        </pc:spChg>
        <pc:spChg chg="add del mod">
          <ac:chgData name="Vincent Davy Zoonekynd" userId="9b657ceb-2c2e-465a-9d3d-eec3e4197458" providerId="ADAL" clId="{E7E73C21-A7BA-4C5D-B471-D12A4EB5A59C}" dt="2023-12-08T15:15:08.562" v="497" actId="20577"/>
          <ac:spMkLst>
            <pc:docMk/>
            <pc:sldMk cId="1414798711" sldId="421"/>
            <ac:spMk id="3" creationId="{49BD1D05-3AC1-69A8-0F41-23FC5104FBE3}"/>
          </ac:spMkLst>
        </pc:spChg>
        <pc:spChg chg="add del mod">
          <ac:chgData name="Vincent Davy Zoonekynd" userId="9b657ceb-2c2e-465a-9d3d-eec3e4197458" providerId="ADAL" clId="{E7E73C21-A7BA-4C5D-B471-D12A4EB5A59C}" dt="2023-12-08T13:56:11.683" v="387"/>
          <ac:spMkLst>
            <pc:docMk/>
            <pc:sldMk cId="1414798711" sldId="421"/>
            <ac:spMk id="4" creationId="{04997320-035F-B802-80A2-4F4A52EDFE9C}"/>
          </ac:spMkLst>
        </pc:spChg>
        <pc:spChg chg="add del mod">
          <ac:chgData name="Vincent Davy Zoonekynd" userId="9b657ceb-2c2e-465a-9d3d-eec3e4197458" providerId="ADAL" clId="{E7E73C21-A7BA-4C5D-B471-D12A4EB5A59C}" dt="2023-12-08T13:56:32.417" v="389"/>
          <ac:spMkLst>
            <pc:docMk/>
            <pc:sldMk cId="1414798711" sldId="421"/>
            <ac:spMk id="5" creationId="{58B7986C-7E59-C433-5C1C-CA463504BD8D}"/>
          </ac:spMkLst>
        </pc:spChg>
      </pc:sldChg>
      <pc:sldChg chg="modSp new del mod ord">
        <pc:chgData name="Vincent Davy Zoonekynd" userId="9b657ceb-2c2e-465a-9d3d-eec3e4197458" providerId="ADAL" clId="{E7E73C21-A7BA-4C5D-B471-D12A4EB5A59C}" dt="2023-12-14T05:09:59.224" v="821" actId="47"/>
        <pc:sldMkLst>
          <pc:docMk/>
          <pc:sldMk cId="1421071247" sldId="422"/>
        </pc:sldMkLst>
        <pc:spChg chg="mod">
          <ac:chgData name="Vincent Davy Zoonekynd" userId="9b657ceb-2c2e-465a-9d3d-eec3e4197458" providerId="ADAL" clId="{E7E73C21-A7BA-4C5D-B471-D12A4EB5A59C}" dt="2023-12-08T15:30:47.870" v="574" actId="20577"/>
          <ac:spMkLst>
            <pc:docMk/>
            <pc:sldMk cId="1421071247" sldId="422"/>
            <ac:spMk id="2" creationId="{BAD1FF21-5029-E938-99F4-9D46F72F4074}"/>
          </ac:spMkLst>
        </pc:spChg>
        <pc:spChg chg="mod">
          <ac:chgData name="Vincent Davy Zoonekynd" userId="9b657ceb-2c2e-465a-9d3d-eec3e4197458" providerId="ADAL" clId="{E7E73C21-A7BA-4C5D-B471-D12A4EB5A59C}" dt="2023-12-08T15:34:35.703" v="819" actId="20577"/>
          <ac:spMkLst>
            <pc:docMk/>
            <pc:sldMk cId="1421071247" sldId="422"/>
            <ac:spMk id="3" creationId="{AE8E12D5-E29E-8FC0-45C0-BF09410BE2F8}"/>
          </ac:spMkLst>
        </pc:spChg>
      </pc:sldChg>
      <pc:sldChg chg="addSp delSp modSp new mod ord">
        <pc:chgData name="Vincent Davy Zoonekynd" userId="9b657ceb-2c2e-465a-9d3d-eec3e4197458" providerId="ADAL" clId="{E7E73C21-A7BA-4C5D-B471-D12A4EB5A59C}" dt="2023-12-14T05:13:55.550" v="849"/>
        <pc:sldMkLst>
          <pc:docMk/>
          <pc:sldMk cId="269274286" sldId="423"/>
        </pc:sldMkLst>
        <pc:spChg chg="mod">
          <ac:chgData name="Vincent Davy Zoonekynd" userId="9b657ceb-2c2e-465a-9d3d-eec3e4197458" providerId="ADAL" clId="{E7E73C21-A7BA-4C5D-B471-D12A4EB5A59C}" dt="2023-12-08T15:29:16.485" v="558" actId="20577"/>
          <ac:spMkLst>
            <pc:docMk/>
            <pc:sldMk cId="269274286" sldId="423"/>
            <ac:spMk id="2" creationId="{3CA055D8-D5B6-EC68-59DF-0FF8F6A38B14}"/>
          </ac:spMkLst>
        </pc:spChg>
        <pc:spChg chg="del">
          <ac:chgData name="Vincent Davy Zoonekynd" userId="9b657ceb-2c2e-465a-9d3d-eec3e4197458" providerId="ADAL" clId="{E7E73C21-A7BA-4C5D-B471-D12A4EB5A59C}" dt="2023-12-08T15:29:09.930" v="544" actId="478"/>
          <ac:spMkLst>
            <pc:docMk/>
            <pc:sldMk cId="269274286" sldId="423"/>
            <ac:spMk id="3" creationId="{5EED2A40-AAAC-CDB1-EC9A-0ED4C0D1CBCA}"/>
          </ac:spMkLst>
        </pc:spChg>
        <pc:spChg chg="add mod">
          <ac:chgData name="Vincent Davy Zoonekynd" userId="9b657ceb-2c2e-465a-9d3d-eec3e4197458" providerId="ADAL" clId="{E7E73C21-A7BA-4C5D-B471-D12A4EB5A59C}" dt="2023-12-08T15:30:39.556" v="570" actId="255"/>
          <ac:spMkLst>
            <pc:docMk/>
            <pc:sldMk cId="269274286" sldId="423"/>
            <ac:spMk id="4" creationId="{123253AF-2B2F-84A9-CFA4-315E217CB59B}"/>
          </ac:spMkLst>
        </pc:spChg>
      </pc:sldChg>
      <pc:sldChg chg="modSp add del mod">
        <pc:chgData name="Vincent Davy Zoonekynd" userId="9b657ceb-2c2e-465a-9d3d-eec3e4197458" providerId="ADAL" clId="{E7E73C21-A7BA-4C5D-B471-D12A4EB5A59C}" dt="2023-12-08T15:32:19.451" v="742" actId="47"/>
        <pc:sldMkLst>
          <pc:docMk/>
          <pc:sldMk cId="292957660" sldId="424"/>
        </pc:sldMkLst>
        <pc:spChg chg="mod">
          <ac:chgData name="Vincent Davy Zoonekynd" userId="9b657ceb-2c2e-465a-9d3d-eec3e4197458" providerId="ADAL" clId="{E7E73C21-A7BA-4C5D-B471-D12A4EB5A59C}" dt="2023-12-08T15:28:54.189" v="541" actId="14100"/>
          <ac:spMkLst>
            <pc:docMk/>
            <pc:sldMk cId="292957660" sldId="424"/>
            <ac:spMk id="3" creationId="{49BD1D05-3AC1-69A8-0F41-23FC5104FBE3}"/>
          </ac:spMkLst>
        </pc:spChg>
      </pc:sldChg>
      <pc:sldChg chg="add">
        <pc:chgData name="Vincent Davy Zoonekynd" userId="9b657ceb-2c2e-465a-9d3d-eec3e4197458" providerId="ADAL" clId="{E7E73C21-A7BA-4C5D-B471-D12A4EB5A59C}" dt="2023-12-14T05:10:53.635" v="824"/>
        <pc:sldMkLst>
          <pc:docMk/>
          <pc:sldMk cId="2660545373" sldId="428"/>
        </pc:sldMkLst>
      </pc:sldChg>
      <pc:sldChg chg="add">
        <pc:chgData name="Vincent Davy Zoonekynd" userId="9b657ceb-2c2e-465a-9d3d-eec3e4197458" providerId="ADAL" clId="{E7E73C21-A7BA-4C5D-B471-D12A4EB5A59C}" dt="2023-12-14T05:10:53.635" v="824"/>
        <pc:sldMkLst>
          <pc:docMk/>
          <pc:sldMk cId="1259238331" sldId="430"/>
        </pc:sldMkLst>
      </pc:sldChg>
      <pc:sldChg chg="add">
        <pc:chgData name="Vincent Davy Zoonekynd" userId="9b657ceb-2c2e-465a-9d3d-eec3e4197458" providerId="ADAL" clId="{E7E73C21-A7BA-4C5D-B471-D12A4EB5A59C}" dt="2023-12-14T05:12:31.827" v="830"/>
        <pc:sldMkLst>
          <pc:docMk/>
          <pc:sldMk cId="1542785066" sldId="433"/>
        </pc:sldMkLst>
      </pc:sldChg>
      <pc:sldChg chg="add del">
        <pc:chgData name="Vincent Davy Zoonekynd" userId="9b657ceb-2c2e-465a-9d3d-eec3e4197458" providerId="ADAL" clId="{E7E73C21-A7BA-4C5D-B471-D12A4EB5A59C}" dt="2023-12-14T05:12:40.414" v="831" actId="47"/>
        <pc:sldMkLst>
          <pc:docMk/>
          <pc:sldMk cId="3577302343" sldId="434"/>
        </pc:sldMkLst>
      </pc:sldChg>
      <pc:sldChg chg="add">
        <pc:chgData name="Vincent Davy Zoonekynd" userId="9b657ceb-2c2e-465a-9d3d-eec3e4197458" providerId="ADAL" clId="{E7E73C21-A7BA-4C5D-B471-D12A4EB5A59C}" dt="2023-12-14T05:10:41.542" v="823"/>
        <pc:sldMkLst>
          <pc:docMk/>
          <pc:sldMk cId="2636428850" sldId="435"/>
        </pc:sldMkLst>
      </pc:sldChg>
      <pc:sldChg chg="add del">
        <pc:chgData name="Vincent Davy Zoonekynd" userId="9b657ceb-2c2e-465a-9d3d-eec3e4197458" providerId="ADAL" clId="{E7E73C21-A7BA-4C5D-B471-D12A4EB5A59C}" dt="2023-12-14T05:11:44.096" v="828"/>
        <pc:sldMkLst>
          <pc:docMk/>
          <pc:sldMk cId="1778125671" sldId="436"/>
        </pc:sldMkLst>
      </pc:sldChg>
      <pc:sldChg chg="add del">
        <pc:chgData name="Vincent Davy Zoonekynd" userId="9b657ceb-2c2e-465a-9d3d-eec3e4197458" providerId="ADAL" clId="{E7E73C21-A7BA-4C5D-B471-D12A4EB5A59C}" dt="2023-12-14T05:11:30.525" v="826"/>
        <pc:sldMkLst>
          <pc:docMk/>
          <pc:sldMk cId="2821595991" sldId="436"/>
        </pc:sldMkLst>
      </pc:sldChg>
      <pc:sldChg chg="add del">
        <pc:chgData name="Vincent Davy Zoonekynd" userId="9b657ceb-2c2e-465a-9d3d-eec3e4197458" providerId="ADAL" clId="{E7E73C21-A7BA-4C5D-B471-D12A4EB5A59C}" dt="2023-12-14T05:11:44.096" v="828"/>
        <pc:sldMkLst>
          <pc:docMk/>
          <pc:sldMk cId="2776640412" sldId="437"/>
        </pc:sldMkLst>
      </pc:sldChg>
      <pc:sldChg chg="add del">
        <pc:chgData name="Vincent Davy Zoonekynd" userId="9b657ceb-2c2e-465a-9d3d-eec3e4197458" providerId="ADAL" clId="{E7E73C21-A7BA-4C5D-B471-D12A4EB5A59C}" dt="2023-12-14T05:11:30.525" v="826"/>
        <pc:sldMkLst>
          <pc:docMk/>
          <pc:sldMk cId="4242001610" sldId="437"/>
        </pc:sldMkLst>
      </pc:sldChg>
      <pc:sldChg chg="addSp delSp modSp add mod">
        <pc:chgData name="Vincent Davy Zoonekynd" userId="9b657ceb-2c2e-465a-9d3d-eec3e4197458" providerId="ADAL" clId="{E7E73C21-A7BA-4C5D-B471-D12A4EB5A59C}" dt="2023-12-14T05:15:24.519" v="858" actId="2711"/>
        <pc:sldMkLst>
          <pc:docMk/>
          <pc:sldMk cId="1901709597" sldId="439"/>
        </pc:sldMkLst>
        <pc:spChg chg="add del mod">
          <ac:chgData name="Vincent Davy Zoonekynd" userId="9b657ceb-2c2e-465a-9d3d-eec3e4197458" providerId="ADAL" clId="{E7E73C21-A7BA-4C5D-B471-D12A4EB5A59C}" dt="2023-12-14T05:14:28.844" v="851"/>
          <ac:spMkLst>
            <pc:docMk/>
            <pc:sldMk cId="1901709597" sldId="439"/>
            <ac:spMk id="2" creationId="{B9A6B066-8BFC-7416-A8F0-A4A2F6410E16}"/>
          </ac:spMkLst>
        </pc:spChg>
        <pc:spChg chg="mod">
          <ac:chgData name="Vincent Davy Zoonekynd" userId="9b657ceb-2c2e-465a-9d3d-eec3e4197458" providerId="ADAL" clId="{E7E73C21-A7BA-4C5D-B471-D12A4EB5A59C}" dt="2023-12-14T05:15:24.519" v="858" actId="2711"/>
          <ac:spMkLst>
            <pc:docMk/>
            <pc:sldMk cId="1901709597" sldId="439"/>
            <ac:spMk id="3" creationId="{28C9787E-7C66-C9AF-9D1D-C70234BF80F7}"/>
          </ac:spMkLst>
        </pc:spChg>
      </pc:sldChg>
      <pc:sldChg chg="add del">
        <pc:chgData name="Vincent Davy Zoonekynd" userId="9b657ceb-2c2e-465a-9d3d-eec3e4197458" providerId="ADAL" clId="{E7E73C21-A7BA-4C5D-B471-D12A4EB5A59C}" dt="2023-12-14T05:13:01.947" v="834"/>
        <pc:sldMkLst>
          <pc:docMk/>
          <pc:sldMk cId="2240440082" sldId="443"/>
        </pc:sldMkLst>
      </pc:sldChg>
      <pc:sldChg chg="add">
        <pc:chgData name="Vincent Davy Zoonekynd" userId="9b657ceb-2c2e-465a-9d3d-eec3e4197458" providerId="ADAL" clId="{E7E73C21-A7BA-4C5D-B471-D12A4EB5A59C}" dt="2023-12-14T05:16:23.552" v="859" actId="2890"/>
        <pc:sldMkLst>
          <pc:docMk/>
          <pc:sldMk cId="2365676977" sldId="444"/>
        </pc:sldMkLst>
      </pc:sldChg>
      <pc:sldChg chg="modSp new mod">
        <pc:chgData name="Vincent Davy Zoonekynd" userId="9b657ceb-2c2e-465a-9d3d-eec3e4197458" providerId="ADAL" clId="{E7E73C21-A7BA-4C5D-B471-D12A4EB5A59C}" dt="2023-12-19T14:10:45.352" v="3487" actId="20577"/>
        <pc:sldMkLst>
          <pc:docMk/>
          <pc:sldMk cId="2830893550" sldId="445"/>
        </pc:sldMkLst>
        <pc:spChg chg="mod">
          <ac:chgData name="Vincent Davy Zoonekynd" userId="9b657ceb-2c2e-465a-9d3d-eec3e4197458" providerId="ADAL" clId="{E7E73C21-A7BA-4C5D-B471-D12A4EB5A59C}" dt="2023-12-14T05:16:42.126" v="876" actId="20577"/>
          <ac:spMkLst>
            <pc:docMk/>
            <pc:sldMk cId="2830893550" sldId="445"/>
            <ac:spMk id="2" creationId="{FD4C15E9-E12E-8C25-5920-094FF52651F6}"/>
          </ac:spMkLst>
        </pc:spChg>
        <pc:spChg chg="mod">
          <ac:chgData name="Vincent Davy Zoonekynd" userId="9b657ceb-2c2e-465a-9d3d-eec3e4197458" providerId="ADAL" clId="{E7E73C21-A7BA-4C5D-B471-D12A4EB5A59C}" dt="2023-12-19T14:10:45.352" v="3487" actId="20577"/>
          <ac:spMkLst>
            <pc:docMk/>
            <pc:sldMk cId="2830893550" sldId="445"/>
            <ac:spMk id="3" creationId="{677E454D-5A30-12E3-B257-840326729CA7}"/>
          </ac:spMkLst>
        </pc:spChg>
      </pc:sldChg>
      <pc:sldChg chg="addSp delSp modSp new mod modClrScheme chgLayout">
        <pc:chgData name="Vincent Davy Zoonekynd" userId="9b657ceb-2c2e-465a-9d3d-eec3e4197458" providerId="ADAL" clId="{E7E73C21-A7BA-4C5D-B471-D12A4EB5A59C}" dt="2023-12-14T05:22:49.056" v="1046" actId="20577"/>
        <pc:sldMkLst>
          <pc:docMk/>
          <pc:sldMk cId="3702060371" sldId="446"/>
        </pc:sldMkLst>
        <pc:spChg chg="add mod">
          <ac:chgData name="Vincent Davy Zoonekynd" userId="9b657ceb-2c2e-465a-9d3d-eec3e4197458" providerId="ADAL" clId="{E7E73C21-A7BA-4C5D-B471-D12A4EB5A59C}" dt="2023-12-14T05:22:19.532" v="1013" actId="20577"/>
          <ac:spMkLst>
            <pc:docMk/>
            <pc:sldMk cId="3702060371" sldId="446"/>
            <ac:spMk id="2" creationId="{C75D9B12-14C9-04AD-6276-1DC732EA42B5}"/>
          </ac:spMkLst>
        </pc:spChg>
        <pc:spChg chg="add del mod">
          <ac:chgData name="Vincent Davy Zoonekynd" userId="9b657ceb-2c2e-465a-9d3d-eec3e4197458" providerId="ADAL" clId="{E7E73C21-A7BA-4C5D-B471-D12A4EB5A59C}" dt="2023-12-14T05:22:49.056" v="1046" actId="20577"/>
          <ac:spMkLst>
            <pc:docMk/>
            <pc:sldMk cId="3702060371" sldId="446"/>
            <ac:spMk id="3" creationId="{9974C631-41C6-7E72-C4EA-ECF3BFDD73FA}"/>
          </ac:spMkLst>
        </pc:spChg>
        <pc:spChg chg="add del mod">
          <ac:chgData name="Vincent Davy Zoonekynd" userId="9b657ceb-2c2e-465a-9d3d-eec3e4197458" providerId="ADAL" clId="{E7E73C21-A7BA-4C5D-B471-D12A4EB5A59C}" dt="2023-12-14T05:21:15.457" v="1002"/>
          <ac:spMkLst>
            <pc:docMk/>
            <pc:sldMk cId="3702060371" sldId="446"/>
            <ac:spMk id="4" creationId="{9C7B0252-4A1F-B8B4-2F0D-4AEBD413B5CF}"/>
          </ac:spMkLst>
        </pc:spChg>
      </pc:sldChg>
      <pc:sldChg chg="modSp add mod">
        <pc:chgData name="Vincent Davy Zoonekynd" userId="9b657ceb-2c2e-465a-9d3d-eec3e4197458" providerId="ADAL" clId="{E7E73C21-A7BA-4C5D-B471-D12A4EB5A59C}" dt="2023-12-14T05:23:59.326" v="1063" actId="20577"/>
        <pc:sldMkLst>
          <pc:docMk/>
          <pc:sldMk cId="2176477437" sldId="447"/>
        </pc:sldMkLst>
        <pc:spChg chg="mod">
          <ac:chgData name="Vincent Davy Zoonekynd" userId="9b657ceb-2c2e-465a-9d3d-eec3e4197458" providerId="ADAL" clId="{E7E73C21-A7BA-4C5D-B471-D12A4EB5A59C}" dt="2023-12-14T05:23:59.326" v="1063" actId="20577"/>
          <ac:spMkLst>
            <pc:docMk/>
            <pc:sldMk cId="2176477437" sldId="447"/>
            <ac:spMk id="4" creationId="{610664E5-6276-E57B-536C-250E530CFD11}"/>
          </ac:spMkLst>
        </pc:spChg>
      </pc:sldChg>
      <pc:sldChg chg="modSp add mod">
        <pc:chgData name="Vincent Davy Zoonekynd" userId="9b657ceb-2c2e-465a-9d3d-eec3e4197458" providerId="ADAL" clId="{E7E73C21-A7BA-4C5D-B471-D12A4EB5A59C}" dt="2023-12-14T05:24:19.077" v="1103" actId="20577"/>
        <pc:sldMkLst>
          <pc:docMk/>
          <pc:sldMk cId="3365360801" sldId="448"/>
        </pc:sldMkLst>
        <pc:spChg chg="mod">
          <ac:chgData name="Vincent Davy Zoonekynd" userId="9b657ceb-2c2e-465a-9d3d-eec3e4197458" providerId="ADAL" clId="{E7E73C21-A7BA-4C5D-B471-D12A4EB5A59C}" dt="2023-12-14T05:24:19.077" v="1103" actId="20577"/>
          <ac:spMkLst>
            <pc:docMk/>
            <pc:sldMk cId="3365360801" sldId="448"/>
            <ac:spMk id="4" creationId="{610664E5-6276-E57B-536C-250E530CFD11}"/>
          </ac:spMkLst>
        </pc:spChg>
      </pc:sldChg>
      <pc:sldChg chg="modSp add mod">
        <pc:chgData name="Vincent Davy Zoonekynd" userId="9b657ceb-2c2e-465a-9d3d-eec3e4197458" providerId="ADAL" clId="{E7E73C21-A7BA-4C5D-B471-D12A4EB5A59C}" dt="2023-12-14T05:24:31.692" v="1123" actId="20577"/>
        <pc:sldMkLst>
          <pc:docMk/>
          <pc:sldMk cId="2767212452" sldId="449"/>
        </pc:sldMkLst>
        <pc:spChg chg="mod">
          <ac:chgData name="Vincent Davy Zoonekynd" userId="9b657ceb-2c2e-465a-9d3d-eec3e4197458" providerId="ADAL" clId="{E7E73C21-A7BA-4C5D-B471-D12A4EB5A59C}" dt="2023-12-14T05:24:31.692" v="1123" actId="20577"/>
          <ac:spMkLst>
            <pc:docMk/>
            <pc:sldMk cId="2767212452" sldId="449"/>
            <ac:spMk id="4" creationId="{610664E5-6276-E57B-536C-250E530CFD11}"/>
          </ac:spMkLst>
        </pc:spChg>
      </pc:sldChg>
      <pc:sldChg chg="modSp add mod">
        <pc:chgData name="Vincent Davy Zoonekynd" userId="9b657ceb-2c2e-465a-9d3d-eec3e4197458" providerId="ADAL" clId="{E7E73C21-A7BA-4C5D-B471-D12A4EB5A59C}" dt="2023-12-14T05:24:54.705" v="1135" actId="20577"/>
        <pc:sldMkLst>
          <pc:docMk/>
          <pc:sldMk cId="2421645262" sldId="450"/>
        </pc:sldMkLst>
        <pc:spChg chg="mod">
          <ac:chgData name="Vincent Davy Zoonekynd" userId="9b657ceb-2c2e-465a-9d3d-eec3e4197458" providerId="ADAL" clId="{E7E73C21-A7BA-4C5D-B471-D12A4EB5A59C}" dt="2023-12-14T05:24:54.705" v="1135" actId="20577"/>
          <ac:spMkLst>
            <pc:docMk/>
            <pc:sldMk cId="2421645262" sldId="450"/>
            <ac:spMk id="4" creationId="{610664E5-6276-E57B-536C-250E530CFD11}"/>
          </ac:spMkLst>
        </pc:spChg>
      </pc:sldChg>
      <pc:sldChg chg="modSp add mod">
        <pc:chgData name="Vincent Davy Zoonekynd" userId="9b657ceb-2c2e-465a-9d3d-eec3e4197458" providerId="ADAL" clId="{E7E73C21-A7BA-4C5D-B471-D12A4EB5A59C}" dt="2023-12-14T05:30:05.220" v="1418" actId="27636"/>
        <pc:sldMkLst>
          <pc:docMk/>
          <pc:sldMk cId="992654088" sldId="451"/>
        </pc:sldMkLst>
        <pc:spChg chg="mod">
          <ac:chgData name="Vincent Davy Zoonekynd" userId="9b657ceb-2c2e-465a-9d3d-eec3e4197458" providerId="ADAL" clId="{E7E73C21-A7BA-4C5D-B471-D12A4EB5A59C}" dt="2023-12-14T05:30:05.220" v="1418" actId="27636"/>
          <ac:spMkLst>
            <pc:docMk/>
            <pc:sldMk cId="992654088" sldId="451"/>
            <ac:spMk id="3" creationId="{1E5537FF-2302-DC5C-A03C-547D4E1FC380}"/>
          </ac:spMkLst>
        </pc:spChg>
      </pc:sldChg>
      <pc:sldChg chg="add">
        <pc:chgData name="Vincent Davy Zoonekynd" userId="9b657ceb-2c2e-465a-9d3d-eec3e4197458" providerId="ADAL" clId="{E7E73C21-A7BA-4C5D-B471-D12A4EB5A59C}" dt="2023-12-14T05:26:16.242" v="1137"/>
        <pc:sldMkLst>
          <pc:docMk/>
          <pc:sldMk cId="3436981913" sldId="452"/>
        </pc:sldMkLst>
      </pc:sldChg>
      <pc:sldChg chg="add">
        <pc:chgData name="Vincent Davy Zoonekynd" userId="9b657ceb-2c2e-465a-9d3d-eec3e4197458" providerId="ADAL" clId="{E7E73C21-A7BA-4C5D-B471-D12A4EB5A59C}" dt="2023-12-14T05:26:16.242" v="1137"/>
        <pc:sldMkLst>
          <pc:docMk/>
          <pc:sldMk cId="3491206038" sldId="453"/>
        </pc:sldMkLst>
      </pc:sldChg>
      <pc:sldChg chg="add">
        <pc:chgData name="Vincent Davy Zoonekynd" userId="9b657ceb-2c2e-465a-9d3d-eec3e4197458" providerId="ADAL" clId="{E7E73C21-A7BA-4C5D-B471-D12A4EB5A59C}" dt="2023-12-14T05:26:41.847" v="1139"/>
        <pc:sldMkLst>
          <pc:docMk/>
          <pc:sldMk cId="1095702727" sldId="454"/>
        </pc:sldMkLst>
      </pc:sldChg>
      <pc:sldChg chg="modSp new mod">
        <pc:chgData name="Vincent Davy Zoonekynd" userId="9b657ceb-2c2e-465a-9d3d-eec3e4197458" providerId="ADAL" clId="{E7E73C21-A7BA-4C5D-B471-D12A4EB5A59C}" dt="2023-12-14T05:28:40.449" v="1393" actId="20577"/>
        <pc:sldMkLst>
          <pc:docMk/>
          <pc:sldMk cId="2952178045" sldId="455"/>
        </pc:sldMkLst>
        <pc:spChg chg="mod">
          <ac:chgData name="Vincent Davy Zoonekynd" userId="9b657ceb-2c2e-465a-9d3d-eec3e4197458" providerId="ADAL" clId="{E7E73C21-A7BA-4C5D-B471-D12A4EB5A59C}" dt="2023-12-14T05:27:21.320" v="1169" actId="20577"/>
          <ac:spMkLst>
            <pc:docMk/>
            <pc:sldMk cId="2952178045" sldId="455"/>
            <ac:spMk id="2" creationId="{958548DF-2580-FD49-317B-B7AB514DCABF}"/>
          </ac:spMkLst>
        </pc:spChg>
        <pc:spChg chg="mod">
          <ac:chgData name="Vincent Davy Zoonekynd" userId="9b657ceb-2c2e-465a-9d3d-eec3e4197458" providerId="ADAL" clId="{E7E73C21-A7BA-4C5D-B471-D12A4EB5A59C}" dt="2023-12-14T05:28:40.449" v="1393" actId="20577"/>
          <ac:spMkLst>
            <pc:docMk/>
            <pc:sldMk cId="2952178045" sldId="455"/>
            <ac:spMk id="3" creationId="{69A52CB8-BD53-84CE-5A43-289F48241EFB}"/>
          </ac:spMkLst>
        </pc:spChg>
      </pc:sldChg>
      <pc:sldChg chg="modSp add mod ord">
        <pc:chgData name="Vincent Davy Zoonekynd" userId="9b657ceb-2c2e-465a-9d3d-eec3e4197458" providerId="ADAL" clId="{E7E73C21-A7BA-4C5D-B471-D12A4EB5A59C}" dt="2023-12-14T05:34:36.073" v="1449" actId="20577"/>
        <pc:sldMkLst>
          <pc:docMk/>
          <pc:sldMk cId="1239968430" sldId="456"/>
        </pc:sldMkLst>
        <pc:spChg chg="mod">
          <ac:chgData name="Vincent Davy Zoonekynd" userId="9b657ceb-2c2e-465a-9d3d-eec3e4197458" providerId="ADAL" clId="{E7E73C21-A7BA-4C5D-B471-D12A4EB5A59C}" dt="2023-12-14T05:34:36.073" v="1449" actId="20577"/>
          <ac:spMkLst>
            <pc:docMk/>
            <pc:sldMk cId="1239968430" sldId="456"/>
            <ac:spMk id="4" creationId="{610664E5-6276-E57B-536C-250E530CFD11}"/>
          </ac:spMkLst>
        </pc:spChg>
      </pc:sldChg>
      <pc:sldChg chg="modSp new del mod">
        <pc:chgData name="Vincent Davy Zoonekynd" userId="9b657ceb-2c2e-465a-9d3d-eec3e4197458" providerId="ADAL" clId="{E7E73C21-A7BA-4C5D-B471-D12A4EB5A59C}" dt="2023-12-14T05:29:19.125" v="1400" actId="47"/>
        <pc:sldMkLst>
          <pc:docMk/>
          <pc:sldMk cId="3290027984" sldId="456"/>
        </pc:sldMkLst>
        <pc:spChg chg="mod">
          <ac:chgData name="Vincent Davy Zoonekynd" userId="9b657ceb-2c2e-465a-9d3d-eec3e4197458" providerId="ADAL" clId="{E7E73C21-A7BA-4C5D-B471-D12A4EB5A59C}" dt="2023-12-14T05:29:14.915" v="1399" actId="20577"/>
          <ac:spMkLst>
            <pc:docMk/>
            <pc:sldMk cId="3290027984" sldId="456"/>
            <ac:spMk id="2" creationId="{79B2DA2F-E1D6-9F48-430C-E62BB66F38EF}"/>
          </ac:spMkLst>
        </pc:spChg>
      </pc:sldChg>
      <pc:sldChg chg="modSp new mod">
        <pc:chgData name="Vincent Davy Zoonekynd" userId="9b657ceb-2c2e-465a-9d3d-eec3e4197458" providerId="ADAL" clId="{E7E73C21-A7BA-4C5D-B471-D12A4EB5A59C}" dt="2023-12-14T05:48:28.760" v="1795" actId="255"/>
        <pc:sldMkLst>
          <pc:docMk/>
          <pc:sldMk cId="2462445096" sldId="457"/>
        </pc:sldMkLst>
        <pc:spChg chg="mod">
          <ac:chgData name="Vincent Davy Zoonekynd" userId="9b657ceb-2c2e-465a-9d3d-eec3e4197458" providerId="ADAL" clId="{E7E73C21-A7BA-4C5D-B471-D12A4EB5A59C}" dt="2023-12-14T05:39:20.096" v="1744" actId="20577"/>
          <ac:spMkLst>
            <pc:docMk/>
            <pc:sldMk cId="2462445096" sldId="457"/>
            <ac:spMk id="2" creationId="{AE7E96BF-53D7-CE06-9662-068EF06162B1}"/>
          </ac:spMkLst>
        </pc:spChg>
        <pc:spChg chg="mod">
          <ac:chgData name="Vincent Davy Zoonekynd" userId="9b657ceb-2c2e-465a-9d3d-eec3e4197458" providerId="ADAL" clId="{E7E73C21-A7BA-4C5D-B471-D12A4EB5A59C}" dt="2023-12-14T05:48:28.760" v="1795" actId="255"/>
          <ac:spMkLst>
            <pc:docMk/>
            <pc:sldMk cId="2462445096" sldId="457"/>
            <ac:spMk id="3" creationId="{0CDE7195-6BE8-A84E-CEF2-8783E26422E9}"/>
          </ac:spMkLst>
        </pc:spChg>
      </pc:sldChg>
      <pc:sldChg chg="modSp add mod">
        <pc:chgData name="Vincent Davy Zoonekynd" userId="9b657ceb-2c2e-465a-9d3d-eec3e4197458" providerId="ADAL" clId="{E7E73C21-A7BA-4C5D-B471-D12A4EB5A59C}" dt="2023-12-14T05:49:55.998" v="1822" actId="255"/>
        <pc:sldMkLst>
          <pc:docMk/>
          <pc:sldMk cId="319478942" sldId="458"/>
        </pc:sldMkLst>
        <pc:spChg chg="mod">
          <ac:chgData name="Vincent Davy Zoonekynd" userId="9b657ceb-2c2e-465a-9d3d-eec3e4197458" providerId="ADAL" clId="{E7E73C21-A7BA-4C5D-B471-D12A4EB5A59C}" dt="2023-12-14T05:39:36.834" v="1759" actId="20577"/>
          <ac:spMkLst>
            <pc:docMk/>
            <pc:sldMk cId="319478942" sldId="458"/>
            <ac:spMk id="2" creationId="{AE7E96BF-53D7-CE06-9662-068EF06162B1}"/>
          </ac:spMkLst>
        </pc:spChg>
        <pc:spChg chg="mod">
          <ac:chgData name="Vincent Davy Zoonekynd" userId="9b657ceb-2c2e-465a-9d3d-eec3e4197458" providerId="ADAL" clId="{E7E73C21-A7BA-4C5D-B471-D12A4EB5A59C}" dt="2023-12-14T05:49:55.998" v="1822" actId="255"/>
          <ac:spMkLst>
            <pc:docMk/>
            <pc:sldMk cId="319478942" sldId="458"/>
            <ac:spMk id="3" creationId="{0CDE7195-6BE8-A84E-CEF2-8783E26422E9}"/>
          </ac:spMkLst>
        </pc:spChg>
      </pc:sldChg>
      <pc:sldChg chg="modSp new mod">
        <pc:chgData name="Vincent Davy Zoonekynd" userId="9b657ceb-2c2e-465a-9d3d-eec3e4197458" providerId="ADAL" clId="{E7E73C21-A7BA-4C5D-B471-D12A4EB5A59C}" dt="2023-12-14T05:55:57.805" v="1871" actId="6549"/>
        <pc:sldMkLst>
          <pc:docMk/>
          <pc:sldMk cId="2053614463" sldId="459"/>
        </pc:sldMkLst>
        <pc:spChg chg="mod">
          <ac:chgData name="Vincent Davy Zoonekynd" userId="9b657ceb-2c2e-465a-9d3d-eec3e4197458" providerId="ADAL" clId="{E7E73C21-A7BA-4C5D-B471-D12A4EB5A59C}" dt="2023-12-14T05:55:35.562" v="1861" actId="27636"/>
          <ac:spMkLst>
            <pc:docMk/>
            <pc:sldMk cId="2053614463" sldId="459"/>
            <ac:spMk id="2" creationId="{B07CADB2-7DA7-8AC8-4812-BFA82C27313B}"/>
          </ac:spMkLst>
        </pc:spChg>
        <pc:spChg chg="mod">
          <ac:chgData name="Vincent Davy Zoonekynd" userId="9b657ceb-2c2e-465a-9d3d-eec3e4197458" providerId="ADAL" clId="{E7E73C21-A7BA-4C5D-B471-D12A4EB5A59C}" dt="2023-12-14T05:55:57.805" v="1871" actId="6549"/>
          <ac:spMkLst>
            <pc:docMk/>
            <pc:sldMk cId="2053614463" sldId="459"/>
            <ac:spMk id="3" creationId="{A7641116-BC30-03FF-A9D4-2441A807073D}"/>
          </ac:spMkLst>
        </pc:spChg>
      </pc:sldChg>
      <pc:sldChg chg="modSp new mod">
        <pc:chgData name="Vincent Davy Zoonekynd" userId="9b657ceb-2c2e-465a-9d3d-eec3e4197458" providerId="ADAL" clId="{E7E73C21-A7BA-4C5D-B471-D12A4EB5A59C}" dt="2023-12-14T10:09:21.956" v="2460" actId="20577"/>
        <pc:sldMkLst>
          <pc:docMk/>
          <pc:sldMk cId="251455676" sldId="460"/>
        </pc:sldMkLst>
        <pc:spChg chg="mod">
          <ac:chgData name="Vincent Davy Zoonekynd" userId="9b657ceb-2c2e-465a-9d3d-eec3e4197458" providerId="ADAL" clId="{E7E73C21-A7BA-4C5D-B471-D12A4EB5A59C}" dt="2023-12-14T05:56:20.557" v="1906" actId="20577"/>
          <ac:spMkLst>
            <pc:docMk/>
            <pc:sldMk cId="251455676" sldId="460"/>
            <ac:spMk id="2" creationId="{7842ECB2-E461-D280-9950-2D3C3FCB13CF}"/>
          </ac:spMkLst>
        </pc:spChg>
        <pc:spChg chg="mod">
          <ac:chgData name="Vincent Davy Zoonekynd" userId="9b657ceb-2c2e-465a-9d3d-eec3e4197458" providerId="ADAL" clId="{E7E73C21-A7BA-4C5D-B471-D12A4EB5A59C}" dt="2023-12-14T10:09:21.956" v="2460" actId="20577"/>
          <ac:spMkLst>
            <pc:docMk/>
            <pc:sldMk cId="251455676" sldId="460"/>
            <ac:spMk id="3" creationId="{2063FD38-D7C8-4638-7894-687EB81CFCBE}"/>
          </ac:spMkLst>
        </pc:spChg>
      </pc:sldChg>
      <pc:sldChg chg="modSp new mod">
        <pc:chgData name="Vincent Davy Zoonekynd" userId="9b657ceb-2c2e-465a-9d3d-eec3e4197458" providerId="ADAL" clId="{E7E73C21-A7BA-4C5D-B471-D12A4EB5A59C}" dt="2023-12-14T05:59:53.836" v="1964" actId="6549"/>
        <pc:sldMkLst>
          <pc:docMk/>
          <pc:sldMk cId="2420117579" sldId="461"/>
        </pc:sldMkLst>
        <pc:spChg chg="mod">
          <ac:chgData name="Vincent Davy Zoonekynd" userId="9b657ceb-2c2e-465a-9d3d-eec3e4197458" providerId="ADAL" clId="{E7E73C21-A7BA-4C5D-B471-D12A4EB5A59C}" dt="2023-12-14T05:59:40.643" v="1961" actId="20577"/>
          <ac:spMkLst>
            <pc:docMk/>
            <pc:sldMk cId="2420117579" sldId="461"/>
            <ac:spMk id="2" creationId="{7C33E559-540F-60A5-9635-2047C20AE0AE}"/>
          </ac:spMkLst>
        </pc:spChg>
        <pc:spChg chg="mod">
          <ac:chgData name="Vincent Davy Zoonekynd" userId="9b657ceb-2c2e-465a-9d3d-eec3e4197458" providerId="ADAL" clId="{E7E73C21-A7BA-4C5D-B471-D12A4EB5A59C}" dt="2023-12-14T05:59:53.836" v="1964" actId="6549"/>
          <ac:spMkLst>
            <pc:docMk/>
            <pc:sldMk cId="2420117579" sldId="461"/>
            <ac:spMk id="3" creationId="{C70FD4AC-1E29-676A-99D5-81E2119165A2}"/>
          </ac:spMkLst>
        </pc:spChg>
      </pc:sldChg>
      <pc:sldChg chg="modSp new mod">
        <pc:chgData name="Vincent Davy Zoonekynd" userId="9b657ceb-2c2e-465a-9d3d-eec3e4197458" providerId="ADAL" clId="{E7E73C21-A7BA-4C5D-B471-D12A4EB5A59C}" dt="2023-12-14T06:01:23.101" v="2040" actId="6549"/>
        <pc:sldMkLst>
          <pc:docMk/>
          <pc:sldMk cId="3946725013" sldId="462"/>
        </pc:sldMkLst>
        <pc:spChg chg="mod">
          <ac:chgData name="Vincent Davy Zoonekynd" userId="9b657ceb-2c2e-465a-9d3d-eec3e4197458" providerId="ADAL" clId="{E7E73C21-A7BA-4C5D-B471-D12A4EB5A59C}" dt="2023-12-14T06:00:09.361" v="1974" actId="20577"/>
          <ac:spMkLst>
            <pc:docMk/>
            <pc:sldMk cId="3946725013" sldId="462"/>
            <ac:spMk id="2" creationId="{32D878A5-629E-6E9B-DDD5-21CB5ACF90DC}"/>
          </ac:spMkLst>
        </pc:spChg>
        <pc:spChg chg="mod">
          <ac:chgData name="Vincent Davy Zoonekynd" userId="9b657ceb-2c2e-465a-9d3d-eec3e4197458" providerId="ADAL" clId="{E7E73C21-A7BA-4C5D-B471-D12A4EB5A59C}" dt="2023-12-14T06:01:23.101" v="2040" actId="6549"/>
          <ac:spMkLst>
            <pc:docMk/>
            <pc:sldMk cId="3946725013" sldId="462"/>
            <ac:spMk id="3" creationId="{C9E7C1C7-9140-293F-84BA-F83BA1C29901}"/>
          </ac:spMkLst>
        </pc:spChg>
      </pc:sldChg>
      <pc:sldChg chg="modSp new mod">
        <pc:chgData name="Vincent Davy Zoonekynd" userId="9b657ceb-2c2e-465a-9d3d-eec3e4197458" providerId="ADAL" clId="{E7E73C21-A7BA-4C5D-B471-D12A4EB5A59C}" dt="2023-12-14T06:04:46.886" v="2345" actId="20577"/>
        <pc:sldMkLst>
          <pc:docMk/>
          <pc:sldMk cId="3909582023" sldId="463"/>
        </pc:sldMkLst>
        <pc:spChg chg="mod">
          <ac:chgData name="Vincent Davy Zoonekynd" userId="9b657ceb-2c2e-465a-9d3d-eec3e4197458" providerId="ADAL" clId="{E7E73C21-A7BA-4C5D-B471-D12A4EB5A59C}" dt="2023-12-14T06:01:48.524" v="2062" actId="20577"/>
          <ac:spMkLst>
            <pc:docMk/>
            <pc:sldMk cId="3909582023" sldId="463"/>
            <ac:spMk id="2" creationId="{5FB96C22-FB02-58EC-88C1-976EAE4F29C0}"/>
          </ac:spMkLst>
        </pc:spChg>
        <pc:spChg chg="mod">
          <ac:chgData name="Vincent Davy Zoonekynd" userId="9b657ceb-2c2e-465a-9d3d-eec3e4197458" providerId="ADAL" clId="{E7E73C21-A7BA-4C5D-B471-D12A4EB5A59C}" dt="2023-12-14T06:04:46.886" v="2345" actId="20577"/>
          <ac:spMkLst>
            <pc:docMk/>
            <pc:sldMk cId="3909582023" sldId="463"/>
            <ac:spMk id="3" creationId="{130431CD-3C06-D7C6-4E66-3833FCFB1F9E}"/>
          </ac:spMkLst>
        </pc:spChg>
      </pc:sldChg>
      <pc:sldChg chg="modSp new mod">
        <pc:chgData name="Vincent Davy Zoonekynd" userId="9b657ceb-2c2e-465a-9d3d-eec3e4197458" providerId="ADAL" clId="{E7E73C21-A7BA-4C5D-B471-D12A4EB5A59C}" dt="2023-12-14T06:05:44.851" v="2382" actId="20577"/>
        <pc:sldMkLst>
          <pc:docMk/>
          <pc:sldMk cId="4060181011" sldId="464"/>
        </pc:sldMkLst>
        <pc:spChg chg="mod">
          <ac:chgData name="Vincent Davy Zoonekynd" userId="9b657ceb-2c2e-465a-9d3d-eec3e4197458" providerId="ADAL" clId="{E7E73C21-A7BA-4C5D-B471-D12A4EB5A59C}" dt="2023-12-14T06:05:44.851" v="2382" actId="20577"/>
          <ac:spMkLst>
            <pc:docMk/>
            <pc:sldMk cId="4060181011" sldId="464"/>
            <ac:spMk id="2" creationId="{01F0E4FE-43EC-7B64-46CC-21EA21FB34AF}"/>
          </ac:spMkLst>
        </pc:spChg>
        <pc:spChg chg="mod">
          <ac:chgData name="Vincent Davy Zoonekynd" userId="9b657ceb-2c2e-465a-9d3d-eec3e4197458" providerId="ADAL" clId="{E7E73C21-A7BA-4C5D-B471-D12A4EB5A59C}" dt="2023-12-14T06:05:37.203" v="2380" actId="6549"/>
          <ac:spMkLst>
            <pc:docMk/>
            <pc:sldMk cId="4060181011" sldId="464"/>
            <ac:spMk id="3" creationId="{B4572352-63A3-B885-70EC-367A4794AA6C}"/>
          </ac:spMkLst>
        </pc:spChg>
      </pc:sldChg>
      <pc:sldChg chg="modSp add mod">
        <pc:chgData name="Vincent Davy Zoonekynd" userId="9b657ceb-2c2e-465a-9d3d-eec3e4197458" providerId="ADAL" clId="{E7E73C21-A7BA-4C5D-B471-D12A4EB5A59C}" dt="2023-12-14T06:06:55.151" v="2433" actId="20577"/>
        <pc:sldMkLst>
          <pc:docMk/>
          <pc:sldMk cId="1966203631" sldId="465"/>
        </pc:sldMkLst>
        <pc:spChg chg="mod">
          <ac:chgData name="Vincent Davy Zoonekynd" userId="9b657ceb-2c2e-465a-9d3d-eec3e4197458" providerId="ADAL" clId="{E7E73C21-A7BA-4C5D-B471-D12A4EB5A59C}" dt="2023-12-14T06:06:55.151" v="2433" actId="20577"/>
          <ac:spMkLst>
            <pc:docMk/>
            <pc:sldMk cId="1966203631" sldId="465"/>
            <ac:spMk id="3" creationId="{B4572352-63A3-B885-70EC-367A4794AA6C}"/>
          </ac:spMkLst>
        </pc:spChg>
      </pc:sldChg>
      <pc:sldChg chg="modSp add mod">
        <pc:chgData name="Vincent Davy Zoonekynd" userId="9b657ceb-2c2e-465a-9d3d-eec3e4197458" providerId="ADAL" clId="{E7E73C21-A7BA-4C5D-B471-D12A4EB5A59C}" dt="2024-01-10T10:11:30.958" v="4239" actId="20577"/>
        <pc:sldMkLst>
          <pc:docMk/>
          <pc:sldMk cId="3569624603" sldId="466"/>
        </pc:sldMkLst>
        <pc:spChg chg="mod">
          <ac:chgData name="Vincent Davy Zoonekynd" userId="9b657ceb-2c2e-465a-9d3d-eec3e4197458" providerId="ADAL" clId="{E7E73C21-A7BA-4C5D-B471-D12A4EB5A59C}" dt="2024-01-10T10:11:30.958" v="4239" actId="20577"/>
          <ac:spMkLst>
            <pc:docMk/>
            <pc:sldMk cId="3569624603" sldId="466"/>
            <ac:spMk id="4" creationId="{610664E5-6276-E57B-536C-250E530CFD11}"/>
          </ac:spMkLst>
        </pc:spChg>
      </pc:sldChg>
      <pc:sldChg chg="modSp new mod">
        <pc:chgData name="Vincent Davy Zoonekynd" userId="9b657ceb-2c2e-465a-9d3d-eec3e4197458" providerId="ADAL" clId="{E7E73C21-A7BA-4C5D-B471-D12A4EB5A59C}" dt="2023-12-14T11:47:03.040" v="2592" actId="255"/>
        <pc:sldMkLst>
          <pc:docMk/>
          <pc:sldMk cId="1596624833" sldId="467"/>
        </pc:sldMkLst>
        <pc:spChg chg="mod">
          <ac:chgData name="Vincent Davy Zoonekynd" userId="9b657ceb-2c2e-465a-9d3d-eec3e4197458" providerId="ADAL" clId="{E7E73C21-A7BA-4C5D-B471-D12A4EB5A59C}" dt="2023-12-14T11:43:12.243" v="2485" actId="20577"/>
          <ac:spMkLst>
            <pc:docMk/>
            <pc:sldMk cId="1596624833" sldId="467"/>
            <ac:spMk id="2" creationId="{BA4835C3-4A47-F152-FD47-53F6A7FCC7D1}"/>
          </ac:spMkLst>
        </pc:spChg>
        <pc:spChg chg="mod">
          <ac:chgData name="Vincent Davy Zoonekynd" userId="9b657ceb-2c2e-465a-9d3d-eec3e4197458" providerId="ADAL" clId="{E7E73C21-A7BA-4C5D-B471-D12A4EB5A59C}" dt="2023-12-14T11:47:03.040" v="2592" actId="255"/>
          <ac:spMkLst>
            <pc:docMk/>
            <pc:sldMk cId="1596624833" sldId="467"/>
            <ac:spMk id="3" creationId="{D94A0296-9B14-3D56-F80E-B08A507BA8C8}"/>
          </ac:spMkLst>
        </pc:spChg>
      </pc:sldChg>
      <pc:sldChg chg="addSp delSp modSp new del mod">
        <pc:chgData name="Vincent Davy Zoonekynd" userId="9b657ceb-2c2e-465a-9d3d-eec3e4197458" providerId="ADAL" clId="{E7E73C21-A7BA-4C5D-B471-D12A4EB5A59C}" dt="2023-12-14T11:45:47.426" v="2555" actId="47"/>
        <pc:sldMkLst>
          <pc:docMk/>
          <pc:sldMk cId="3313005655" sldId="468"/>
        </pc:sldMkLst>
        <pc:spChg chg="mod">
          <ac:chgData name="Vincent Davy Zoonekynd" userId="9b657ceb-2c2e-465a-9d3d-eec3e4197458" providerId="ADAL" clId="{E7E73C21-A7BA-4C5D-B471-D12A4EB5A59C}" dt="2023-12-14T11:43:29.920" v="2489" actId="20577"/>
          <ac:spMkLst>
            <pc:docMk/>
            <pc:sldMk cId="3313005655" sldId="468"/>
            <ac:spMk id="2" creationId="{C67A5573-5D63-CD81-AB62-F4DC7AA671A3}"/>
          </ac:spMkLst>
        </pc:spChg>
        <pc:spChg chg="add del mod">
          <ac:chgData name="Vincent Davy Zoonekynd" userId="9b657ceb-2c2e-465a-9d3d-eec3e4197458" providerId="ADAL" clId="{E7E73C21-A7BA-4C5D-B471-D12A4EB5A59C}" dt="2023-12-14T11:44:21.192" v="2498"/>
          <ac:spMkLst>
            <pc:docMk/>
            <pc:sldMk cId="3313005655" sldId="468"/>
            <ac:spMk id="3" creationId="{841A2436-9385-D5A9-1F78-43E131BFC71D}"/>
          </ac:spMkLst>
        </pc:spChg>
        <pc:spChg chg="add del mod">
          <ac:chgData name="Vincent Davy Zoonekynd" userId="9b657ceb-2c2e-465a-9d3d-eec3e4197458" providerId="ADAL" clId="{E7E73C21-A7BA-4C5D-B471-D12A4EB5A59C}" dt="2023-12-14T11:44:04.401" v="2492"/>
          <ac:spMkLst>
            <pc:docMk/>
            <pc:sldMk cId="3313005655" sldId="468"/>
            <ac:spMk id="4" creationId="{3012A409-9122-2972-61A4-9C2D84AFF5E7}"/>
          </ac:spMkLst>
        </pc:spChg>
        <pc:spChg chg="add del mod">
          <ac:chgData name="Vincent Davy Zoonekynd" userId="9b657ceb-2c2e-465a-9d3d-eec3e4197458" providerId="ADAL" clId="{E7E73C21-A7BA-4C5D-B471-D12A4EB5A59C}" dt="2023-12-14T11:44:09.682" v="2494"/>
          <ac:spMkLst>
            <pc:docMk/>
            <pc:sldMk cId="3313005655" sldId="468"/>
            <ac:spMk id="5" creationId="{FB1E8B91-3C6E-C27D-8E3C-739CEB3AF99A}"/>
          </ac:spMkLst>
        </pc:spChg>
        <pc:spChg chg="add del mod">
          <ac:chgData name="Vincent Davy Zoonekynd" userId="9b657ceb-2c2e-465a-9d3d-eec3e4197458" providerId="ADAL" clId="{E7E73C21-A7BA-4C5D-B471-D12A4EB5A59C}" dt="2023-12-14T11:44:18.047" v="2496"/>
          <ac:spMkLst>
            <pc:docMk/>
            <pc:sldMk cId="3313005655" sldId="468"/>
            <ac:spMk id="6" creationId="{3B9B8DB0-BAAD-B327-61B8-A1F33D16ACF9}"/>
          </ac:spMkLst>
        </pc:spChg>
        <pc:spChg chg="add mod">
          <ac:chgData name="Vincent Davy Zoonekynd" userId="9b657ceb-2c2e-465a-9d3d-eec3e4197458" providerId="ADAL" clId="{E7E73C21-A7BA-4C5D-B471-D12A4EB5A59C}" dt="2023-12-14T11:45:01.901" v="2504" actId="255"/>
          <ac:spMkLst>
            <pc:docMk/>
            <pc:sldMk cId="3313005655" sldId="468"/>
            <ac:spMk id="7" creationId="{E4880A70-17E9-D9EB-C2E1-D06C41D3E5A1}"/>
          </ac:spMkLst>
        </pc:spChg>
      </pc:sldChg>
      <pc:sldChg chg="modSp add mod">
        <pc:chgData name="Vincent Davy Zoonekynd" userId="9b657ceb-2c2e-465a-9d3d-eec3e4197458" providerId="ADAL" clId="{E7E73C21-A7BA-4C5D-B471-D12A4EB5A59C}" dt="2023-12-14T11:47:16.616" v="2629" actId="255"/>
        <pc:sldMkLst>
          <pc:docMk/>
          <pc:sldMk cId="4173409486" sldId="469"/>
        </pc:sldMkLst>
        <pc:spChg chg="mod">
          <ac:chgData name="Vincent Davy Zoonekynd" userId="9b657ceb-2c2e-465a-9d3d-eec3e4197458" providerId="ADAL" clId="{E7E73C21-A7BA-4C5D-B471-D12A4EB5A59C}" dt="2023-12-14T11:45:34.298" v="2512" actId="20577"/>
          <ac:spMkLst>
            <pc:docMk/>
            <pc:sldMk cId="4173409486" sldId="469"/>
            <ac:spMk id="2" creationId="{BA4835C3-4A47-F152-FD47-53F6A7FCC7D1}"/>
          </ac:spMkLst>
        </pc:spChg>
        <pc:spChg chg="mod">
          <ac:chgData name="Vincent Davy Zoonekynd" userId="9b657ceb-2c2e-465a-9d3d-eec3e4197458" providerId="ADAL" clId="{E7E73C21-A7BA-4C5D-B471-D12A4EB5A59C}" dt="2023-12-14T11:47:16.616" v="2629" actId="255"/>
          <ac:spMkLst>
            <pc:docMk/>
            <pc:sldMk cId="4173409486" sldId="469"/>
            <ac:spMk id="3" creationId="{D94A0296-9B14-3D56-F80E-B08A507BA8C8}"/>
          </ac:spMkLst>
        </pc:spChg>
      </pc:sldChg>
      <pc:sldChg chg="addSp delSp modSp new del mod">
        <pc:chgData name="Vincent Davy Zoonekynd" userId="9b657ceb-2c2e-465a-9d3d-eec3e4197458" providerId="ADAL" clId="{E7E73C21-A7BA-4C5D-B471-D12A4EB5A59C}" dt="2023-12-14T11:51:50.550" v="2680" actId="47"/>
        <pc:sldMkLst>
          <pc:docMk/>
          <pc:sldMk cId="4031105222" sldId="470"/>
        </pc:sldMkLst>
        <pc:spChg chg="mod">
          <ac:chgData name="Vincent Davy Zoonekynd" userId="9b657ceb-2c2e-465a-9d3d-eec3e4197458" providerId="ADAL" clId="{E7E73C21-A7BA-4C5D-B471-D12A4EB5A59C}" dt="2023-12-14T11:47:27.549" v="2635" actId="20577"/>
          <ac:spMkLst>
            <pc:docMk/>
            <pc:sldMk cId="4031105222" sldId="470"/>
            <ac:spMk id="2" creationId="{6A7AF67C-98BC-55F3-6F4D-2B015C5ACB29}"/>
          </ac:spMkLst>
        </pc:spChg>
        <pc:spChg chg="add del mod">
          <ac:chgData name="Vincent Davy Zoonekynd" userId="9b657ceb-2c2e-465a-9d3d-eec3e4197458" providerId="ADAL" clId="{E7E73C21-A7BA-4C5D-B471-D12A4EB5A59C}" dt="2023-12-14T11:49:30.834" v="2639"/>
          <ac:spMkLst>
            <pc:docMk/>
            <pc:sldMk cId="4031105222" sldId="470"/>
            <ac:spMk id="3" creationId="{141B0E6A-1F83-6E05-EB29-C6C3DD93E176}"/>
          </ac:spMkLst>
        </pc:spChg>
        <pc:spChg chg="add del mod">
          <ac:chgData name="Vincent Davy Zoonekynd" userId="9b657ceb-2c2e-465a-9d3d-eec3e4197458" providerId="ADAL" clId="{E7E73C21-A7BA-4C5D-B471-D12A4EB5A59C}" dt="2023-12-14T11:48:40.080" v="2638"/>
          <ac:spMkLst>
            <pc:docMk/>
            <pc:sldMk cId="4031105222" sldId="470"/>
            <ac:spMk id="4" creationId="{5C3E20BE-2D8D-A634-9128-F32C7F5BB893}"/>
          </ac:spMkLst>
        </pc:spChg>
        <pc:spChg chg="add mod">
          <ac:chgData name="Vincent Davy Zoonekynd" userId="9b657ceb-2c2e-465a-9d3d-eec3e4197458" providerId="ADAL" clId="{E7E73C21-A7BA-4C5D-B471-D12A4EB5A59C}" dt="2023-12-14T11:50:53.313" v="2657" actId="255"/>
          <ac:spMkLst>
            <pc:docMk/>
            <pc:sldMk cId="4031105222" sldId="470"/>
            <ac:spMk id="5" creationId="{F368FDC8-6796-170B-6343-9754F788AB72}"/>
          </ac:spMkLst>
        </pc:spChg>
      </pc:sldChg>
      <pc:sldChg chg="modSp add mod">
        <pc:chgData name="Vincent Davy Zoonekynd" userId="9b657ceb-2c2e-465a-9d3d-eec3e4197458" providerId="ADAL" clId="{E7E73C21-A7BA-4C5D-B471-D12A4EB5A59C}" dt="2024-01-17T13:48:22.154" v="5725" actId="20577"/>
        <pc:sldMkLst>
          <pc:docMk/>
          <pc:sldMk cId="80544750" sldId="471"/>
        </pc:sldMkLst>
        <pc:spChg chg="mod">
          <ac:chgData name="Vincent Davy Zoonekynd" userId="9b657ceb-2c2e-465a-9d3d-eec3e4197458" providerId="ADAL" clId="{E7E73C21-A7BA-4C5D-B471-D12A4EB5A59C}" dt="2023-12-14T11:51:09.341" v="2667" actId="20577"/>
          <ac:spMkLst>
            <pc:docMk/>
            <pc:sldMk cId="80544750" sldId="471"/>
            <ac:spMk id="2" creationId="{BA4835C3-4A47-F152-FD47-53F6A7FCC7D1}"/>
          </ac:spMkLst>
        </pc:spChg>
        <pc:spChg chg="mod">
          <ac:chgData name="Vincent Davy Zoonekynd" userId="9b657ceb-2c2e-465a-9d3d-eec3e4197458" providerId="ADAL" clId="{E7E73C21-A7BA-4C5D-B471-D12A4EB5A59C}" dt="2024-01-17T13:48:22.154" v="5725" actId="20577"/>
          <ac:spMkLst>
            <pc:docMk/>
            <pc:sldMk cId="80544750" sldId="471"/>
            <ac:spMk id="3" creationId="{D94A0296-9B14-3D56-F80E-B08A507BA8C8}"/>
          </ac:spMkLst>
        </pc:spChg>
      </pc:sldChg>
      <pc:sldChg chg="add ord">
        <pc:chgData name="Vincent Davy Zoonekynd" userId="9b657ceb-2c2e-465a-9d3d-eec3e4197458" providerId="ADAL" clId="{E7E73C21-A7BA-4C5D-B471-D12A4EB5A59C}" dt="2023-12-19T12:14:57.684" v="3108"/>
        <pc:sldMkLst>
          <pc:docMk/>
          <pc:sldMk cId="1485027700" sldId="472"/>
        </pc:sldMkLst>
      </pc:sldChg>
      <pc:sldChg chg="addSp modSp new mod">
        <pc:chgData name="Vincent Davy Zoonekynd" userId="9b657ceb-2c2e-465a-9d3d-eec3e4197458" providerId="ADAL" clId="{E7E73C21-A7BA-4C5D-B471-D12A4EB5A59C}" dt="2023-12-19T12:12:50.032" v="3026" actId="167"/>
        <pc:sldMkLst>
          <pc:docMk/>
          <pc:sldMk cId="1271443506" sldId="473"/>
        </pc:sldMkLst>
        <pc:spChg chg="mod">
          <ac:chgData name="Vincent Davy Zoonekynd" userId="9b657ceb-2c2e-465a-9d3d-eec3e4197458" providerId="ADAL" clId="{E7E73C21-A7BA-4C5D-B471-D12A4EB5A59C}" dt="2023-12-19T12:07:29.047" v="2739" actId="20577"/>
          <ac:spMkLst>
            <pc:docMk/>
            <pc:sldMk cId="1271443506" sldId="473"/>
            <ac:spMk id="2" creationId="{6B914CBC-C08C-B61C-FAF4-834A676555A9}"/>
          </ac:spMkLst>
        </pc:spChg>
        <pc:spChg chg="mod">
          <ac:chgData name="Vincent Davy Zoonekynd" userId="9b657ceb-2c2e-465a-9d3d-eec3e4197458" providerId="ADAL" clId="{E7E73C21-A7BA-4C5D-B471-D12A4EB5A59C}" dt="2023-12-19T12:09:50.429" v="2819" actId="1076"/>
          <ac:spMkLst>
            <pc:docMk/>
            <pc:sldMk cId="1271443506" sldId="473"/>
            <ac:spMk id="3" creationId="{8D46B509-FF32-947E-FD76-10849860BD83}"/>
          </ac:spMkLst>
        </pc:spChg>
        <pc:picChg chg="add mod">
          <ac:chgData name="Vincent Davy Zoonekynd" userId="9b657ceb-2c2e-465a-9d3d-eec3e4197458" providerId="ADAL" clId="{E7E73C21-A7BA-4C5D-B471-D12A4EB5A59C}" dt="2023-12-19T12:12:50.032" v="3026" actId="167"/>
          <ac:picMkLst>
            <pc:docMk/>
            <pc:sldMk cId="1271443506" sldId="473"/>
            <ac:picMk id="4098" creationId="{F589322C-1EFD-48AE-B807-FC4883E8B05D}"/>
          </ac:picMkLst>
        </pc:picChg>
      </pc:sldChg>
      <pc:sldChg chg="modSp add del mod ord">
        <pc:chgData name="Vincent Davy Zoonekynd" userId="9b657ceb-2c2e-465a-9d3d-eec3e4197458" providerId="ADAL" clId="{E7E73C21-A7BA-4C5D-B471-D12A4EB5A59C}" dt="2023-12-19T12:14:50.891" v="3106" actId="47"/>
        <pc:sldMkLst>
          <pc:docMk/>
          <pc:sldMk cId="278141194" sldId="474"/>
        </pc:sldMkLst>
        <pc:spChg chg="mod">
          <ac:chgData name="Vincent Davy Zoonekynd" userId="9b657ceb-2c2e-465a-9d3d-eec3e4197458" providerId="ADAL" clId="{E7E73C21-A7BA-4C5D-B471-D12A4EB5A59C}" dt="2023-12-19T12:13:07.578" v="3040" actId="20577"/>
          <ac:spMkLst>
            <pc:docMk/>
            <pc:sldMk cId="278141194" sldId="474"/>
            <ac:spMk id="4" creationId="{610664E5-6276-E57B-536C-250E530CFD11}"/>
          </ac:spMkLst>
        </pc:spChg>
      </pc:sldChg>
      <pc:sldChg chg="addSp modSp new mod">
        <pc:chgData name="Vincent Davy Zoonekynd" userId="9b657ceb-2c2e-465a-9d3d-eec3e4197458" providerId="ADAL" clId="{E7E73C21-A7BA-4C5D-B471-D12A4EB5A59C}" dt="2023-12-19T12:14:19.192" v="3069" actId="20577"/>
        <pc:sldMkLst>
          <pc:docMk/>
          <pc:sldMk cId="1307596029" sldId="475"/>
        </pc:sldMkLst>
        <pc:spChg chg="mod">
          <ac:chgData name="Vincent Davy Zoonekynd" userId="9b657ceb-2c2e-465a-9d3d-eec3e4197458" providerId="ADAL" clId="{E7E73C21-A7BA-4C5D-B471-D12A4EB5A59C}" dt="2023-12-19T12:14:19.192" v="3069" actId="20577"/>
          <ac:spMkLst>
            <pc:docMk/>
            <pc:sldMk cId="1307596029" sldId="475"/>
            <ac:spMk id="2" creationId="{0B941A8E-AC2F-7720-4239-B985014AA83C}"/>
          </ac:spMkLst>
        </pc:spChg>
        <pc:spChg chg="mod">
          <ac:chgData name="Vincent Davy Zoonekynd" userId="9b657ceb-2c2e-465a-9d3d-eec3e4197458" providerId="ADAL" clId="{E7E73C21-A7BA-4C5D-B471-D12A4EB5A59C}" dt="2023-12-19T12:12:43.902" v="3025" actId="20577"/>
          <ac:spMkLst>
            <pc:docMk/>
            <pc:sldMk cId="1307596029" sldId="475"/>
            <ac:spMk id="3" creationId="{40528636-9800-F94C-ED85-E053FECFBBB1}"/>
          </ac:spMkLst>
        </pc:spChg>
        <pc:picChg chg="add mod">
          <ac:chgData name="Vincent Davy Zoonekynd" userId="9b657ceb-2c2e-465a-9d3d-eec3e4197458" providerId="ADAL" clId="{E7E73C21-A7BA-4C5D-B471-D12A4EB5A59C}" dt="2023-12-19T12:11:41.961" v="2842" actId="1076"/>
          <ac:picMkLst>
            <pc:docMk/>
            <pc:sldMk cId="1307596029" sldId="475"/>
            <ac:picMk id="5122" creationId="{C841FFE1-D410-BBB3-FCF5-EFFDAD46CC24}"/>
          </ac:picMkLst>
        </pc:picChg>
      </pc:sldChg>
      <pc:sldChg chg="addSp modSp new del mod">
        <pc:chgData name="Vincent Davy Zoonekynd" userId="9b657ceb-2c2e-465a-9d3d-eec3e4197458" providerId="ADAL" clId="{E7E73C21-A7BA-4C5D-B471-D12A4EB5A59C}" dt="2023-12-21T07:21:01.924" v="3725" actId="47"/>
        <pc:sldMkLst>
          <pc:docMk/>
          <pc:sldMk cId="150741283" sldId="476"/>
        </pc:sldMkLst>
        <pc:spChg chg="mod">
          <ac:chgData name="Vincent Davy Zoonekynd" userId="9b657ceb-2c2e-465a-9d3d-eec3e4197458" providerId="ADAL" clId="{E7E73C21-A7BA-4C5D-B471-D12A4EB5A59C}" dt="2023-12-19T12:15:10.040" v="3125" actId="20577"/>
          <ac:spMkLst>
            <pc:docMk/>
            <pc:sldMk cId="150741283" sldId="476"/>
            <ac:spMk id="2" creationId="{C5EFD183-C384-71C6-D4A4-6374759ADAC3}"/>
          </ac:spMkLst>
        </pc:spChg>
        <pc:spChg chg="mod">
          <ac:chgData name="Vincent Davy Zoonekynd" userId="9b657ceb-2c2e-465a-9d3d-eec3e4197458" providerId="ADAL" clId="{E7E73C21-A7BA-4C5D-B471-D12A4EB5A59C}" dt="2023-12-19T12:15:51.194" v="3184" actId="20577"/>
          <ac:spMkLst>
            <pc:docMk/>
            <pc:sldMk cId="150741283" sldId="476"/>
            <ac:spMk id="3" creationId="{9D9398DB-1513-79D9-D803-90C69C1001B0}"/>
          </ac:spMkLst>
        </pc:spChg>
        <pc:picChg chg="add mod">
          <ac:chgData name="Vincent Davy Zoonekynd" userId="9b657ceb-2c2e-465a-9d3d-eec3e4197458" providerId="ADAL" clId="{E7E73C21-A7BA-4C5D-B471-D12A4EB5A59C}" dt="2023-12-19T12:15:58.644" v="3186" actId="1076"/>
          <ac:picMkLst>
            <pc:docMk/>
            <pc:sldMk cId="150741283" sldId="476"/>
            <ac:picMk id="6146" creationId="{0C79CF1B-BBEF-D5DC-6912-C8C03A5B34CA}"/>
          </ac:picMkLst>
        </pc:picChg>
      </pc:sldChg>
      <pc:sldChg chg="modSp add del mod">
        <pc:chgData name="Vincent Davy Zoonekynd" userId="9b657ceb-2c2e-465a-9d3d-eec3e4197458" providerId="ADAL" clId="{E7E73C21-A7BA-4C5D-B471-D12A4EB5A59C}" dt="2023-12-19T12:14:59.553" v="3109" actId="47"/>
        <pc:sldMkLst>
          <pc:docMk/>
          <pc:sldMk cId="3834803658" sldId="476"/>
        </pc:sldMkLst>
        <pc:spChg chg="mod">
          <ac:chgData name="Vincent Davy Zoonekynd" userId="9b657ceb-2c2e-465a-9d3d-eec3e4197458" providerId="ADAL" clId="{E7E73C21-A7BA-4C5D-B471-D12A4EB5A59C}" dt="2023-12-19T12:14:08.729" v="3057" actId="20577"/>
          <ac:spMkLst>
            <pc:docMk/>
            <pc:sldMk cId="3834803658" sldId="476"/>
            <ac:spMk id="4" creationId="{610664E5-6276-E57B-536C-250E530CFD11}"/>
          </ac:spMkLst>
        </pc:spChg>
      </pc:sldChg>
      <pc:sldChg chg="addSp delSp modSp new mod">
        <pc:chgData name="Vincent Davy Zoonekynd" userId="9b657ceb-2c2e-465a-9d3d-eec3e4197458" providerId="ADAL" clId="{E7E73C21-A7BA-4C5D-B471-D12A4EB5A59C}" dt="2023-12-19T13:18:55.473" v="3446" actId="1076"/>
        <pc:sldMkLst>
          <pc:docMk/>
          <pc:sldMk cId="2452552436" sldId="477"/>
        </pc:sldMkLst>
        <pc:spChg chg="mod">
          <ac:chgData name="Vincent Davy Zoonekynd" userId="9b657ceb-2c2e-465a-9d3d-eec3e4197458" providerId="ADAL" clId="{E7E73C21-A7BA-4C5D-B471-D12A4EB5A59C}" dt="2023-12-19T12:16:15.784" v="3201" actId="20577"/>
          <ac:spMkLst>
            <pc:docMk/>
            <pc:sldMk cId="2452552436" sldId="477"/>
            <ac:spMk id="2" creationId="{FEC06F12-8318-0BA4-0AAD-8F6D295CC7D9}"/>
          </ac:spMkLst>
        </pc:spChg>
        <pc:spChg chg="mod">
          <ac:chgData name="Vincent Davy Zoonekynd" userId="9b657ceb-2c2e-465a-9d3d-eec3e4197458" providerId="ADAL" clId="{E7E73C21-A7BA-4C5D-B471-D12A4EB5A59C}" dt="2023-12-19T13:17:29.807" v="3432" actId="20577"/>
          <ac:spMkLst>
            <pc:docMk/>
            <pc:sldMk cId="2452552436" sldId="477"/>
            <ac:spMk id="3" creationId="{02F710C5-1299-3616-8212-4D71A9718792}"/>
          </ac:spMkLst>
        </pc:spChg>
        <pc:spChg chg="add del">
          <ac:chgData name="Vincent Davy Zoonekynd" userId="9b657ceb-2c2e-465a-9d3d-eec3e4197458" providerId="ADAL" clId="{E7E73C21-A7BA-4C5D-B471-D12A4EB5A59C}" dt="2023-12-19T12:35:53.168" v="3392" actId="22"/>
          <ac:spMkLst>
            <pc:docMk/>
            <pc:sldMk cId="2452552436" sldId="477"/>
            <ac:spMk id="5" creationId="{127143F1-2AFA-48C4-43B1-0BE6C4557D49}"/>
          </ac:spMkLst>
        </pc:spChg>
        <pc:picChg chg="add del mod">
          <ac:chgData name="Vincent Davy Zoonekynd" userId="9b657ceb-2c2e-465a-9d3d-eec3e4197458" providerId="ADAL" clId="{E7E73C21-A7BA-4C5D-B471-D12A4EB5A59C}" dt="2023-12-19T12:41:01.465" v="3397" actId="478"/>
          <ac:picMkLst>
            <pc:docMk/>
            <pc:sldMk cId="2452552436" sldId="477"/>
            <ac:picMk id="7170" creationId="{54E06A4E-54A7-1819-0CC7-407CA9F6EF42}"/>
          </ac:picMkLst>
        </pc:picChg>
        <pc:picChg chg="add del mod">
          <ac:chgData name="Vincent Davy Zoonekynd" userId="9b657ceb-2c2e-465a-9d3d-eec3e4197458" providerId="ADAL" clId="{E7E73C21-A7BA-4C5D-B471-D12A4EB5A59C}" dt="2023-12-19T12:42:08.727" v="3403" actId="478"/>
          <ac:picMkLst>
            <pc:docMk/>
            <pc:sldMk cId="2452552436" sldId="477"/>
            <ac:picMk id="7172" creationId="{EBEEBB0B-0812-C563-232F-28221BA10CF2}"/>
          </ac:picMkLst>
        </pc:picChg>
        <pc:picChg chg="add del mod">
          <ac:chgData name="Vincent Davy Zoonekynd" userId="9b657ceb-2c2e-465a-9d3d-eec3e4197458" providerId="ADAL" clId="{E7E73C21-A7BA-4C5D-B471-D12A4EB5A59C}" dt="2023-12-19T13:17:13.808" v="3410" actId="478"/>
          <ac:picMkLst>
            <pc:docMk/>
            <pc:sldMk cId="2452552436" sldId="477"/>
            <ac:picMk id="7174" creationId="{0A8DA08E-D7A6-18AA-A1F3-28A718C97393}"/>
          </ac:picMkLst>
        </pc:picChg>
        <pc:picChg chg="add mod">
          <ac:chgData name="Vincent Davy Zoonekynd" userId="9b657ceb-2c2e-465a-9d3d-eec3e4197458" providerId="ADAL" clId="{E7E73C21-A7BA-4C5D-B471-D12A4EB5A59C}" dt="2023-12-19T13:18:55.473" v="3446" actId="1076"/>
          <ac:picMkLst>
            <pc:docMk/>
            <pc:sldMk cId="2452552436" sldId="477"/>
            <ac:picMk id="7176" creationId="{BAEC1BD8-2F98-6508-3305-C4373C7EAAD0}"/>
          </ac:picMkLst>
        </pc:picChg>
        <pc:picChg chg="add mod">
          <ac:chgData name="Vincent Davy Zoonekynd" userId="9b657ceb-2c2e-465a-9d3d-eec3e4197458" providerId="ADAL" clId="{E7E73C21-A7BA-4C5D-B471-D12A4EB5A59C}" dt="2023-12-19T13:18:50.808" v="3445" actId="1076"/>
          <ac:picMkLst>
            <pc:docMk/>
            <pc:sldMk cId="2452552436" sldId="477"/>
            <ac:picMk id="7178" creationId="{5D5EC8BE-89E8-7235-2690-43A8771A86A7}"/>
          </ac:picMkLst>
        </pc:picChg>
      </pc:sldChg>
      <pc:sldChg chg="addSp delSp modSp new mod">
        <pc:chgData name="Vincent Davy Zoonekynd" userId="9b657ceb-2c2e-465a-9d3d-eec3e4197458" providerId="ADAL" clId="{E7E73C21-A7BA-4C5D-B471-D12A4EB5A59C}" dt="2023-12-19T13:58:11.490" v="3471" actId="20577"/>
        <pc:sldMkLst>
          <pc:docMk/>
          <pc:sldMk cId="3174341222" sldId="478"/>
        </pc:sldMkLst>
        <pc:spChg chg="mod">
          <ac:chgData name="Vincent Davy Zoonekynd" userId="9b657ceb-2c2e-465a-9d3d-eec3e4197458" providerId="ADAL" clId="{E7E73C21-A7BA-4C5D-B471-D12A4EB5A59C}" dt="2023-12-19T12:17:47.351" v="3315" actId="20577"/>
          <ac:spMkLst>
            <pc:docMk/>
            <pc:sldMk cId="3174341222" sldId="478"/>
            <ac:spMk id="2" creationId="{B0A1B4B1-9F9F-0D6A-1D49-A933F99D141A}"/>
          </ac:spMkLst>
        </pc:spChg>
        <pc:spChg chg="mod">
          <ac:chgData name="Vincent Davy Zoonekynd" userId="9b657ceb-2c2e-465a-9d3d-eec3e4197458" providerId="ADAL" clId="{E7E73C21-A7BA-4C5D-B471-D12A4EB5A59C}" dt="2023-12-19T13:58:11.490" v="3471" actId="20577"/>
          <ac:spMkLst>
            <pc:docMk/>
            <pc:sldMk cId="3174341222" sldId="478"/>
            <ac:spMk id="3" creationId="{635D4FB9-F896-FED4-86D7-20D9421B3C3E}"/>
          </ac:spMkLst>
        </pc:spChg>
        <pc:picChg chg="add del mod">
          <ac:chgData name="Vincent Davy Zoonekynd" userId="9b657ceb-2c2e-465a-9d3d-eec3e4197458" providerId="ADAL" clId="{E7E73C21-A7BA-4C5D-B471-D12A4EB5A59C}" dt="2023-12-19T13:41:14.243" v="3451" actId="478"/>
          <ac:picMkLst>
            <pc:docMk/>
            <pc:sldMk cId="3174341222" sldId="478"/>
            <ac:picMk id="8194" creationId="{66707975-F70D-0CBF-8ABB-9036DD045944}"/>
          </ac:picMkLst>
        </pc:picChg>
        <pc:picChg chg="add mod">
          <ac:chgData name="Vincent Davy Zoonekynd" userId="9b657ceb-2c2e-465a-9d3d-eec3e4197458" providerId="ADAL" clId="{E7E73C21-A7BA-4C5D-B471-D12A4EB5A59C}" dt="2023-12-19T13:49:38.980" v="3457" actId="1076"/>
          <ac:picMkLst>
            <pc:docMk/>
            <pc:sldMk cId="3174341222" sldId="478"/>
            <ac:picMk id="8196" creationId="{020F1868-2ABA-3BFC-B2A2-5DCF5B32B789}"/>
          </ac:picMkLst>
        </pc:picChg>
        <pc:picChg chg="add mod">
          <ac:chgData name="Vincent Davy Zoonekynd" userId="9b657ceb-2c2e-465a-9d3d-eec3e4197458" providerId="ADAL" clId="{E7E73C21-A7BA-4C5D-B471-D12A4EB5A59C}" dt="2023-12-19T13:49:52.565" v="3461" actId="1076"/>
          <ac:picMkLst>
            <pc:docMk/>
            <pc:sldMk cId="3174341222" sldId="478"/>
            <ac:picMk id="8198" creationId="{8821F721-E4B6-7519-7336-BED3D3EDAA9B}"/>
          </ac:picMkLst>
        </pc:picChg>
      </pc:sldChg>
      <pc:sldChg chg="modSp add mod">
        <pc:chgData name="Vincent Davy Zoonekynd" userId="9b657ceb-2c2e-465a-9d3d-eec3e4197458" providerId="ADAL" clId="{E7E73C21-A7BA-4C5D-B471-D12A4EB5A59C}" dt="2023-12-19T14:22:45.156" v="3672" actId="20577"/>
        <pc:sldMkLst>
          <pc:docMk/>
          <pc:sldMk cId="2403631227" sldId="479"/>
        </pc:sldMkLst>
        <pc:spChg chg="mod">
          <ac:chgData name="Vincent Davy Zoonekynd" userId="9b657ceb-2c2e-465a-9d3d-eec3e4197458" providerId="ADAL" clId="{E7E73C21-A7BA-4C5D-B471-D12A4EB5A59C}" dt="2023-12-19T14:22:45.156" v="3672" actId="20577"/>
          <ac:spMkLst>
            <pc:docMk/>
            <pc:sldMk cId="2403631227" sldId="479"/>
            <ac:spMk id="3" creationId="{1E5537FF-2302-DC5C-A03C-547D4E1FC380}"/>
          </ac:spMkLst>
        </pc:spChg>
      </pc:sldChg>
      <pc:sldChg chg="addSp delSp modSp new mod">
        <pc:chgData name="Vincent Davy Zoonekynd" userId="9b657ceb-2c2e-465a-9d3d-eec3e4197458" providerId="ADAL" clId="{E7E73C21-A7BA-4C5D-B471-D12A4EB5A59C}" dt="2024-01-04T07:04:48.902" v="3819" actId="478"/>
        <pc:sldMkLst>
          <pc:docMk/>
          <pc:sldMk cId="1555683952" sldId="480"/>
        </pc:sldMkLst>
        <pc:spChg chg="mod">
          <ac:chgData name="Vincent Davy Zoonekynd" userId="9b657ceb-2c2e-465a-9d3d-eec3e4197458" providerId="ADAL" clId="{E7E73C21-A7BA-4C5D-B471-D12A4EB5A59C}" dt="2023-12-20T10:24:55.616" v="3710" actId="20577"/>
          <ac:spMkLst>
            <pc:docMk/>
            <pc:sldMk cId="1555683952" sldId="480"/>
            <ac:spMk id="2" creationId="{0A10EC22-BE75-4CDB-3479-8DE924852420}"/>
          </ac:spMkLst>
        </pc:spChg>
        <pc:spChg chg="mod">
          <ac:chgData name="Vincent Davy Zoonekynd" userId="9b657ceb-2c2e-465a-9d3d-eec3e4197458" providerId="ADAL" clId="{E7E73C21-A7BA-4C5D-B471-D12A4EB5A59C}" dt="2023-12-20T10:29:05.830" v="3723" actId="6549"/>
          <ac:spMkLst>
            <pc:docMk/>
            <pc:sldMk cId="1555683952" sldId="480"/>
            <ac:spMk id="3" creationId="{C035F53E-B6E3-D005-B621-499AD326DA3E}"/>
          </ac:spMkLst>
        </pc:spChg>
        <pc:picChg chg="add del mod">
          <ac:chgData name="Vincent Davy Zoonekynd" userId="9b657ceb-2c2e-465a-9d3d-eec3e4197458" providerId="ADAL" clId="{E7E73C21-A7BA-4C5D-B471-D12A4EB5A59C}" dt="2024-01-04T07:04:47.910" v="3818" actId="478"/>
          <ac:picMkLst>
            <pc:docMk/>
            <pc:sldMk cId="1555683952" sldId="480"/>
            <ac:picMk id="4" creationId="{75E2D55D-2E87-A071-E158-179E97B40FA5}"/>
          </ac:picMkLst>
        </pc:picChg>
        <pc:picChg chg="add del mod">
          <ac:chgData name="Vincent Davy Zoonekynd" userId="9b657ceb-2c2e-465a-9d3d-eec3e4197458" providerId="ADAL" clId="{E7E73C21-A7BA-4C5D-B471-D12A4EB5A59C}" dt="2024-01-04T07:04:48.902" v="3819" actId="478"/>
          <ac:picMkLst>
            <pc:docMk/>
            <pc:sldMk cId="1555683952" sldId="480"/>
            <ac:picMk id="5" creationId="{8CC304B5-0636-B540-401C-D671C9DE1E1E}"/>
          </ac:picMkLst>
        </pc:picChg>
      </pc:sldChg>
      <pc:sldChg chg="add">
        <pc:chgData name="Vincent Davy Zoonekynd" userId="9b657ceb-2c2e-465a-9d3d-eec3e4197458" providerId="ADAL" clId="{E7E73C21-A7BA-4C5D-B471-D12A4EB5A59C}" dt="2023-12-21T07:20:59.036" v="3724"/>
        <pc:sldMkLst>
          <pc:docMk/>
          <pc:sldMk cId="4279646489" sldId="481"/>
        </pc:sldMkLst>
      </pc:sldChg>
      <pc:sldChg chg="addSp modSp add mod">
        <pc:chgData name="Vincent Davy Zoonekynd" userId="9b657ceb-2c2e-465a-9d3d-eec3e4197458" providerId="ADAL" clId="{E7E73C21-A7BA-4C5D-B471-D12A4EB5A59C}" dt="2024-01-04T07:07:56.052" v="3899" actId="1038"/>
        <pc:sldMkLst>
          <pc:docMk/>
          <pc:sldMk cId="1314684062" sldId="482"/>
        </pc:sldMkLst>
        <pc:spChg chg="add mod">
          <ac:chgData name="Vincent Davy Zoonekynd" userId="9b657ceb-2c2e-465a-9d3d-eec3e4197458" providerId="ADAL" clId="{E7E73C21-A7BA-4C5D-B471-D12A4EB5A59C}" dt="2024-01-04T07:07:56.052" v="3899" actId="1038"/>
          <ac:spMkLst>
            <pc:docMk/>
            <pc:sldMk cId="1314684062" sldId="482"/>
            <ac:spMk id="6" creationId="{29E0F563-6E49-6539-4476-85DFB2FF7678}"/>
          </ac:spMkLst>
        </pc:spChg>
        <pc:picChg chg="mod">
          <ac:chgData name="Vincent Davy Zoonekynd" userId="9b657ceb-2c2e-465a-9d3d-eec3e4197458" providerId="ADAL" clId="{E7E73C21-A7BA-4C5D-B471-D12A4EB5A59C}" dt="2024-01-04T07:07:28.635" v="3895" actId="1035"/>
          <ac:picMkLst>
            <pc:docMk/>
            <pc:sldMk cId="1314684062" sldId="482"/>
            <ac:picMk id="4" creationId="{75E2D55D-2E87-A071-E158-179E97B40FA5}"/>
          </ac:picMkLst>
        </pc:picChg>
        <pc:picChg chg="mod">
          <ac:chgData name="Vincent Davy Zoonekynd" userId="9b657ceb-2c2e-465a-9d3d-eec3e4197458" providerId="ADAL" clId="{E7E73C21-A7BA-4C5D-B471-D12A4EB5A59C}" dt="2024-01-04T07:07:21.456" v="3882" actId="1035"/>
          <ac:picMkLst>
            <pc:docMk/>
            <pc:sldMk cId="1314684062" sldId="482"/>
            <ac:picMk id="5" creationId="{8CC304B5-0636-B540-401C-D671C9DE1E1E}"/>
          </ac:picMkLst>
        </pc:picChg>
      </pc:sldChg>
      <pc:sldChg chg="addSp delSp modSp new del mod">
        <pc:chgData name="Vincent Davy Zoonekynd" userId="9b657ceb-2c2e-465a-9d3d-eec3e4197458" providerId="ADAL" clId="{E7E73C21-A7BA-4C5D-B471-D12A4EB5A59C}" dt="2024-01-04T07:04:38.104" v="3816" actId="47"/>
        <pc:sldMkLst>
          <pc:docMk/>
          <pc:sldMk cId="2167678557" sldId="482"/>
        </pc:sldMkLst>
        <pc:spChg chg="mod">
          <ac:chgData name="Vincent Davy Zoonekynd" userId="9b657ceb-2c2e-465a-9d3d-eec3e4197458" providerId="ADAL" clId="{E7E73C21-A7BA-4C5D-B471-D12A4EB5A59C}" dt="2024-01-04T06:59:59.998" v="3761" actId="20577"/>
          <ac:spMkLst>
            <pc:docMk/>
            <pc:sldMk cId="2167678557" sldId="482"/>
            <ac:spMk id="2" creationId="{9F6B9D79-9C8C-6BAE-B41E-F532E9851120}"/>
          </ac:spMkLst>
        </pc:spChg>
        <pc:spChg chg="del">
          <ac:chgData name="Vincent Davy Zoonekynd" userId="9b657ceb-2c2e-465a-9d3d-eec3e4197458" providerId="ADAL" clId="{E7E73C21-A7BA-4C5D-B471-D12A4EB5A59C}" dt="2024-01-04T07:02:33.365" v="3762" actId="22"/>
          <ac:spMkLst>
            <pc:docMk/>
            <pc:sldMk cId="2167678557" sldId="482"/>
            <ac:spMk id="3" creationId="{A18ADCD1-922D-52E7-770E-C4FD083C5548}"/>
          </ac:spMkLst>
        </pc:spChg>
        <pc:spChg chg="add mod">
          <ac:chgData name="Vincent Davy Zoonekynd" userId="9b657ceb-2c2e-465a-9d3d-eec3e4197458" providerId="ADAL" clId="{E7E73C21-A7BA-4C5D-B471-D12A4EB5A59C}" dt="2024-01-04T07:04:35.250" v="3815" actId="478"/>
          <ac:spMkLst>
            <pc:docMk/>
            <pc:sldMk cId="2167678557" sldId="482"/>
            <ac:spMk id="9" creationId="{FE8B1182-3A3A-3E76-15AA-1563F6C54DF1}"/>
          </ac:spMkLst>
        </pc:spChg>
        <pc:picChg chg="add del mod ord">
          <ac:chgData name="Vincent Davy Zoonekynd" userId="9b657ceb-2c2e-465a-9d3d-eec3e4197458" providerId="ADAL" clId="{E7E73C21-A7BA-4C5D-B471-D12A4EB5A59C}" dt="2024-01-04T07:04:35.250" v="3815" actId="478"/>
          <ac:picMkLst>
            <pc:docMk/>
            <pc:sldMk cId="2167678557" sldId="482"/>
            <ac:picMk id="5" creationId="{07AADE75-53F9-A1BC-4A70-B3F22B9137DE}"/>
          </ac:picMkLst>
        </pc:picChg>
        <pc:picChg chg="add del mod">
          <ac:chgData name="Vincent Davy Zoonekynd" userId="9b657ceb-2c2e-465a-9d3d-eec3e4197458" providerId="ADAL" clId="{E7E73C21-A7BA-4C5D-B471-D12A4EB5A59C}" dt="2024-01-04T07:04:35.250" v="3815" actId="478"/>
          <ac:picMkLst>
            <pc:docMk/>
            <pc:sldMk cId="2167678557" sldId="482"/>
            <ac:picMk id="7" creationId="{B0F7B1EF-69C8-8647-EEEB-101C6CDC48F2}"/>
          </ac:picMkLst>
        </pc:picChg>
      </pc:sldChg>
      <pc:sldChg chg="modSp add mod">
        <pc:chgData name="Vincent Davy Zoonekynd" userId="9b657ceb-2c2e-465a-9d3d-eec3e4197458" providerId="ADAL" clId="{E7E73C21-A7BA-4C5D-B471-D12A4EB5A59C}" dt="2024-01-04T07:08:26.969" v="3911" actId="20577"/>
        <pc:sldMkLst>
          <pc:docMk/>
          <pc:sldMk cId="3577999323" sldId="483"/>
        </pc:sldMkLst>
        <pc:spChg chg="mod">
          <ac:chgData name="Vincent Davy Zoonekynd" userId="9b657ceb-2c2e-465a-9d3d-eec3e4197458" providerId="ADAL" clId="{E7E73C21-A7BA-4C5D-B471-D12A4EB5A59C}" dt="2024-01-04T07:08:26.969" v="3911" actId="20577"/>
          <ac:spMkLst>
            <pc:docMk/>
            <pc:sldMk cId="3577999323" sldId="483"/>
            <ac:spMk id="4" creationId="{610664E5-6276-E57B-536C-250E530CFD11}"/>
          </ac:spMkLst>
        </pc:spChg>
      </pc:sldChg>
      <pc:sldChg chg="modSp new mod">
        <pc:chgData name="Vincent Davy Zoonekynd" userId="9b657ceb-2c2e-465a-9d3d-eec3e4197458" providerId="ADAL" clId="{E7E73C21-A7BA-4C5D-B471-D12A4EB5A59C}" dt="2024-01-04T07:16:41.238" v="4200" actId="20577"/>
        <pc:sldMkLst>
          <pc:docMk/>
          <pc:sldMk cId="1032520839" sldId="484"/>
        </pc:sldMkLst>
        <pc:spChg chg="mod">
          <ac:chgData name="Vincent Davy Zoonekynd" userId="9b657ceb-2c2e-465a-9d3d-eec3e4197458" providerId="ADAL" clId="{E7E73C21-A7BA-4C5D-B471-D12A4EB5A59C}" dt="2024-01-04T07:14:08.704" v="3933" actId="20577"/>
          <ac:spMkLst>
            <pc:docMk/>
            <pc:sldMk cId="1032520839" sldId="484"/>
            <ac:spMk id="2" creationId="{69CAB1B0-4E6A-68E6-9E85-48948754C0A1}"/>
          </ac:spMkLst>
        </pc:spChg>
        <pc:spChg chg="mod">
          <ac:chgData name="Vincent Davy Zoonekynd" userId="9b657ceb-2c2e-465a-9d3d-eec3e4197458" providerId="ADAL" clId="{E7E73C21-A7BA-4C5D-B471-D12A4EB5A59C}" dt="2024-01-04T07:16:41.238" v="4200" actId="20577"/>
          <ac:spMkLst>
            <pc:docMk/>
            <pc:sldMk cId="1032520839" sldId="484"/>
            <ac:spMk id="3" creationId="{20D0D558-73F4-D9CA-318A-AB0047DF092B}"/>
          </ac:spMkLst>
        </pc:spChg>
      </pc:sldChg>
      <pc:sldChg chg="add">
        <pc:chgData name="Vincent Davy Zoonekynd" userId="9b657ceb-2c2e-465a-9d3d-eec3e4197458" providerId="ADAL" clId="{E7E73C21-A7BA-4C5D-B471-D12A4EB5A59C}" dt="2024-01-10T10:11:18.033" v="4201"/>
        <pc:sldMkLst>
          <pc:docMk/>
          <pc:sldMk cId="324230018" sldId="485"/>
        </pc:sldMkLst>
      </pc:sldChg>
      <pc:sldChg chg="modSp new mod ord">
        <pc:chgData name="Vincent Davy Zoonekynd" userId="9b657ceb-2c2e-465a-9d3d-eec3e4197458" providerId="ADAL" clId="{E7E73C21-A7BA-4C5D-B471-D12A4EB5A59C}" dt="2024-02-07T08:09:57.491" v="6964"/>
        <pc:sldMkLst>
          <pc:docMk/>
          <pc:sldMk cId="547454512" sldId="486"/>
        </pc:sldMkLst>
        <pc:spChg chg="mod">
          <ac:chgData name="Vincent Davy Zoonekynd" userId="9b657ceb-2c2e-465a-9d3d-eec3e4197458" providerId="ADAL" clId="{E7E73C21-A7BA-4C5D-B471-D12A4EB5A59C}" dt="2024-02-07T08:09:26.554" v="6961" actId="20577"/>
          <ac:spMkLst>
            <pc:docMk/>
            <pc:sldMk cId="547454512" sldId="486"/>
            <ac:spMk id="2" creationId="{14BD7A35-834C-85B0-6402-EC0F92C1F48F}"/>
          </ac:spMkLst>
        </pc:spChg>
        <pc:spChg chg="mod">
          <ac:chgData name="Vincent Davy Zoonekynd" userId="9b657ceb-2c2e-465a-9d3d-eec3e4197458" providerId="ADAL" clId="{E7E73C21-A7BA-4C5D-B471-D12A4EB5A59C}" dt="2024-02-07T08:09:04.103" v="6960" actId="20577"/>
          <ac:spMkLst>
            <pc:docMk/>
            <pc:sldMk cId="547454512" sldId="486"/>
            <ac:spMk id="3" creationId="{A3862B2B-DBAC-DBF7-C5F4-EFB820D94208}"/>
          </ac:spMkLst>
        </pc:spChg>
      </pc:sldChg>
      <pc:sldChg chg="modSp new del mod">
        <pc:chgData name="Vincent Davy Zoonekynd" userId="9b657ceb-2c2e-465a-9d3d-eec3e4197458" providerId="ADAL" clId="{E7E73C21-A7BA-4C5D-B471-D12A4EB5A59C}" dt="2024-01-17T13:38:55.295" v="5596" actId="2696"/>
        <pc:sldMkLst>
          <pc:docMk/>
          <pc:sldMk cId="2189126464" sldId="487"/>
        </pc:sldMkLst>
        <pc:spChg chg="mod">
          <ac:chgData name="Vincent Davy Zoonekynd" userId="9b657ceb-2c2e-465a-9d3d-eec3e4197458" providerId="ADAL" clId="{E7E73C21-A7BA-4C5D-B471-D12A4EB5A59C}" dt="2024-01-10T10:44:49.260" v="4638" actId="20577"/>
          <ac:spMkLst>
            <pc:docMk/>
            <pc:sldMk cId="2189126464" sldId="487"/>
            <ac:spMk id="2" creationId="{A55C41DF-C8EF-FF26-0814-B533CF366BD5}"/>
          </ac:spMkLst>
        </pc:spChg>
        <pc:spChg chg="mod">
          <ac:chgData name="Vincent Davy Zoonekynd" userId="9b657ceb-2c2e-465a-9d3d-eec3e4197458" providerId="ADAL" clId="{E7E73C21-A7BA-4C5D-B471-D12A4EB5A59C}" dt="2024-01-10T10:41:25.251" v="4568" actId="20577"/>
          <ac:spMkLst>
            <pc:docMk/>
            <pc:sldMk cId="2189126464" sldId="487"/>
            <ac:spMk id="3" creationId="{834D921B-D7C0-F6FD-7CC2-C96AF3A8CBF2}"/>
          </ac:spMkLst>
        </pc:spChg>
      </pc:sldChg>
      <pc:sldChg chg="add">
        <pc:chgData name="Vincent Davy Zoonekynd" userId="9b657ceb-2c2e-465a-9d3d-eec3e4197458" providerId="ADAL" clId="{E7E73C21-A7BA-4C5D-B471-D12A4EB5A59C}" dt="2024-01-17T13:38:59.160" v="5597"/>
        <pc:sldMkLst>
          <pc:docMk/>
          <pc:sldMk cId="4160498168" sldId="487"/>
        </pc:sldMkLst>
      </pc:sldChg>
      <pc:sldChg chg="modSp new mod ord">
        <pc:chgData name="Vincent Davy Zoonekynd" userId="9b657ceb-2c2e-465a-9d3d-eec3e4197458" providerId="ADAL" clId="{E7E73C21-A7BA-4C5D-B471-D12A4EB5A59C}" dt="2024-02-07T08:06:41.127" v="6814" actId="20577"/>
        <pc:sldMkLst>
          <pc:docMk/>
          <pc:sldMk cId="912896292" sldId="488"/>
        </pc:sldMkLst>
        <pc:spChg chg="mod">
          <ac:chgData name="Vincent Davy Zoonekynd" userId="9b657ceb-2c2e-465a-9d3d-eec3e4197458" providerId="ADAL" clId="{E7E73C21-A7BA-4C5D-B471-D12A4EB5A59C}" dt="2024-01-10T10:44:27.066" v="4610" actId="20577"/>
          <ac:spMkLst>
            <pc:docMk/>
            <pc:sldMk cId="912896292" sldId="488"/>
            <ac:spMk id="2" creationId="{897965BF-79CA-33A5-A604-6ED657138D3E}"/>
          </ac:spMkLst>
        </pc:spChg>
        <pc:spChg chg="mod">
          <ac:chgData name="Vincent Davy Zoonekynd" userId="9b657ceb-2c2e-465a-9d3d-eec3e4197458" providerId="ADAL" clId="{E7E73C21-A7BA-4C5D-B471-D12A4EB5A59C}" dt="2024-02-07T08:06:41.127" v="6814" actId="20577"/>
          <ac:spMkLst>
            <pc:docMk/>
            <pc:sldMk cId="912896292" sldId="488"/>
            <ac:spMk id="3" creationId="{A563BFBA-A5B1-9404-4EED-2A57336EA90C}"/>
          </ac:spMkLst>
        </pc:spChg>
      </pc:sldChg>
      <pc:sldChg chg="modSp new mod ord">
        <pc:chgData name="Vincent Davy Zoonekynd" userId="9b657ceb-2c2e-465a-9d3d-eec3e4197458" providerId="ADAL" clId="{E7E73C21-A7BA-4C5D-B471-D12A4EB5A59C}" dt="2024-02-07T08:09:57.491" v="6964"/>
        <pc:sldMkLst>
          <pc:docMk/>
          <pc:sldMk cId="1699776497" sldId="489"/>
        </pc:sldMkLst>
        <pc:spChg chg="mod">
          <ac:chgData name="Vincent Davy Zoonekynd" userId="9b657ceb-2c2e-465a-9d3d-eec3e4197458" providerId="ADAL" clId="{E7E73C21-A7BA-4C5D-B471-D12A4EB5A59C}" dt="2024-01-10T10:45:14.651" v="4694" actId="20577"/>
          <ac:spMkLst>
            <pc:docMk/>
            <pc:sldMk cId="1699776497" sldId="489"/>
            <ac:spMk id="2" creationId="{37F75973-7D6B-1940-DC80-61251D3EFB35}"/>
          </ac:spMkLst>
        </pc:spChg>
        <pc:spChg chg="mod">
          <ac:chgData name="Vincent Davy Zoonekynd" userId="9b657ceb-2c2e-465a-9d3d-eec3e4197458" providerId="ADAL" clId="{E7E73C21-A7BA-4C5D-B471-D12A4EB5A59C}" dt="2024-02-07T08:08:03.400" v="6878" actId="27636"/>
          <ac:spMkLst>
            <pc:docMk/>
            <pc:sldMk cId="1699776497" sldId="489"/>
            <ac:spMk id="3" creationId="{004E22F2-B0B4-65F8-91DF-E1562D5EF385}"/>
          </ac:spMkLst>
        </pc:spChg>
      </pc:sldChg>
      <pc:sldChg chg="modSp new mod ord">
        <pc:chgData name="Vincent Davy Zoonekynd" userId="9b657ceb-2c2e-465a-9d3d-eec3e4197458" providerId="ADAL" clId="{E7E73C21-A7BA-4C5D-B471-D12A4EB5A59C}" dt="2024-01-17T13:32:01.220" v="5337"/>
        <pc:sldMkLst>
          <pc:docMk/>
          <pc:sldMk cId="3785420784" sldId="490"/>
        </pc:sldMkLst>
        <pc:spChg chg="mod">
          <ac:chgData name="Vincent Davy Zoonekynd" userId="9b657ceb-2c2e-465a-9d3d-eec3e4197458" providerId="ADAL" clId="{E7E73C21-A7BA-4C5D-B471-D12A4EB5A59C}" dt="2024-01-10T10:46:54.535" v="4927" actId="20577"/>
          <ac:spMkLst>
            <pc:docMk/>
            <pc:sldMk cId="3785420784" sldId="490"/>
            <ac:spMk id="2" creationId="{A51ADC9B-8377-9C9E-D5AE-49A4C56E5D0B}"/>
          </ac:spMkLst>
        </pc:spChg>
        <pc:spChg chg="mod">
          <ac:chgData name="Vincent Davy Zoonekynd" userId="9b657ceb-2c2e-465a-9d3d-eec3e4197458" providerId="ADAL" clId="{E7E73C21-A7BA-4C5D-B471-D12A4EB5A59C}" dt="2024-01-10T10:47:12.571" v="4953" actId="20577"/>
          <ac:spMkLst>
            <pc:docMk/>
            <pc:sldMk cId="3785420784" sldId="490"/>
            <ac:spMk id="3" creationId="{08645113-9E41-09A8-3D20-B0A88CF7D166}"/>
          </ac:spMkLst>
        </pc:spChg>
      </pc:sldChg>
      <pc:sldChg chg="add">
        <pc:chgData name="Vincent Davy Zoonekynd" userId="9b657ceb-2c2e-465a-9d3d-eec3e4197458" providerId="ADAL" clId="{E7E73C21-A7BA-4C5D-B471-D12A4EB5A59C}" dt="2024-01-17T13:38:59.160" v="5597"/>
        <pc:sldMkLst>
          <pc:docMk/>
          <pc:sldMk cId="2497377695" sldId="491"/>
        </pc:sldMkLst>
      </pc:sldChg>
      <pc:sldChg chg="modSp new del mod">
        <pc:chgData name="Vincent Davy Zoonekynd" userId="9b657ceb-2c2e-465a-9d3d-eec3e4197458" providerId="ADAL" clId="{E7E73C21-A7BA-4C5D-B471-D12A4EB5A59C}" dt="2024-01-17T13:38:55.295" v="5596" actId="2696"/>
        <pc:sldMkLst>
          <pc:docMk/>
          <pc:sldMk cId="3141082894" sldId="491"/>
        </pc:sldMkLst>
        <pc:spChg chg="mod">
          <ac:chgData name="Vincent Davy Zoonekynd" userId="9b657ceb-2c2e-465a-9d3d-eec3e4197458" providerId="ADAL" clId="{E7E73C21-A7BA-4C5D-B471-D12A4EB5A59C}" dt="2024-01-10T10:47:52.278" v="4971" actId="20577"/>
          <ac:spMkLst>
            <pc:docMk/>
            <pc:sldMk cId="3141082894" sldId="491"/>
            <ac:spMk id="2" creationId="{39542C41-9207-D106-28C7-C3354E373F41}"/>
          </ac:spMkLst>
        </pc:spChg>
        <pc:spChg chg="mod">
          <ac:chgData name="Vincent Davy Zoonekynd" userId="9b657ceb-2c2e-465a-9d3d-eec3e4197458" providerId="ADAL" clId="{E7E73C21-A7BA-4C5D-B471-D12A4EB5A59C}" dt="2024-01-10T10:48:18.815" v="5069" actId="20577"/>
          <ac:spMkLst>
            <pc:docMk/>
            <pc:sldMk cId="3141082894" sldId="491"/>
            <ac:spMk id="3" creationId="{DE8AC1EE-DB85-CCF2-9121-A9E3BC7C6888}"/>
          </ac:spMkLst>
        </pc:spChg>
      </pc:sldChg>
      <pc:sldChg chg="modSp new del mod">
        <pc:chgData name="Vincent Davy Zoonekynd" userId="9b657ceb-2c2e-465a-9d3d-eec3e4197458" providerId="ADAL" clId="{E7E73C21-A7BA-4C5D-B471-D12A4EB5A59C}" dt="2024-01-17T13:38:55.295" v="5596" actId="2696"/>
        <pc:sldMkLst>
          <pc:docMk/>
          <pc:sldMk cId="2653582684" sldId="492"/>
        </pc:sldMkLst>
        <pc:spChg chg="mod">
          <ac:chgData name="Vincent Davy Zoonekynd" userId="9b657ceb-2c2e-465a-9d3d-eec3e4197458" providerId="ADAL" clId="{E7E73C21-A7BA-4C5D-B471-D12A4EB5A59C}" dt="2024-01-10T11:31:52.206" v="5089" actId="20577"/>
          <ac:spMkLst>
            <pc:docMk/>
            <pc:sldMk cId="2653582684" sldId="492"/>
            <ac:spMk id="2" creationId="{F1055D0F-8149-FD98-17BB-604F9A3763F7}"/>
          </ac:spMkLst>
        </pc:spChg>
        <pc:spChg chg="mod">
          <ac:chgData name="Vincent Davy Zoonekynd" userId="9b657ceb-2c2e-465a-9d3d-eec3e4197458" providerId="ADAL" clId="{E7E73C21-A7BA-4C5D-B471-D12A4EB5A59C}" dt="2024-01-10T11:32:15.117" v="5167" actId="20577"/>
          <ac:spMkLst>
            <pc:docMk/>
            <pc:sldMk cId="2653582684" sldId="492"/>
            <ac:spMk id="3" creationId="{8E076475-B06A-1B52-2037-640B5F40D97A}"/>
          </ac:spMkLst>
        </pc:spChg>
      </pc:sldChg>
      <pc:sldChg chg="add">
        <pc:chgData name="Vincent Davy Zoonekynd" userId="9b657ceb-2c2e-465a-9d3d-eec3e4197458" providerId="ADAL" clId="{E7E73C21-A7BA-4C5D-B471-D12A4EB5A59C}" dt="2024-01-17T13:38:59.160" v="5597"/>
        <pc:sldMkLst>
          <pc:docMk/>
          <pc:sldMk cId="3057576920" sldId="492"/>
        </pc:sldMkLst>
      </pc:sldChg>
      <pc:sldChg chg="modSp add mod ord">
        <pc:chgData name="Vincent Davy Zoonekynd" userId="9b657ceb-2c2e-465a-9d3d-eec3e4197458" providerId="ADAL" clId="{E7E73C21-A7BA-4C5D-B471-D12A4EB5A59C}" dt="2024-01-11T07:48:46.747" v="5186" actId="20577"/>
        <pc:sldMkLst>
          <pc:docMk/>
          <pc:sldMk cId="3209906228" sldId="493"/>
        </pc:sldMkLst>
        <pc:spChg chg="mod">
          <ac:chgData name="Vincent Davy Zoonekynd" userId="9b657ceb-2c2e-465a-9d3d-eec3e4197458" providerId="ADAL" clId="{E7E73C21-A7BA-4C5D-B471-D12A4EB5A59C}" dt="2024-01-11T07:48:46.747" v="5186" actId="20577"/>
          <ac:spMkLst>
            <pc:docMk/>
            <pc:sldMk cId="3209906228" sldId="493"/>
            <ac:spMk id="4" creationId="{610664E5-6276-E57B-536C-250E530CFD11}"/>
          </ac:spMkLst>
        </pc:spChg>
      </pc:sldChg>
      <pc:sldChg chg="addSp delSp modSp new mod modClrScheme chgLayout">
        <pc:chgData name="Vincent Davy Zoonekynd" userId="9b657ceb-2c2e-465a-9d3d-eec3e4197458" providerId="ADAL" clId="{E7E73C21-A7BA-4C5D-B471-D12A4EB5A59C}" dt="2024-01-11T07:51:49.673" v="5203" actId="14100"/>
        <pc:sldMkLst>
          <pc:docMk/>
          <pc:sldMk cId="458800663" sldId="494"/>
        </pc:sldMkLst>
        <pc:spChg chg="del">
          <ac:chgData name="Vincent Davy Zoonekynd" userId="9b657ceb-2c2e-465a-9d3d-eec3e4197458" providerId="ADAL" clId="{E7E73C21-A7BA-4C5D-B471-D12A4EB5A59C}" dt="2024-01-11T07:48:57.640" v="5188" actId="700"/>
          <ac:spMkLst>
            <pc:docMk/>
            <pc:sldMk cId="458800663" sldId="494"/>
            <ac:spMk id="2" creationId="{7FA416FC-43A3-DDA8-478A-BD628BA88ACD}"/>
          </ac:spMkLst>
        </pc:spChg>
        <pc:spChg chg="del">
          <ac:chgData name="Vincent Davy Zoonekynd" userId="9b657ceb-2c2e-465a-9d3d-eec3e4197458" providerId="ADAL" clId="{E7E73C21-A7BA-4C5D-B471-D12A4EB5A59C}" dt="2024-01-11T07:48:57.640" v="5188" actId="700"/>
          <ac:spMkLst>
            <pc:docMk/>
            <pc:sldMk cId="458800663" sldId="494"/>
            <ac:spMk id="3" creationId="{0A440C72-6086-5D68-40DB-207FDAB24D38}"/>
          </ac:spMkLst>
        </pc:spChg>
        <pc:picChg chg="add mod">
          <ac:chgData name="Vincent Davy Zoonekynd" userId="9b657ceb-2c2e-465a-9d3d-eec3e4197458" providerId="ADAL" clId="{E7E73C21-A7BA-4C5D-B471-D12A4EB5A59C}" dt="2024-01-11T07:51:45.483" v="5202" actId="14100"/>
          <ac:picMkLst>
            <pc:docMk/>
            <pc:sldMk cId="458800663" sldId="494"/>
            <ac:picMk id="5" creationId="{1E659F62-757D-5D90-43F4-D7B0A20EC220}"/>
          </ac:picMkLst>
        </pc:picChg>
        <pc:picChg chg="add mod">
          <ac:chgData name="Vincent Davy Zoonekynd" userId="9b657ceb-2c2e-465a-9d3d-eec3e4197458" providerId="ADAL" clId="{E7E73C21-A7BA-4C5D-B471-D12A4EB5A59C}" dt="2024-01-11T07:51:49.673" v="5203" actId="14100"/>
          <ac:picMkLst>
            <pc:docMk/>
            <pc:sldMk cId="458800663" sldId="494"/>
            <ac:picMk id="7" creationId="{1EC4C961-129C-BF5A-E9A2-C4994E0DC51D}"/>
          </ac:picMkLst>
        </pc:picChg>
      </pc:sldChg>
      <pc:sldChg chg="addSp add mod">
        <pc:chgData name="Vincent Davy Zoonekynd" userId="9b657ceb-2c2e-465a-9d3d-eec3e4197458" providerId="ADAL" clId="{E7E73C21-A7BA-4C5D-B471-D12A4EB5A59C}" dt="2024-01-11T07:52:36.098" v="5204" actId="22"/>
        <pc:sldMkLst>
          <pc:docMk/>
          <pc:sldMk cId="2185565853" sldId="495"/>
        </pc:sldMkLst>
        <pc:picChg chg="add">
          <ac:chgData name="Vincent Davy Zoonekynd" userId="9b657ceb-2c2e-465a-9d3d-eec3e4197458" providerId="ADAL" clId="{E7E73C21-A7BA-4C5D-B471-D12A4EB5A59C}" dt="2024-01-11T07:52:36.098" v="5204" actId="22"/>
          <ac:picMkLst>
            <pc:docMk/>
            <pc:sldMk cId="2185565853" sldId="495"/>
            <ac:picMk id="3" creationId="{015AC644-CBBE-008D-537B-1E631CB2D0A5}"/>
          </ac:picMkLst>
        </pc:picChg>
      </pc:sldChg>
      <pc:sldChg chg="addSp add mod">
        <pc:chgData name="Vincent Davy Zoonekynd" userId="9b657ceb-2c2e-465a-9d3d-eec3e4197458" providerId="ADAL" clId="{E7E73C21-A7BA-4C5D-B471-D12A4EB5A59C}" dt="2024-01-11T07:54:22.215" v="5205" actId="22"/>
        <pc:sldMkLst>
          <pc:docMk/>
          <pc:sldMk cId="3091832621" sldId="496"/>
        </pc:sldMkLst>
        <pc:picChg chg="add">
          <ac:chgData name="Vincent Davy Zoonekynd" userId="9b657ceb-2c2e-465a-9d3d-eec3e4197458" providerId="ADAL" clId="{E7E73C21-A7BA-4C5D-B471-D12A4EB5A59C}" dt="2024-01-11T07:54:22.215" v="5205" actId="22"/>
          <ac:picMkLst>
            <pc:docMk/>
            <pc:sldMk cId="3091832621" sldId="496"/>
            <ac:picMk id="3" creationId="{D2DB790E-6C85-B10A-0413-F8666351EA70}"/>
          </ac:picMkLst>
        </pc:picChg>
      </pc:sldChg>
      <pc:sldChg chg="addSp add mod">
        <pc:chgData name="Vincent Davy Zoonekynd" userId="9b657ceb-2c2e-465a-9d3d-eec3e4197458" providerId="ADAL" clId="{E7E73C21-A7BA-4C5D-B471-D12A4EB5A59C}" dt="2024-01-11T07:54:59.310" v="5206" actId="22"/>
        <pc:sldMkLst>
          <pc:docMk/>
          <pc:sldMk cId="2680708854" sldId="497"/>
        </pc:sldMkLst>
        <pc:picChg chg="add">
          <ac:chgData name="Vincent Davy Zoonekynd" userId="9b657ceb-2c2e-465a-9d3d-eec3e4197458" providerId="ADAL" clId="{E7E73C21-A7BA-4C5D-B471-D12A4EB5A59C}" dt="2024-01-11T07:54:59.310" v="5206" actId="22"/>
          <ac:picMkLst>
            <pc:docMk/>
            <pc:sldMk cId="2680708854" sldId="497"/>
            <ac:picMk id="3" creationId="{76B567C2-43F5-BC2F-1958-E330D6573C87}"/>
          </ac:picMkLst>
        </pc:picChg>
      </pc:sldChg>
      <pc:sldChg chg="addSp add mod">
        <pc:chgData name="Vincent Davy Zoonekynd" userId="9b657ceb-2c2e-465a-9d3d-eec3e4197458" providerId="ADAL" clId="{E7E73C21-A7BA-4C5D-B471-D12A4EB5A59C}" dt="2024-01-11T07:55:28.579" v="5207" actId="22"/>
        <pc:sldMkLst>
          <pc:docMk/>
          <pc:sldMk cId="340730282" sldId="498"/>
        </pc:sldMkLst>
        <pc:picChg chg="add">
          <ac:chgData name="Vincent Davy Zoonekynd" userId="9b657ceb-2c2e-465a-9d3d-eec3e4197458" providerId="ADAL" clId="{E7E73C21-A7BA-4C5D-B471-D12A4EB5A59C}" dt="2024-01-11T07:55:28.579" v="5207" actId="22"/>
          <ac:picMkLst>
            <pc:docMk/>
            <pc:sldMk cId="340730282" sldId="498"/>
            <ac:picMk id="3" creationId="{AAE159B9-4777-EE0B-D065-7BC280F2B827}"/>
          </ac:picMkLst>
        </pc:picChg>
      </pc:sldChg>
      <pc:sldChg chg="addSp add mod">
        <pc:chgData name="Vincent Davy Zoonekynd" userId="9b657ceb-2c2e-465a-9d3d-eec3e4197458" providerId="ADAL" clId="{E7E73C21-A7BA-4C5D-B471-D12A4EB5A59C}" dt="2024-01-11T07:56:13.198" v="5208" actId="22"/>
        <pc:sldMkLst>
          <pc:docMk/>
          <pc:sldMk cId="1557484107" sldId="499"/>
        </pc:sldMkLst>
        <pc:picChg chg="add">
          <ac:chgData name="Vincent Davy Zoonekynd" userId="9b657ceb-2c2e-465a-9d3d-eec3e4197458" providerId="ADAL" clId="{E7E73C21-A7BA-4C5D-B471-D12A4EB5A59C}" dt="2024-01-11T07:56:13.198" v="5208" actId="22"/>
          <ac:picMkLst>
            <pc:docMk/>
            <pc:sldMk cId="1557484107" sldId="499"/>
            <ac:picMk id="3" creationId="{4BD9543E-4458-DE68-DBBC-0DEED1EE2067}"/>
          </ac:picMkLst>
        </pc:picChg>
      </pc:sldChg>
      <pc:sldChg chg="new">
        <pc:chgData name="Vincent Davy Zoonekynd" userId="9b657ceb-2c2e-465a-9d3d-eec3e4197458" providerId="ADAL" clId="{E7E73C21-A7BA-4C5D-B471-D12A4EB5A59C}" dt="2024-01-11T07:56:17.244" v="5209" actId="680"/>
        <pc:sldMkLst>
          <pc:docMk/>
          <pc:sldMk cId="569647713" sldId="500"/>
        </pc:sldMkLst>
      </pc:sldChg>
      <pc:sldChg chg="modSp new mod ord">
        <pc:chgData name="Vincent Davy Zoonekynd" userId="9b657ceb-2c2e-465a-9d3d-eec3e4197458" providerId="ADAL" clId="{E7E73C21-A7BA-4C5D-B471-D12A4EB5A59C}" dt="2024-02-07T08:09:57.491" v="6964"/>
        <pc:sldMkLst>
          <pc:docMk/>
          <pc:sldMk cId="1165777293" sldId="501"/>
        </pc:sldMkLst>
        <pc:spChg chg="mod">
          <ac:chgData name="Vincent Davy Zoonekynd" userId="9b657ceb-2c2e-465a-9d3d-eec3e4197458" providerId="ADAL" clId="{E7E73C21-A7BA-4C5D-B471-D12A4EB5A59C}" dt="2024-01-11T09:46:49.085" v="5242" actId="20577"/>
          <ac:spMkLst>
            <pc:docMk/>
            <pc:sldMk cId="1165777293" sldId="501"/>
            <ac:spMk id="2" creationId="{C0F22F5F-F624-02CC-C347-78BCEFFAC91E}"/>
          </ac:spMkLst>
        </pc:spChg>
        <pc:spChg chg="mod">
          <ac:chgData name="Vincent Davy Zoonekynd" userId="9b657ceb-2c2e-465a-9d3d-eec3e4197458" providerId="ADAL" clId="{E7E73C21-A7BA-4C5D-B471-D12A4EB5A59C}" dt="2024-01-17T13:31:07.418" v="5331" actId="6549"/>
          <ac:spMkLst>
            <pc:docMk/>
            <pc:sldMk cId="1165777293" sldId="501"/>
            <ac:spMk id="3" creationId="{CCA16D79-2E5C-112C-692E-A3F624B787BF}"/>
          </ac:spMkLst>
        </pc:spChg>
      </pc:sldChg>
      <pc:sldChg chg="modSp new mod ord">
        <pc:chgData name="Vincent Davy Zoonekynd" userId="9b657ceb-2c2e-465a-9d3d-eec3e4197458" providerId="ADAL" clId="{E7E73C21-A7BA-4C5D-B471-D12A4EB5A59C}" dt="2024-02-07T08:09:57.491" v="6964"/>
        <pc:sldMkLst>
          <pc:docMk/>
          <pc:sldMk cId="403470469" sldId="502"/>
        </pc:sldMkLst>
        <pc:spChg chg="mod">
          <ac:chgData name="Vincent Davy Zoonekynd" userId="9b657ceb-2c2e-465a-9d3d-eec3e4197458" providerId="ADAL" clId="{E7E73C21-A7BA-4C5D-B471-D12A4EB5A59C}" dt="2024-01-17T13:36:34.648" v="5558" actId="20577"/>
          <ac:spMkLst>
            <pc:docMk/>
            <pc:sldMk cId="403470469" sldId="502"/>
            <ac:spMk id="2" creationId="{EA405B2D-D8EE-EF84-C172-4A397502F1AD}"/>
          </ac:spMkLst>
        </pc:spChg>
        <pc:spChg chg="mod">
          <ac:chgData name="Vincent Davy Zoonekynd" userId="9b657ceb-2c2e-465a-9d3d-eec3e4197458" providerId="ADAL" clId="{E7E73C21-A7BA-4C5D-B471-D12A4EB5A59C}" dt="2024-01-17T13:36:10.333" v="5551" actId="20577"/>
          <ac:spMkLst>
            <pc:docMk/>
            <pc:sldMk cId="403470469" sldId="502"/>
            <ac:spMk id="3" creationId="{425C0FF3-8F6A-B83C-BD3C-7057E4883992}"/>
          </ac:spMkLst>
        </pc:spChg>
      </pc:sldChg>
      <pc:sldChg chg="modSp new mod ord">
        <pc:chgData name="Vincent Davy Zoonekynd" userId="9b657ceb-2c2e-465a-9d3d-eec3e4197458" providerId="ADAL" clId="{E7E73C21-A7BA-4C5D-B471-D12A4EB5A59C}" dt="2024-01-17T13:47:13.515" v="5723" actId="20577"/>
        <pc:sldMkLst>
          <pc:docMk/>
          <pc:sldMk cId="40193459" sldId="503"/>
        </pc:sldMkLst>
        <pc:spChg chg="mod">
          <ac:chgData name="Vincent Davy Zoonekynd" userId="9b657ceb-2c2e-465a-9d3d-eec3e4197458" providerId="ADAL" clId="{E7E73C21-A7BA-4C5D-B471-D12A4EB5A59C}" dt="2024-01-17T13:36:53.871" v="5589" actId="20577"/>
          <ac:spMkLst>
            <pc:docMk/>
            <pc:sldMk cId="40193459" sldId="503"/>
            <ac:spMk id="2" creationId="{54AC62C5-A044-2FF1-2F54-E398B1527FB1}"/>
          </ac:spMkLst>
        </pc:spChg>
        <pc:spChg chg="mod">
          <ac:chgData name="Vincent Davy Zoonekynd" userId="9b657ceb-2c2e-465a-9d3d-eec3e4197458" providerId="ADAL" clId="{E7E73C21-A7BA-4C5D-B471-D12A4EB5A59C}" dt="2024-01-17T13:47:13.515" v="5723" actId="20577"/>
          <ac:spMkLst>
            <pc:docMk/>
            <pc:sldMk cId="40193459" sldId="503"/>
            <ac:spMk id="3" creationId="{E4192E0F-9B9F-2B48-260D-056E960BC1A4}"/>
          </ac:spMkLst>
        </pc:spChg>
      </pc:sldChg>
      <pc:sldChg chg="modSp new mod">
        <pc:chgData name="Vincent Davy Zoonekynd" userId="9b657ceb-2c2e-465a-9d3d-eec3e4197458" providerId="ADAL" clId="{E7E73C21-A7BA-4C5D-B471-D12A4EB5A59C}" dt="2024-02-07T07:43:15.058" v="6431" actId="20577"/>
        <pc:sldMkLst>
          <pc:docMk/>
          <pc:sldMk cId="2997124387" sldId="504"/>
        </pc:sldMkLst>
        <pc:spChg chg="mod">
          <ac:chgData name="Vincent Davy Zoonekynd" userId="9b657ceb-2c2e-465a-9d3d-eec3e4197458" providerId="ADAL" clId="{E7E73C21-A7BA-4C5D-B471-D12A4EB5A59C}" dt="2024-02-07T07:39:58.100" v="6266" actId="20577"/>
          <ac:spMkLst>
            <pc:docMk/>
            <pc:sldMk cId="2997124387" sldId="504"/>
            <ac:spMk id="2" creationId="{F2A8735E-B613-6E18-BD14-1136251ED4C6}"/>
          </ac:spMkLst>
        </pc:spChg>
        <pc:spChg chg="mod">
          <ac:chgData name="Vincent Davy Zoonekynd" userId="9b657ceb-2c2e-465a-9d3d-eec3e4197458" providerId="ADAL" clId="{E7E73C21-A7BA-4C5D-B471-D12A4EB5A59C}" dt="2024-02-07T07:43:15.058" v="6431" actId="20577"/>
          <ac:spMkLst>
            <pc:docMk/>
            <pc:sldMk cId="2997124387" sldId="504"/>
            <ac:spMk id="3" creationId="{BD44131E-2285-66E9-F2AC-6763709B5693}"/>
          </ac:spMkLst>
        </pc:spChg>
      </pc:sldChg>
      <pc:sldChg chg="add">
        <pc:chgData name="Vincent Davy Zoonekynd" userId="9b657ceb-2c2e-465a-9d3d-eec3e4197458" providerId="ADAL" clId="{E7E73C21-A7BA-4C5D-B471-D12A4EB5A59C}" dt="2024-01-17T13:50:54.580" v="5729"/>
        <pc:sldMkLst>
          <pc:docMk/>
          <pc:sldMk cId="68953121" sldId="505"/>
        </pc:sldMkLst>
      </pc:sldChg>
      <pc:sldChg chg="add del">
        <pc:chgData name="Vincent Davy Zoonekynd" userId="9b657ceb-2c2e-465a-9d3d-eec3e4197458" providerId="ADAL" clId="{E7E73C21-A7BA-4C5D-B471-D12A4EB5A59C}" dt="2024-01-17T13:50:49.722" v="5728" actId="2696"/>
        <pc:sldMkLst>
          <pc:docMk/>
          <pc:sldMk cId="2236763540" sldId="505"/>
        </pc:sldMkLst>
      </pc:sldChg>
      <pc:sldChg chg="modSp add mod">
        <pc:chgData name="Vincent Davy Zoonekynd" userId="9b657ceb-2c2e-465a-9d3d-eec3e4197458" providerId="ADAL" clId="{E7E73C21-A7BA-4C5D-B471-D12A4EB5A59C}" dt="2024-02-07T06:33:57.817" v="6249" actId="20577"/>
        <pc:sldMkLst>
          <pc:docMk/>
          <pc:sldMk cId="2120934685" sldId="506"/>
        </pc:sldMkLst>
        <pc:spChg chg="mod">
          <ac:chgData name="Vincent Davy Zoonekynd" userId="9b657ceb-2c2e-465a-9d3d-eec3e4197458" providerId="ADAL" clId="{E7E73C21-A7BA-4C5D-B471-D12A4EB5A59C}" dt="2024-02-07T06:33:57.817" v="6249" actId="20577"/>
          <ac:spMkLst>
            <pc:docMk/>
            <pc:sldMk cId="2120934685" sldId="506"/>
            <ac:spMk id="3" creationId="{6D664E8E-2C2C-B9B1-A47F-8AD4A02172E1}"/>
          </ac:spMkLst>
        </pc:spChg>
      </pc:sldChg>
      <pc:sldChg chg="addSp delSp modSp add mod">
        <pc:chgData name="Vincent Davy Zoonekynd" userId="9b657ceb-2c2e-465a-9d3d-eec3e4197458" providerId="ADAL" clId="{E7E73C21-A7BA-4C5D-B471-D12A4EB5A59C}" dt="2024-01-17T14:21:58.868" v="6228" actId="1037"/>
        <pc:sldMkLst>
          <pc:docMk/>
          <pc:sldMk cId="1423989128" sldId="507"/>
        </pc:sldMkLst>
        <pc:spChg chg="mod">
          <ac:chgData name="Vincent Davy Zoonekynd" userId="9b657ceb-2c2e-465a-9d3d-eec3e4197458" providerId="ADAL" clId="{E7E73C21-A7BA-4C5D-B471-D12A4EB5A59C}" dt="2024-01-17T13:51:18.487" v="5731" actId="20577"/>
          <ac:spMkLst>
            <pc:docMk/>
            <pc:sldMk cId="1423989128" sldId="507"/>
            <ac:spMk id="2" creationId="{9546CFC5-32FC-F048-6DE3-AA74CEEC4F84}"/>
          </ac:spMkLst>
        </pc:spChg>
        <pc:spChg chg="del">
          <ac:chgData name="Vincent Davy Zoonekynd" userId="9b657ceb-2c2e-465a-9d3d-eec3e4197458" providerId="ADAL" clId="{E7E73C21-A7BA-4C5D-B471-D12A4EB5A59C}" dt="2024-01-17T13:51:24.338" v="5732" actId="478"/>
          <ac:spMkLst>
            <pc:docMk/>
            <pc:sldMk cId="1423989128" sldId="507"/>
            <ac:spMk id="3" creationId="{6D664E8E-2C2C-B9B1-A47F-8AD4A02172E1}"/>
          </ac:spMkLst>
        </pc:spChg>
        <pc:spChg chg="del mod">
          <ac:chgData name="Vincent Davy Zoonekynd" userId="9b657ceb-2c2e-465a-9d3d-eec3e4197458" providerId="ADAL" clId="{E7E73C21-A7BA-4C5D-B471-D12A4EB5A59C}" dt="2024-01-17T14:03:36.754" v="5971" actId="478"/>
          <ac:spMkLst>
            <pc:docMk/>
            <pc:sldMk cId="1423989128" sldId="507"/>
            <ac:spMk id="4" creationId="{57EBA23E-5D7E-2F3F-ED94-D21DAB71B9A0}"/>
          </ac:spMkLst>
        </pc:spChg>
        <pc:spChg chg="add del mod">
          <ac:chgData name="Vincent Davy Zoonekynd" userId="9b657ceb-2c2e-465a-9d3d-eec3e4197458" providerId="ADAL" clId="{E7E73C21-A7BA-4C5D-B471-D12A4EB5A59C}" dt="2024-01-17T13:53:47.426" v="5844" actId="478"/>
          <ac:spMkLst>
            <pc:docMk/>
            <pc:sldMk cId="1423989128" sldId="507"/>
            <ac:spMk id="5" creationId="{7C7B1328-DD8B-F97A-FFA0-2124484AF5E4}"/>
          </ac:spMkLst>
        </pc:spChg>
        <pc:spChg chg="mod">
          <ac:chgData name="Vincent Davy Zoonekynd" userId="9b657ceb-2c2e-465a-9d3d-eec3e4197458" providerId="ADAL" clId="{E7E73C21-A7BA-4C5D-B471-D12A4EB5A59C}" dt="2024-01-17T14:09:18.231" v="6011" actId="1035"/>
          <ac:spMkLst>
            <pc:docMk/>
            <pc:sldMk cId="1423989128" sldId="507"/>
            <ac:spMk id="6" creationId="{E5B189CF-821F-1CE2-16E2-B60377C139FA}"/>
          </ac:spMkLst>
        </pc:spChg>
        <pc:spChg chg="mod">
          <ac:chgData name="Vincent Davy Zoonekynd" userId="9b657ceb-2c2e-465a-9d3d-eec3e4197458" providerId="ADAL" clId="{E7E73C21-A7BA-4C5D-B471-D12A4EB5A59C}" dt="2024-01-17T14:20:56.720" v="6209" actId="1038"/>
          <ac:spMkLst>
            <pc:docMk/>
            <pc:sldMk cId="1423989128" sldId="507"/>
            <ac:spMk id="7" creationId="{BE5E25A0-B8B0-F791-0EA6-EE9463421706}"/>
          </ac:spMkLst>
        </pc:spChg>
        <pc:spChg chg="mod">
          <ac:chgData name="Vincent Davy Zoonekynd" userId="9b657ceb-2c2e-465a-9d3d-eec3e4197458" providerId="ADAL" clId="{E7E73C21-A7BA-4C5D-B471-D12A4EB5A59C}" dt="2024-01-17T14:09:18.231" v="6011" actId="1035"/>
          <ac:spMkLst>
            <pc:docMk/>
            <pc:sldMk cId="1423989128" sldId="507"/>
            <ac:spMk id="8" creationId="{896D6FFB-2C0E-5780-18A8-652DE0F66B02}"/>
          </ac:spMkLst>
        </pc:spChg>
        <pc:spChg chg="del mod">
          <ac:chgData name="Vincent Davy Zoonekynd" userId="9b657ceb-2c2e-465a-9d3d-eec3e4197458" providerId="ADAL" clId="{E7E73C21-A7BA-4C5D-B471-D12A4EB5A59C}" dt="2024-01-17T13:51:53.704" v="5822" actId="478"/>
          <ac:spMkLst>
            <pc:docMk/>
            <pc:sldMk cId="1423989128" sldId="507"/>
            <ac:spMk id="13" creationId="{C03337CB-DCEE-7BFB-F762-82A87C201B3B}"/>
          </ac:spMkLst>
        </pc:spChg>
        <pc:spChg chg="del mod">
          <ac:chgData name="Vincent Davy Zoonekynd" userId="9b657ceb-2c2e-465a-9d3d-eec3e4197458" providerId="ADAL" clId="{E7E73C21-A7BA-4C5D-B471-D12A4EB5A59C}" dt="2024-01-17T13:52:03.314" v="5826" actId="478"/>
          <ac:spMkLst>
            <pc:docMk/>
            <pc:sldMk cId="1423989128" sldId="507"/>
            <ac:spMk id="14" creationId="{EF342B75-169C-88F7-C7BF-348DC5E1F2E5}"/>
          </ac:spMkLst>
        </pc:spChg>
        <pc:spChg chg="del mod">
          <ac:chgData name="Vincent Davy Zoonekynd" userId="9b657ceb-2c2e-465a-9d3d-eec3e4197458" providerId="ADAL" clId="{E7E73C21-A7BA-4C5D-B471-D12A4EB5A59C}" dt="2024-01-17T13:52:06.647" v="5827" actId="478"/>
          <ac:spMkLst>
            <pc:docMk/>
            <pc:sldMk cId="1423989128" sldId="507"/>
            <ac:spMk id="15" creationId="{4CB1CF8F-39C2-65B3-301B-6A573DD7852F}"/>
          </ac:spMkLst>
        </pc:spChg>
        <pc:spChg chg="del mod">
          <ac:chgData name="Vincent Davy Zoonekynd" userId="9b657ceb-2c2e-465a-9d3d-eec3e4197458" providerId="ADAL" clId="{E7E73C21-A7BA-4C5D-B471-D12A4EB5A59C}" dt="2024-01-17T13:52:09.192" v="5828" actId="478"/>
          <ac:spMkLst>
            <pc:docMk/>
            <pc:sldMk cId="1423989128" sldId="507"/>
            <ac:spMk id="16" creationId="{EBE97984-2EBE-9ABD-2718-663BB9A5E2EE}"/>
          </ac:spMkLst>
        </pc:spChg>
        <pc:spChg chg="del">
          <ac:chgData name="Vincent Davy Zoonekynd" userId="9b657ceb-2c2e-465a-9d3d-eec3e4197458" providerId="ADAL" clId="{E7E73C21-A7BA-4C5D-B471-D12A4EB5A59C}" dt="2024-01-17T13:51:55.641" v="5823" actId="478"/>
          <ac:spMkLst>
            <pc:docMk/>
            <pc:sldMk cId="1423989128" sldId="507"/>
            <ac:spMk id="17" creationId="{D7E76228-B4B6-600F-57F1-4C50EDED1BAC}"/>
          </ac:spMkLst>
        </pc:spChg>
        <pc:spChg chg="add del mod">
          <ac:chgData name="Vincent Davy Zoonekynd" userId="9b657ceb-2c2e-465a-9d3d-eec3e4197458" providerId="ADAL" clId="{E7E73C21-A7BA-4C5D-B471-D12A4EB5A59C}" dt="2024-01-17T13:51:27.923" v="5733" actId="478"/>
          <ac:spMkLst>
            <pc:docMk/>
            <pc:sldMk cId="1423989128" sldId="507"/>
            <ac:spMk id="19" creationId="{D061B31F-42ED-3F2D-FE7C-8B93B3839799}"/>
          </ac:spMkLst>
        </pc:spChg>
        <pc:spChg chg="add mod">
          <ac:chgData name="Vincent Davy Zoonekynd" userId="9b657ceb-2c2e-465a-9d3d-eec3e4197458" providerId="ADAL" clId="{E7E73C21-A7BA-4C5D-B471-D12A4EB5A59C}" dt="2024-01-17T14:09:18.231" v="6011" actId="1035"/>
          <ac:spMkLst>
            <pc:docMk/>
            <pc:sldMk cId="1423989128" sldId="507"/>
            <ac:spMk id="29" creationId="{03552C77-5FD7-24E9-CACC-73E4DCB9D412}"/>
          </ac:spMkLst>
        </pc:spChg>
        <pc:spChg chg="add mod ord">
          <ac:chgData name="Vincent Davy Zoonekynd" userId="9b657ceb-2c2e-465a-9d3d-eec3e4197458" providerId="ADAL" clId="{E7E73C21-A7BA-4C5D-B471-D12A4EB5A59C}" dt="2024-01-17T14:09:18.231" v="6011" actId="1035"/>
          <ac:spMkLst>
            <pc:docMk/>
            <pc:sldMk cId="1423989128" sldId="507"/>
            <ac:spMk id="30" creationId="{8A35C9CE-83A2-EAE5-AD90-8A9FD6E671FA}"/>
          </ac:spMkLst>
        </pc:spChg>
        <pc:spChg chg="add mod">
          <ac:chgData name="Vincent Davy Zoonekynd" userId="9b657ceb-2c2e-465a-9d3d-eec3e4197458" providerId="ADAL" clId="{E7E73C21-A7BA-4C5D-B471-D12A4EB5A59C}" dt="2024-01-17T14:09:18.231" v="6011" actId="1035"/>
          <ac:spMkLst>
            <pc:docMk/>
            <pc:sldMk cId="1423989128" sldId="507"/>
            <ac:spMk id="31" creationId="{763C1024-61C2-D342-DB03-C22F2C38C614}"/>
          </ac:spMkLst>
        </pc:spChg>
        <pc:spChg chg="add mod">
          <ac:chgData name="Vincent Davy Zoonekynd" userId="9b657ceb-2c2e-465a-9d3d-eec3e4197458" providerId="ADAL" clId="{E7E73C21-A7BA-4C5D-B471-D12A4EB5A59C}" dt="2024-01-17T14:09:18.231" v="6011" actId="1035"/>
          <ac:spMkLst>
            <pc:docMk/>
            <pc:sldMk cId="1423989128" sldId="507"/>
            <ac:spMk id="32" creationId="{B93799A2-6855-06D5-03C5-2233F00D5A46}"/>
          </ac:spMkLst>
        </pc:spChg>
        <pc:spChg chg="add mod">
          <ac:chgData name="Vincent Davy Zoonekynd" userId="9b657ceb-2c2e-465a-9d3d-eec3e4197458" providerId="ADAL" clId="{E7E73C21-A7BA-4C5D-B471-D12A4EB5A59C}" dt="2024-01-17T14:09:18.231" v="6011" actId="1035"/>
          <ac:spMkLst>
            <pc:docMk/>
            <pc:sldMk cId="1423989128" sldId="507"/>
            <ac:spMk id="33" creationId="{C82DEA9A-24A0-1AAD-626E-A0859BCDA0F5}"/>
          </ac:spMkLst>
        </pc:spChg>
        <pc:spChg chg="add mod">
          <ac:chgData name="Vincent Davy Zoonekynd" userId="9b657ceb-2c2e-465a-9d3d-eec3e4197458" providerId="ADAL" clId="{E7E73C21-A7BA-4C5D-B471-D12A4EB5A59C}" dt="2024-01-17T14:09:18.231" v="6011" actId="1035"/>
          <ac:spMkLst>
            <pc:docMk/>
            <pc:sldMk cId="1423989128" sldId="507"/>
            <ac:spMk id="34" creationId="{9F950ADE-DB52-CA41-5847-4FE1AB8BBF08}"/>
          </ac:spMkLst>
        </pc:spChg>
        <pc:spChg chg="add del mod">
          <ac:chgData name="Vincent Davy Zoonekynd" userId="9b657ceb-2c2e-465a-9d3d-eec3e4197458" providerId="ADAL" clId="{E7E73C21-A7BA-4C5D-B471-D12A4EB5A59C}" dt="2024-01-17T14:03:47.609" v="5972" actId="478"/>
          <ac:spMkLst>
            <pc:docMk/>
            <pc:sldMk cId="1423989128" sldId="507"/>
            <ac:spMk id="35" creationId="{07467A77-6113-CD09-42FE-E59688377F21}"/>
          </ac:spMkLst>
        </pc:spChg>
        <pc:spChg chg="add mod">
          <ac:chgData name="Vincent Davy Zoonekynd" userId="9b657ceb-2c2e-465a-9d3d-eec3e4197458" providerId="ADAL" clId="{E7E73C21-A7BA-4C5D-B471-D12A4EB5A59C}" dt="2024-01-17T14:09:18.231" v="6011" actId="1035"/>
          <ac:spMkLst>
            <pc:docMk/>
            <pc:sldMk cId="1423989128" sldId="507"/>
            <ac:spMk id="36" creationId="{2AAB840F-FEE2-E5C2-B3D3-10E0937310FA}"/>
          </ac:spMkLst>
        </pc:spChg>
        <pc:spChg chg="add mod">
          <ac:chgData name="Vincent Davy Zoonekynd" userId="9b657ceb-2c2e-465a-9d3d-eec3e4197458" providerId="ADAL" clId="{E7E73C21-A7BA-4C5D-B471-D12A4EB5A59C}" dt="2024-01-17T14:21:29.093" v="6218" actId="1037"/>
          <ac:spMkLst>
            <pc:docMk/>
            <pc:sldMk cId="1423989128" sldId="507"/>
            <ac:spMk id="154" creationId="{7A903BD0-F2D8-FEEF-87ED-8937995FCEE1}"/>
          </ac:spMkLst>
        </pc:spChg>
        <pc:spChg chg="add mod">
          <ac:chgData name="Vincent Davy Zoonekynd" userId="9b657ceb-2c2e-465a-9d3d-eec3e4197458" providerId="ADAL" clId="{E7E73C21-A7BA-4C5D-B471-D12A4EB5A59C}" dt="2024-01-17T14:21:58.868" v="6228" actId="1037"/>
          <ac:spMkLst>
            <pc:docMk/>
            <pc:sldMk cId="1423989128" sldId="507"/>
            <ac:spMk id="155" creationId="{ABD9BEE9-0337-D056-D7F0-7EEAC4BAEB85}"/>
          </ac:spMkLst>
        </pc:spChg>
        <pc:cxnChg chg="mod">
          <ac:chgData name="Vincent Davy Zoonekynd" userId="9b657ceb-2c2e-465a-9d3d-eec3e4197458" providerId="ADAL" clId="{E7E73C21-A7BA-4C5D-B471-D12A4EB5A59C}" dt="2024-01-17T14:20:56.720" v="6209" actId="1038"/>
          <ac:cxnSpMkLst>
            <pc:docMk/>
            <pc:sldMk cId="1423989128" sldId="507"/>
            <ac:cxnSpMk id="9" creationId="{FEB0FCCC-2F01-C5DE-5311-BD99E30E321C}"/>
          </ac:cxnSpMkLst>
        </pc:cxnChg>
        <pc:cxnChg chg="del mod">
          <ac:chgData name="Vincent Davy Zoonekynd" userId="9b657ceb-2c2e-465a-9d3d-eec3e4197458" providerId="ADAL" clId="{E7E73C21-A7BA-4C5D-B471-D12A4EB5A59C}" dt="2024-01-17T14:03:36.754" v="5971" actId="478"/>
          <ac:cxnSpMkLst>
            <pc:docMk/>
            <pc:sldMk cId="1423989128" sldId="507"/>
            <ac:cxnSpMk id="10" creationId="{52EAC7F7-FBBC-6323-0CEB-3A9A150158E8}"/>
          </ac:cxnSpMkLst>
        </pc:cxnChg>
        <pc:cxnChg chg="del mod">
          <ac:chgData name="Vincent Davy Zoonekynd" userId="9b657ceb-2c2e-465a-9d3d-eec3e4197458" providerId="ADAL" clId="{E7E73C21-A7BA-4C5D-B471-D12A4EB5A59C}" dt="2024-01-17T14:03:36.754" v="5971" actId="478"/>
          <ac:cxnSpMkLst>
            <pc:docMk/>
            <pc:sldMk cId="1423989128" sldId="507"/>
            <ac:cxnSpMk id="11" creationId="{EB7C2FD4-956A-F84C-52C3-572D34442BC6}"/>
          </ac:cxnSpMkLst>
        </pc:cxnChg>
        <pc:cxnChg chg="mod">
          <ac:chgData name="Vincent Davy Zoonekynd" userId="9b657ceb-2c2e-465a-9d3d-eec3e4197458" providerId="ADAL" clId="{E7E73C21-A7BA-4C5D-B471-D12A4EB5A59C}" dt="2024-01-17T14:15:54.283" v="6137" actId="14100"/>
          <ac:cxnSpMkLst>
            <pc:docMk/>
            <pc:sldMk cId="1423989128" sldId="507"/>
            <ac:cxnSpMk id="12" creationId="{47680D21-5460-300D-2E0A-BFB2DC75642E}"/>
          </ac:cxnSpMkLst>
        </pc:cxnChg>
        <pc:cxnChg chg="add mod">
          <ac:chgData name="Vincent Davy Zoonekynd" userId="9b657ceb-2c2e-465a-9d3d-eec3e4197458" providerId="ADAL" clId="{E7E73C21-A7BA-4C5D-B471-D12A4EB5A59C}" dt="2024-01-17T14:20:56.720" v="6209" actId="1038"/>
          <ac:cxnSpMkLst>
            <pc:docMk/>
            <pc:sldMk cId="1423989128" sldId="507"/>
            <ac:cxnSpMk id="37" creationId="{53A25066-F807-2009-B84B-1B33E44AD670}"/>
          </ac:cxnSpMkLst>
        </pc:cxnChg>
        <pc:cxnChg chg="add mod">
          <ac:chgData name="Vincent Davy Zoonekynd" userId="9b657ceb-2c2e-465a-9d3d-eec3e4197458" providerId="ADAL" clId="{E7E73C21-A7BA-4C5D-B471-D12A4EB5A59C}" dt="2024-01-17T14:20:56.720" v="6209" actId="1038"/>
          <ac:cxnSpMkLst>
            <pc:docMk/>
            <pc:sldMk cId="1423989128" sldId="507"/>
            <ac:cxnSpMk id="45" creationId="{4B311606-5ABE-FD18-3F4D-69266AB43B5E}"/>
          </ac:cxnSpMkLst>
        </pc:cxnChg>
        <pc:cxnChg chg="add mod">
          <ac:chgData name="Vincent Davy Zoonekynd" userId="9b657ceb-2c2e-465a-9d3d-eec3e4197458" providerId="ADAL" clId="{E7E73C21-A7BA-4C5D-B471-D12A4EB5A59C}" dt="2024-01-17T14:20:56.720" v="6209" actId="1038"/>
          <ac:cxnSpMkLst>
            <pc:docMk/>
            <pc:sldMk cId="1423989128" sldId="507"/>
            <ac:cxnSpMk id="48" creationId="{DE31F3EB-6DBE-DDC3-4E44-214D1530985C}"/>
          </ac:cxnSpMkLst>
        </pc:cxnChg>
        <pc:cxnChg chg="add mod">
          <ac:chgData name="Vincent Davy Zoonekynd" userId="9b657ceb-2c2e-465a-9d3d-eec3e4197458" providerId="ADAL" clId="{E7E73C21-A7BA-4C5D-B471-D12A4EB5A59C}" dt="2024-01-17T14:09:18.231" v="6011" actId="1035"/>
          <ac:cxnSpMkLst>
            <pc:docMk/>
            <pc:sldMk cId="1423989128" sldId="507"/>
            <ac:cxnSpMk id="51" creationId="{740FB87C-1A04-811F-A873-71D358596E01}"/>
          </ac:cxnSpMkLst>
        </pc:cxnChg>
        <pc:cxnChg chg="add mod">
          <ac:chgData name="Vincent Davy Zoonekynd" userId="9b657ceb-2c2e-465a-9d3d-eec3e4197458" providerId="ADAL" clId="{E7E73C21-A7BA-4C5D-B471-D12A4EB5A59C}" dt="2024-01-17T14:09:53.611" v="6014" actId="14100"/>
          <ac:cxnSpMkLst>
            <pc:docMk/>
            <pc:sldMk cId="1423989128" sldId="507"/>
            <ac:cxnSpMk id="54" creationId="{4F683FE8-01C4-0FFE-3D85-EB23D3CD439D}"/>
          </ac:cxnSpMkLst>
        </pc:cxnChg>
        <pc:cxnChg chg="add mod">
          <ac:chgData name="Vincent Davy Zoonekynd" userId="9b657ceb-2c2e-465a-9d3d-eec3e4197458" providerId="ADAL" clId="{E7E73C21-A7BA-4C5D-B471-D12A4EB5A59C}" dt="2024-01-17T14:09:42.424" v="6013" actId="14100"/>
          <ac:cxnSpMkLst>
            <pc:docMk/>
            <pc:sldMk cId="1423989128" sldId="507"/>
            <ac:cxnSpMk id="57" creationId="{8C9A73A2-8DE1-61F9-1352-9D7FE2FDA809}"/>
          </ac:cxnSpMkLst>
        </pc:cxnChg>
        <pc:cxnChg chg="add mod">
          <ac:chgData name="Vincent Davy Zoonekynd" userId="9b657ceb-2c2e-465a-9d3d-eec3e4197458" providerId="ADAL" clId="{E7E73C21-A7BA-4C5D-B471-D12A4EB5A59C}" dt="2024-01-17T14:09:18.231" v="6011" actId="1035"/>
          <ac:cxnSpMkLst>
            <pc:docMk/>
            <pc:sldMk cId="1423989128" sldId="507"/>
            <ac:cxnSpMk id="60" creationId="{0CA04504-D2E8-2615-3CCD-9B617B0E1944}"/>
          </ac:cxnSpMkLst>
        </pc:cxnChg>
        <pc:cxnChg chg="add mod">
          <ac:chgData name="Vincent Davy Zoonekynd" userId="9b657ceb-2c2e-465a-9d3d-eec3e4197458" providerId="ADAL" clId="{E7E73C21-A7BA-4C5D-B471-D12A4EB5A59C}" dt="2024-01-17T14:20:56.720" v="6209" actId="1038"/>
          <ac:cxnSpMkLst>
            <pc:docMk/>
            <pc:sldMk cId="1423989128" sldId="507"/>
            <ac:cxnSpMk id="63" creationId="{D0849D3A-A038-04E8-BC8D-179BD31894B7}"/>
          </ac:cxnSpMkLst>
        </pc:cxnChg>
        <pc:cxnChg chg="add del mod">
          <ac:chgData name="Vincent Davy Zoonekynd" userId="9b657ceb-2c2e-465a-9d3d-eec3e4197458" providerId="ADAL" clId="{E7E73C21-A7BA-4C5D-B471-D12A4EB5A59C}" dt="2024-01-17T14:03:36.754" v="5971" actId="478"/>
          <ac:cxnSpMkLst>
            <pc:docMk/>
            <pc:sldMk cId="1423989128" sldId="507"/>
            <ac:cxnSpMk id="66" creationId="{2D1E8DF8-E19F-A09E-5E89-4B22E630E785}"/>
          </ac:cxnSpMkLst>
        </pc:cxnChg>
        <pc:cxnChg chg="add mod">
          <ac:chgData name="Vincent Davy Zoonekynd" userId="9b657ceb-2c2e-465a-9d3d-eec3e4197458" providerId="ADAL" clId="{E7E73C21-A7BA-4C5D-B471-D12A4EB5A59C}" dt="2024-01-17T14:09:18.231" v="6011" actId="1035"/>
          <ac:cxnSpMkLst>
            <pc:docMk/>
            <pc:sldMk cId="1423989128" sldId="507"/>
            <ac:cxnSpMk id="77" creationId="{D37AC8B6-A484-8EE4-065F-F9082A6EBFD7}"/>
          </ac:cxnSpMkLst>
        </pc:cxnChg>
      </pc:sldChg>
      <pc:sldChg chg="addSp delSp modSp add mod">
        <pc:chgData name="Vincent Davy Zoonekynd" userId="9b657ceb-2c2e-465a-9d3d-eec3e4197458" providerId="ADAL" clId="{E7E73C21-A7BA-4C5D-B471-D12A4EB5A59C}" dt="2024-01-17T14:22:26.481" v="6238"/>
        <pc:sldMkLst>
          <pc:docMk/>
          <pc:sldMk cId="831685101" sldId="508"/>
        </pc:sldMkLst>
        <pc:spChg chg="mod">
          <ac:chgData name="Vincent Davy Zoonekynd" userId="9b657ceb-2c2e-465a-9d3d-eec3e4197458" providerId="ADAL" clId="{E7E73C21-A7BA-4C5D-B471-D12A4EB5A59C}" dt="2024-01-17T14:20:16.098" v="6199" actId="20577"/>
          <ac:spMkLst>
            <pc:docMk/>
            <pc:sldMk cId="831685101" sldId="508"/>
            <ac:spMk id="2" creationId="{9546CFC5-32FC-F048-6DE3-AA74CEEC4F84}"/>
          </ac:spMkLst>
        </pc:spChg>
        <pc:spChg chg="add mod">
          <ac:chgData name="Vincent Davy Zoonekynd" userId="9b657ceb-2c2e-465a-9d3d-eec3e4197458" providerId="ADAL" clId="{E7E73C21-A7BA-4C5D-B471-D12A4EB5A59C}" dt="2024-01-17T14:22:06.394" v="6229"/>
          <ac:spMkLst>
            <pc:docMk/>
            <pc:sldMk cId="831685101" sldId="508"/>
            <ac:spMk id="5" creationId="{F568C9D6-9189-557D-68C5-3B3E060836AC}"/>
          </ac:spMkLst>
        </pc:spChg>
        <pc:spChg chg="mod">
          <ac:chgData name="Vincent Davy Zoonekynd" userId="9b657ceb-2c2e-465a-9d3d-eec3e4197458" providerId="ADAL" clId="{E7E73C21-A7BA-4C5D-B471-D12A4EB5A59C}" dt="2024-01-17T14:12:34.789" v="6020" actId="207"/>
          <ac:spMkLst>
            <pc:docMk/>
            <pc:sldMk cId="831685101" sldId="508"/>
            <ac:spMk id="6" creationId="{E5B189CF-821F-1CE2-16E2-B60377C139FA}"/>
          </ac:spMkLst>
        </pc:spChg>
        <pc:spChg chg="add mod">
          <ac:chgData name="Vincent Davy Zoonekynd" userId="9b657ceb-2c2e-465a-9d3d-eec3e4197458" providerId="ADAL" clId="{E7E73C21-A7BA-4C5D-B471-D12A4EB5A59C}" dt="2024-01-17T14:22:26.481" v="6238"/>
          <ac:spMkLst>
            <pc:docMk/>
            <pc:sldMk cId="831685101" sldId="508"/>
            <ac:spMk id="10" creationId="{EAC8B483-5597-973A-8104-B546A00A93A8}"/>
          </ac:spMkLst>
        </pc:spChg>
        <pc:spChg chg="mod">
          <ac:chgData name="Vincent Davy Zoonekynd" userId="9b657ceb-2c2e-465a-9d3d-eec3e4197458" providerId="ADAL" clId="{E7E73C21-A7BA-4C5D-B471-D12A4EB5A59C}" dt="2024-01-17T14:12:34.789" v="6020" actId="207"/>
          <ac:spMkLst>
            <pc:docMk/>
            <pc:sldMk cId="831685101" sldId="508"/>
            <ac:spMk id="29" creationId="{03552C77-5FD7-24E9-CACC-73E4DCB9D412}"/>
          </ac:spMkLst>
        </pc:spChg>
        <pc:spChg chg="mod">
          <ac:chgData name="Vincent Davy Zoonekynd" userId="9b657ceb-2c2e-465a-9d3d-eec3e4197458" providerId="ADAL" clId="{E7E73C21-A7BA-4C5D-B471-D12A4EB5A59C}" dt="2024-01-17T14:12:34.789" v="6020" actId="207"/>
          <ac:spMkLst>
            <pc:docMk/>
            <pc:sldMk cId="831685101" sldId="508"/>
            <ac:spMk id="30" creationId="{8A35C9CE-83A2-EAE5-AD90-8A9FD6E671FA}"/>
          </ac:spMkLst>
        </pc:spChg>
        <pc:spChg chg="mod">
          <ac:chgData name="Vincent Davy Zoonekynd" userId="9b657ceb-2c2e-465a-9d3d-eec3e4197458" providerId="ADAL" clId="{E7E73C21-A7BA-4C5D-B471-D12A4EB5A59C}" dt="2024-01-17T14:12:34.789" v="6020" actId="207"/>
          <ac:spMkLst>
            <pc:docMk/>
            <pc:sldMk cId="831685101" sldId="508"/>
            <ac:spMk id="31" creationId="{763C1024-61C2-D342-DB03-C22F2C38C614}"/>
          </ac:spMkLst>
        </pc:spChg>
        <pc:spChg chg="mod">
          <ac:chgData name="Vincent Davy Zoonekynd" userId="9b657ceb-2c2e-465a-9d3d-eec3e4197458" providerId="ADAL" clId="{E7E73C21-A7BA-4C5D-B471-D12A4EB5A59C}" dt="2024-01-17T14:12:34.789" v="6020" actId="207"/>
          <ac:spMkLst>
            <pc:docMk/>
            <pc:sldMk cId="831685101" sldId="508"/>
            <ac:spMk id="32" creationId="{B93799A2-6855-06D5-03C5-2233F00D5A46}"/>
          </ac:spMkLst>
        </pc:spChg>
        <pc:spChg chg="mod">
          <ac:chgData name="Vincent Davy Zoonekynd" userId="9b657ceb-2c2e-465a-9d3d-eec3e4197458" providerId="ADAL" clId="{E7E73C21-A7BA-4C5D-B471-D12A4EB5A59C}" dt="2024-01-17T14:12:34.789" v="6020" actId="207"/>
          <ac:spMkLst>
            <pc:docMk/>
            <pc:sldMk cId="831685101" sldId="508"/>
            <ac:spMk id="33" creationId="{C82DEA9A-24A0-1AAD-626E-A0859BCDA0F5}"/>
          </ac:spMkLst>
        </pc:spChg>
        <pc:spChg chg="mod">
          <ac:chgData name="Vincent Davy Zoonekynd" userId="9b657ceb-2c2e-465a-9d3d-eec3e4197458" providerId="ADAL" clId="{E7E73C21-A7BA-4C5D-B471-D12A4EB5A59C}" dt="2024-01-17T14:12:34.789" v="6020" actId="207"/>
          <ac:spMkLst>
            <pc:docMk/>
            <pc:sldMk cId="831685101" sldId="508"/>
            <ac:spMk id="34" creationId="{9F950ADE-DB52-CA41-5847-4FE1AB8BBF08}"/>
          </ac:spMkLst>
        </pc:spChg>
        <pc:spChg chg="mod">
          <ac:chgData name="Vincent Davy Zoonekynd" userId="9b657ceb-2c2e-465a-9d3d-eec3e4197458" providerId="ADAL" clId="{E7E73C21-A7BA-4C5D-B471-D12A4EB5A59C}" dt="2024-01-17T14:12:34.789" v="6020" actId="207"/>
          <ac:spMkLst>
            <pc:docMk/>
            <pc:sldMk cId="831685101" sldId="508"/>
            <ac:spMk id="36" creationId="{2AAB840F-FEE2-E5C2-B3D3-10E0937310FA}"/>
          </ac:spMkLst>
        </pc:spChg>
        <pc:cxnChg chg="add mod">
          <ac:chgData name="Vincent Davy Zoonekynd" userId="9b657ceb-2c2e-465a-9d3d-eec3e4197458" providerId="ADAL" clId="{E7E73C21-A7BA-4C5D-B471-D12A4EB5A59C}" dt="2024-01-17T14:16:24.247" v="6141" actId="208"/>
          <ac:cxnSpMkLst>
            <pc:docMk/>
            <pc:sldMk cId="831685101" sldId="508"/>
            <ac:cxnSpMk id="3" creationId="{D394E254-7609-3223-BB71-8FA0DB0372B5}"/>
          </ac:cxnSpMkLst>
        </pc:cxnChg>
        <pc:cxnChg chg="mod">
          <ac:chgData name="Vincent Davy Zoonekynd" userId="9b657ceb-2c2e-465a-9d3d-eec3e4197458" providerId="ADAL" clId="{E7E73C21-A7BA-4C5D-B471-D12A4EB5A59C}" dt="2024-01-17T14:17:35.217" v="6158" actId="14100"/>
          <ac:cxnSpMkLst>
            <pc:docMk/>
            <pc:sldMk cId="831685101" sldId="508"/>
            <ac:cxnSpMk id="9" creationId="{FEB0FCCC-2F01-C5DE-5311-BD99E30E321C}"/>
          </ac:cxnSpMkLst>
        </pc:cxnChg>
        <pc:cxnChg chg="del mod">
          <ac:chgData name="Vincent Davy Zoonekynd" userId="9b657ceb-2c2e-465a-9d3d-eec3e4197458" providerId="ADAL" clId="{E7E73C21-A7BA-4C5D-B471-D12A4EB5A59C}" dt="2024-01-17T14:15:38.147" v="6135" actId="478"/>
          <ac:cxnSpMkLst>
            <pc:docMk/>
            <pc:sldMk cId="831685101" sldId="508"/>
            <ac:cxnSpMk id="12" creationId="{47680D21-5460-300D-2E0A-BFB2DC75642E}"/>
          </ac:cxnSpMkLst>
        </pc:cxnChg>
        <pc:cxnChg chg="mod">
          <ac:chgData name="Vincent Davy Zoonekynd" userId="9b657ceb-2c2e-465a-9d3d-eec3e4197458" providerId="ADAL" clId="{E7E73C21-A7BA-4C5D-B471-D12A4EB5A59C}" dt="2024-01-17T14:11:01.731" v="6017" actId="208"/>
          <ac:cxnSpMkLst>
            <pc:docMk/>
            <pc:sldMk cId="831685101" sldId="508"/>
            <ac:cxnSpMk id="45" creationId="{4B311606-5ABE-FD18-3F4D-69266AB43B5E}"/>
          </ac:cxnSpMkLst>
        </pc:cxnChg>
        <pc:cxnChg chg="mod">
          <ac:chgData name="Vincent Davy Zoonekynd" userId="9b657ceb-2c2e-465a-9d3d-eec3e4197458" providerId="ADAL" clId="{E7E73C21-A7BA-4C5D-B471-D12A4EB5A59C}" dt="2024-01-17T14:11:01.731" v="6017" actId="208"/>
          <ac:cxnSpMkLst>
            <pc:docMk/>
            <pc:sldMk cId="831685101" sldId="508"/>
            <ac:cxnSpMk id="48" creationId="{DE31F3EB-6DBE-DDC3-4E44-214D1530985C}"/>
          </ac:cxnSpMkLst>
        </pc:cxnChg>
        <pc:cxnChg chg="mod">
          <ac:chgData name="Vincent Davy Zoonekynd" userId="9b657ceb-2c2e-465a-9d3d-eec3e4197458" providerId="ADAL" clId="{E7E73C21-A7BA-4C5D-B471-D12A4EB5A59C}" dt="2024-01-17T14:11:01.731" v="6017" actId="208"/>
          <ac:cxnSpMkLst>
            <pc:docMk/>
            <pc:sldMk cId="831685101" sldId="508"/>
            <ac:cxnSpMk id="51" creationId="{740FB87C-1A04-811F-A873-71D358596E01}"/>
          </ac:cxnSpMkLst>
        </pc:cxnChg>
        <pc:cxnChg chg="mod">
          <ac:chgData name="Vincent Davy Zoonekynd" userId="9b657ceb-2c2e-465a-9d3d-eec3e4197458" providerId="ADAL" clId="{E7E73C21-A7BA-4C5D-B471-D12A4EB5A59C}" dt="2024-01-17T14:11:01.731" v="6017" actId="208"/>
          <ac:cxnSpMkLst>
            <pc:docMk/>
            <pc:sldMk cId="831685101" sldId="508"/>
            <ac:cxnSpMk id="54" creationId="{4F683FE8-01C4-0FFE-3D85-EB23D3CD439D}"/>
          </ac:cxnSpMkLst>
        </pc:cxnChg>
        <pc:cxnChg chg="mod">
          <ac:chgData name="Vincent Davy Zoonekynd" userId="9b657ceb-2c2e-465a-9d3d-eec3e4197458" providerId="ADAL" clId="{E7E73C21-A7BA-4C5D-B471-D12A4EB5A59C}" dt="2024-01-17T14:11:01.731" v="6017" actId="208"/>
          <ac:cxnSpMkLst>
            <pc:docMk/>
            <pc:sldMk cId="831685101" sldId="508"/>
            <ac:cxnSpMk id="57" creationId="{8C9A73A2-8DE1-61F9-1352-9D7FE2FDA809}"/>
          </ac:cxnSpMkLst>
        </pc:cxnChg>
        <pc:cxnChg chg="mod">
          <ac:chgData name="Vincent Davy Zoonekynd" userId="9b657ceb-2c2e-465a-9d3d-eec3e4197458" providerId="ADAL" clId="{E7E73C21-A7BA-4C5D-B471-D12A4EB5A59C}" dt="2024-01-17T14:11:01.731" v="6017" actId="208"/>
          <ac:cxnSpMkLst>
            <pc:docMk/>
            <pc:sldMk cId="831685101" sldId="508"/>
            <ac:cxnSpMk id="60" creationId="{0CA04504-D2E8-2615-3CCD-9B617B0E1944}"/>
          </ac:cxnSpMkLst>
        </pc:cxnChg>
        <pc:cxnChg chg="mod">
          <ac:chgData name="Vincent Davy Zoonekynd" userId="9b657ceb-2c2e-465a-9d3d-eec3e4197458" providerId="ADAL" clId="{E7E73C21-A7BA-4C5D-B471-D12A4EB5A59C}" dt="2024-01-17T14:11:01.731" v="6017" actId="208"/>
          <ac:cxnSpMkLst>
            <pc:docMk/>
            <pc:sldMk cId="831685101" sldId="508"/>
            <ac:cxnSpMk id="63" creationId="{D0849D3A-A038-04E8-BC8D-179BD31894B7}"/>
          </ac:cxnSpMkLst>
        </pc:cxnChg>
        <pc:cxnChg chg="mod">
          <ac:chgData name="Vincent Davy Zoonekynd" userId="9b657ceb-2c2e-465a-9d3d-eec3e4197458" providerId="ADAL" clId="{E7E73C21-A7BA-4C5D-B471-D12A4EB5A59C}" dt="2024-01-17T14:11:01.731" v="6017" actId="208"/>
          <ac:cxnSpMkLst>
            <pc:docMk/>
            <pc:sldMk cId="831685101" sldId="508"/>
            <ac:cxnSpMk id="77" creationId="{D37AC8B6-A484-8EE4-065F-F9082A6EBFD7}"/>
          </ac:cxnSpMkLst>
        </pc:cxnChg>
      </pc:sldChg>
      <pc:sldChg chg="addSp delSp modSp add mod ord">
        <pc:chgData name="Vincent Davy Zoonekynd" userId="9b657ceb-2c2e-465a-9d3d-eec3e4197458" providerId="ADAL" clId="{E7E73C21-A7BA-4C5D-B471-D12A4EB5A59C}" dt="2024-01-17T14:22:27.189" v="6239"/>
        <pc:sldMkLst>
          <pc:docMk/>
          <pc:sldMk cId="3574818343" sldId="509"/>
        </pc:sldMkLst>
        <pc:spChg chg="mod">
          <ac:chgData name="Vincent Davy Zoonekynd" userId="9b657ceb-2c2e-465a-9d3d-eec3e4197458" providerId="ADAL" clId="{E7E73C21-A7BA-4C5D-B471-D12A4EB5A59C}" dt="2024-01-17T14:13:33.757" v="6039" actId="20577"/>
          <ac:spMkLst>
            <pc:docMk/>
            <pc:sldMk cId="3574818343" sldId="509"/>
            <ac:spMk id="2" creationId="{9546CFC5-32FC-F048-6DE3-AA74CEEC4F84}"/>
          </ac:spMkLst>
        </pc:spChg>
        <pc:spChg chg="add del mod">
          <ac:chgData name="Vincent Davy Zoonekynd" userId="9b657ceb-2c2e-465a-9d3d-eec3e4197458" providerId="ADAL" clId="{E7E73C21-A7BA-4C5D-B471-D12A4EB5A59C}" dt="2024-01-17T14:13:04.230" v="6024" actId="478"/>
          <ac:spMkLst>
            <pc:docMk/>
            <pc:sldMk cId="3574818343" sldId="509"/>
            <ac:spMk id="3" creationId="{39078286-7E9C-7E4C-9AF6-8920AD72804C}"/>
          </ac:spMkLst>
        </pc:spChg>
        <pc:spChg chg="add mod">
          <ac:chgData name="Vincent Davy Zoonekynd" userId="9b657ceb-2c2e-465a-9d3d-eec3e4197458" providerId="ADAL" clId="{E7E73C21-A7BA-4C5D-B471-D12A4EB5A59C}" dt="2024-01-17T14:22:07.208" v="6230"/>
          <ac:spMkLst>
            <pc:docMk/>
            <pc:sldMk cId="3574818343" sldId="509"/>
            <ac:spMk id="10" creationId="{683AB15B-0152-717A-4A68-97512E2F9A4F}"/>
          </ac:spMkLst>
        </pc:spChg>
        <pc:spChg chg="add mod">
          <ac:chgData name="Vincent Davy Zoonekynd" userId="9b657ceb-2c2e-465a-9d3d-eec3e4197458" providerId="ADAL" clId="{E7E73C21-A7BA-4C5D-B471-D12A4EB5A59C}" dt="2024-01-17T14:22:27.189" v="6239"/>
          <ac:spMkLst>
            <pc:docMk/>
            <pc:sldMk cId="3574818343" sldId="509"/>
            <ac:spMk id="11" creationId="{4313D2CB-6CCD-FCAF-89D6-76F94E3C2B5C}"/>
          </ac:spMkLst>
        </pc:spChg>
        <pc:spChg chg="mod">
          <ac:chgData name="Vincent Davy Zoonekynd" userId="9b657ceb-2c2e-465a-9d3d-eec3e4197458" providerId="ADAL" clId="{E7E73C21-A7BA-4C5D-B471-D12A4EB5A59C}" dt="2024-01-17T14:13:18.484" v="6026" actId="208"/>
          <ac:spMkLst>
            <pc:docMk/>
            <pc:sldMk cId="3574818343" sldId="509"/>
            <ac:spMk id="30" creationId="{8A35C9CE-83A2-EAE5-AD90-8A9FD6E671FA}"/>
          </ac:spMkLst>
        </pc:spChg>
        <pc:cxnChg chg="add mod">
          <ac:chgData name="Vincent Davy Zoonekynd" userId="9b657ceb-2c2e-465a-9d3d-eec3e4197458" providerId="ADAL" clId="{E7E73C21-A7BA-4C5D-B471-D12A4EB5A59C}" dt="2024-01-17T14:16:32.309" v="6143"/>
          <ac:cxnSpMkLst>
            <pc:docMk/>
            <pc:sldMk cId="3574818343" sldId="509"/>
            <ac:cxnSpMk id="4" creationId="{A4C9B188-9047-0B69-E46E-461B67CCCEB5}"/>
          </ac:cxnSpMkLst>
        </pc:cxnChg>
        <pc:cxnChg chg="mod">
          <ac:chgData name="Vincent Davy Zoonekynd" userId="9b657ceb-2c2e-465a-9d3d-eec3e4197458" providerId="ADAL" clId="{E7E73C21-A7BA-4C5D-B471-D12A4EB5A59C}" dt="2024-01-17T14:17:47.147" v="6160" actId="14100"/>
          <ac:cxnSpMkLst>
            <pc:docMk/>
            <pc:sldMk cId="3574818343" sldId="509"/>
            <ac:cxnSpMk id="9" creationId="{FEB0FCCC-2F01-C5DE-5311-BD99E30E321C}"/>
          </ac:cxnSpMkLst>
        </pc:cxnChg>
        <pc:cxnChg chg="del mod">
          <ac:chgData name="Vincent Davy Zoonekynd" userId="9b657ceb-2c2e-465a-9d3d-eec3e4197458" providerId="ADAL" clId="{E7E73C21-A7BA-4C5D-B471-D12A4EB5A59C}" dt="2024-01-17T14:16:31.867" v="6142" actId="478"/>
          <ac:cxnSpMkLst>
            <pc:docMk/>
            <pc:sldMk cId="3574818343" sldId="509"/>
            <ac:cxnSpMk id="12" creationId="{47680D21-5460-300D-2E0A-BFB2DC75642E}"/>
          </ac:cxnSpMkLst>
        </pc:cxnChg>
        <pc:cxnChg chg="mod">
          <ac:chgData name="Vincent Davy Zoonekynd" userId="9b657ceb-2c2e-465a-9d3d-eec3e4197458" providerId="ADAL" clId="{E7E73C21-A7BA-4C5D-B471-D12A4EB5A59C}" dt="2024-01-17T14:13:26.858" v="6027" actId="208"/>
          <ac:cxnSpMkLst>
            <pc:docMk/>
            <pc:sldMk cId="3574818343" sldId="509"/>
            <ac:cxnSpMk id="63" creationId="{D0849D3A-A038-04E8-BC8D-179BD31894B7}"/>
          </ac:cxnSpMkLst>
        </pc:cxnChg>
        <pc:cxnChg chg="mod">
          <ac:chgData name="Vincent Davy Zoonekynd" userId="9b657ceb-2c2e-465a-9d3d-eec3e4197458" providerId="ADAL" clId="{E7E73C21-A7BA-4C5D-B471-D12A4EB5A59C}" dt="2024-01-17T14:13:26.858" v="6027" actId="208"/>
          <ac:cxnSpMkLst>
            <pc:docMk/>
            <pc:sldMk cId="3574818343" sldId="509"/>
            <ac:cxnSpMk id="77" creationId="{D37AC8B6-A484-8EE4-065F-F9082A6EBFD7}"/>
          </ac:cxnSpMkLst>
        </pc:cxnChg>
      </pc:sldChg>
      <pc:sldChg chg="addSp delSp modSp add mod">
        <pc:chgData name="Vincent Davy Zoonekynd" userId="9b657ceb-2c2e-465a-9d3d-eec3e4197458" providerId="ADAL" clId="{E7E73C21-A7BA-4C5D-B471-D12A4EB5A59C}" dt="2024-01-17T14:22:28.263" v="6241"/>
        <pc:sldMkLst>
          <pc:docMk/>
          <pc:sldMk cId="2188193292" sldId="510"/>
        </pc:sldMkLst>
        <pc:spChg chg="mod">
          <ac:chgData name="Vincent Davy Zoonekynd" userId="9b657ceb-2c2e-465a-9d3d-eec3e4197458" providerId="ADAL" clId="{E7E73C21-A7BA-4C5D-B471-D12A4EB5A59C}" dt="2024-01-17T14:14:09.389" v="6056" actId="20577"/>
          <ac:spMkLst>
            <pc:docMk/>
            <pc:sldMk cId="2188193292" sldId="510"/>
            <ac:spMk id="2" creationId="{9546CFC5-32FC-F048-6DE3-AA74CEEC4F84}"/>
          </ac:spMkLst>
        </pc:spChg>
        <pc:spChg chg="add mod">
          <ac:chgData name="Vincent Davy Zoonekynd" userId="9b657ceb-2c2e-465a-9d3d-eec3e4197458" providerId="ADAL" clId="{E7E73C21-A7BA-4C5D-B471-D12A4EB5A59C}" dt="2024-01-17T14:22:08.384" v="6232"/>
          <ac:spMkLst>
            <pc:docMk/>
            <pc:sldMk cId="2188193292" sldId="510"/>
            <ac:spMk id="4" creationId="{E8DA52D7-AD2B-E797-18C0-66586DFA62EA}"/>
          </ac:spMkLst>
        </pc:spChg>
        <pc:spChg chg="add mod">
          <ac:chgData name="Vincent Davy Zoonekynd" userId="9b657ceb-2c2e-465a-9d3d-eec3e4197458" providerId="ADAL" clId="{E7E73C21-A7BA-4C5D-B471-D12A4EB5A59C}" dt="2024-01-17T14:22:28.263" v="6241"/>
          <ac:spMkLst>
            <pc:docMk/>
            <pc:sldMk cId="2188193292" sldId="510"/>
            <ac:spMk id="5" creationId="{93289BCF-F362-ED6A-939B-34D8C175A5D7}"/>
          </ac:spMkLst>
        </pc:spChg>
        <pc:spChg chg="mod">
          <ac:chgData name="Vincent Davy Zoonekynd" userId="9b657ceb-2c2e-465a-9d3d-eec3e4197458" providerId="ADAL" clId="{E7E73C21-A7BA-4C5D-B471-D12A4EB5A59C}" dt="2024-01-17T14:18:57.227" v="6169" actId="207"/>
          <ac:spMkLst>
            <pc:docMk/>
            <pc:sldMk cId="2188193292" sldId="510"/>
            <ac:spMk id="31" creationId="{763C1024-61C2-D342-DB03-C22F2C38C614}"/>
          </ac:spMkLst>
        </pc:spChg>
        <pc:cxnChg chg="add mod">
          <ac:chgData name="Vincent Davy Zoonekynd" userId="9b657ceb-2c2e-465a-9d3d-eec3e4197458" providerId="ADAL" clId="{E7E73C21-A7BA-4C5D-B471-D12A4EB5A59C}" dt="2024-01-17T14:16:38.330" v="6145"/>
          <ac:cxnSpMkLst>
            <pc:docMk/>
            <pc:sldMk cId="2188193292" sldId="510"/>
            <ac:cxnSpMk id="3" creationId="{1FFECB06-2FBF-0F73-607C-16090C63E80E}"/>
          </ac:cxnSpMkLst>
        </pc:cxnChg>
        <pc:cxnChg chg="del mod">
          <ac:chgData name="Vincent Davy Zoonekynd" userId="9b657ceb-2c2e-465a-9d3d-eec3e4197458" providerId="ADAL" clId="{E7E73C21-A7BA-4C5D-B471-D12A4EB5A59C}" dt="2024-01-17T14:16:37.915" v="6144" actId="478"/>
          <ac:cxnSpMkLst>
            <pc:docMk/>
            <pc:sldMk cId="2188193292" sldId="510"/>
            <ac:cxnSpMk id="12" creationId="{47680D21-5460-300D-2E0A-BFB2DC75642E}"/>
          </ac:cxnSpMkLst>
        </pc:cxnChg>
        <pc:cxnChg chg="mod">
          <ac:chgData name="Vincent Davy Zoonekynd" userId="9b657ceb-2c2e-465a-9d3d-eec3e4197458" providerId="ADAL" clId="{E7E73C21-A7BA-4C5D-B471-D12A4EB5A59C}" dt="2024-01-17T14:17:57.153" v="6161" actId="208"/>
          <ac:cxnSpMkLst>
            <pc:docMk/>
            <pc:sldMk cId="2188193292" sldId="510"/>
            <ac:cxnSpMk id="54" creationId="{4F683FE8-01C4-0FFE-3D85-EB23D3CD439D}"/>
          </ac:cxnSpMkLst>
        </pc:cxnChg>
        <pc:cxnChg chg="mod">
          <ac:chgData name="Vincent Davy Zoonekynd" userId="9b657ceb-2c2e-465a-9d3d-eec3e4197458" providerId="ADAL" clId="{E7E73C21-A7BA-4C5D-B471-D12A4EB5A59C}" dt="2024-01-17T14:17:57.153" v="6161" actId="208"/>
          <ac:cxnSpMkLst>
            <pc:docMk/>
            <pc:sldMk cId="2188193292" sldId="510"/>
            <ac:cxnSpMk id="57" creationId="{8C9A73A2-8DE1-61F9-1352-9D7FE2FDA809}"/>
          </ac:cxnSpMkLst>
        </pc:cxnChg>
      </pc:sldChg>
      <pc:sldChg chg="addSp delSp modSp add mod ord">
        <pc:chgData name="Vincent Davy Zoonekynd" userId="9b657ceb-2c2e-465a-9d3d-eec3e4197458" providerId="ADAL" clId="{E7E73C21-A7BA-4C5D-B471-D12A4EB5A59C}" dt="2024-01-17T14:22:27.757" v="6240"/>
        <pc:sldMkLst>
          <pc:docMk/>
          <pc:sldMk cId="3396239921" sldId="511"/>
        </pc:sldMkLst>
        <pc:spChg chg="mod">
          <ac:chgData name="Vincent Davy Zoonekynd" userId="9b657ceb-2c2e-465a-9d3d-eec3e4197458" providerId="ADAL" clId="{E7E73C21-A7BA-4C5D-B471-D12A4EB5A59C}" dt="2024-01-17T14:14:20.261" v="6064" actId="20577"/>
          <ac:spMkLst>
            <pc:docMk/>
            <pc:sldMk cId="3396239921" sldId="511"/>
            <ac:spMk id="2" creationId="{9546CFC5-32FC-F048-6DE3-AA74CEEC4F84}"/>
          </ac:spMkLst>
        </pc:spChg>
        <pc:spChg chg="add mod">
          <ac:chgData name="Vincent Davy Zoonekynd" userId="9b657ceb-2c2e-465a-9d3d-eec3e4197458" providerId="ADAL" clId="{E7E73C21-A7BA-4C5D-B471-D12A4EB5A59C}" dt="2024-01-17T14:22:07.777" v="6231"/>
          <ac:spMkLst>
            <pc:docMk/>
            <pc:sldMk cId="3396239921" sldId="511"/>
            <ac:spMk id="5" creationId="{DD9B7DCA-4D07-6605-340A-799C38DC1D6C}"/>
          </ac:spMkLst>
        </pc:spChg>
        <pc:spChg chg="add mod">
          <ac:chgData name="Vincent Davy Zoonekynd" userId="9b657ceb-2c2e-465a-9d3d-eec3e4197458" providerId="ADAL" clId="{E7E73C21-A7BA-4C5D-B471-D12A4EB5A59C}" dt="2024-01-17T14:22:27.757" v="6240"/>
          <ac:spMkLst>
            <pc:docMk/>
            <pc:sldMk cId="3396239921" sldId="511"/>
            <ac:spMk id="10" creationId="{C3B912AC-429B-217C-DA34-32C43EFC3CC6}"/>
          </ac:spMkLst>
        </pc:spChg>
        <pc:spChg chg="mod">
          <ac:chgData name="Vincent Davy Zoonekynd" userId="9b657ceb-2c2e-465a-9d3d-eec3e4197458" providerId="ADAL" clId="{E7E73C21-A7BA-4C5D-B471-D12A4EB5A59C}" dt="2024-01-17T14:18:46.658" v="6167" actId="208"/>
          <ac:spMkLst>
            <pc:docMk/>
            <pc:sldMk cId="3396239921" sldId="511"/>
            <ac:spMk id="29" creationId="{03552C77-5FD7-24E9-CACC-73E4DCB9D412}"/>
          </ac:spMkLst>
        </pc:spChg>
        <pc:cxnChg chg="add mod">
          <ac:chgData name="Vincent Davy Zoonekynd" userId="9b657ceb-2c2e-465a-9d3d-eec3e4197458" providerId="ADAL" clId="{E7E73C21-A7BA-4C5D-B471-D12A4EB5A59C}" dt="2024-01-17T14:16:13.215" v="6140"/>
          <ac:cxnSpMkLst>
            <pc:docMk/>
            <pc:sldMk cId="3396239921" sldId="511"/>
            <ac:cxnSpMk id="3" creationId="{485E9F7E-10BC-1E3B-960E-0E8E5C5D6518}"/>
          </ac:cxnSpMkLst>
        </pc:cxnChg>
        <pc:cxnChg chg="mod">
          <ac:chgData name="Vincent Davy Zoonekynd" userId="9b657ceb-2c2e-465a-9d3d-eec3e4197458" providerId="ADAL" clId="{E7E73C21-A7BA-4C5D-B471-D12A4EB5A59C}" dt="2024-01-17T14:17:30.789" v="6157" actId="14100"/>
          <ac:cxnSpMkLst>
            <pc:docMk/>
            <pc:sldMk cId="3396239921" sldId="511"/>
            <ac:cxnSpMk id="9" creationId="{FEB0FCCC-2F01-C5DE-5311-BD99E30E321C}"/>
          </ac:cxnSpMkLst>
        </pc:cxnChg>
        <pc:cxnChg chg="del mod">
          <ac:chgData name="Vincent Davy Zoonekynd" userId="9b657ceb-2c2e-465a-9d3d-eec3e4197458" providerId="ADAL" clId="{E7E73C21-A7BA-4C5D-B471-D12A4EB5A59C}" dt="2024-01-17T14:16:12.812" v="6139" actId="478"/>
          <ac:cxnSpMkLst>
            <pc:docMk/>
            <pc:sldMk cId="3396239921" sldId="511"/>
            <ac:cxnSpMk id="12" creationId="{47680D21-5460-300D-2E0A-BFB2DC75642E}"/>
          </ac:cxnSpMkLst>
        </pc:cxnChg>
      </pc:sldChg>
      <pc:sldChg chg="addSp delSp modSp add mod">
        <pc:chgData name="Vincent Davy Zoonekynd" userId="9b657ceb-2c2e-465a-9d3d-eec3e4197458" providerId="ADAL" clId="{E7E73C21-A7BA-4C5D-B471-D12A4EB5A59C}" dt="2024-01-17T14:22:29.239" v="6243"/>
        <pc:sldMkLst>
          <pc:docMk/>
          <pc:sldMk cId="2850935064" sldId="512"/>
        </pc:sldMkLst>
        <pc:spChg chg="mod">
          <ac:chgData name="Vincent Davy Zoonekynd" userId="9b657ceb-2c2e-465a-9d3d-eec3e4197458" providerId="ADAL" clId="{E7E73C21-A7BA-4C5D-B471-D12A4EB5A59C}" dt="2024-01-17T14:14:28.406" v="6076" actId="20577"/>
          <ac:spMkLst>
            <pc:docMk/>
            <pc:sldMk cId="2850935064" sldId="512"/>
            <ac:spMk id="2" creationId="{9546CFC5-32FC-F048-6DE3-AA74CEEC4F84}"/>
          </ac:spMkLst>
        </pc:spChg>
        <pc:spChg chg="add mod">
          <ac:chgData name="Vincent Davy Zoonekynd" userId="9b657ceb-2c2e-465a-9d3d-eec3e4197458" providerId="ADAL" clId="{E7E73C21-A7BA-4C5D-B471-D12A4EB5A59C}" dt="2024-01-17T14:22:09.787" v="6234"/>
          <ac:spMkLst>
            <pc:docMk/>
            <pc:sldMk cId="2850935064" sldId="512"/>
            <ac:spMk id="4" creationId="{973B6B7B-7165-F679-FB89-8C8A093B6490}"/>
          </ac:spMkLst>
        </pc:spChg>
        <pc:spChg chg="add mod">
          <ac:chgData name="Vincent Davy Zoonekynd" userId="9b657ceb-2c2e-465a-9d3d-eec3e4197458" providerId="ADAL" clId="{E7E73C21-A7BA-4C5D-B471-D12A4EB5A59C}" dt="2024-01-17T14:22:29.239" v="6243"/>
          <ac:spMkLst>
            <pc:docMk/>
            <pc:sldMk cId="2850935064" sldId="512"/>
            <ac:spMk id="5" creationId="{8054629A-F2CA-65C3-1195-596D4DD0B613}"/>
          </ac:spMkLst>
        </pc:spChg>
        <pc:spChg chg="mod">
          <ac:chgData name="Vincent Davy Zoonekynd" userId="9b657ceb-2c2e-465a-9d3d-eec3e4197458" providerId="ADAL" clId="{E7E73C21-A7BA-4C5D-B471-D12A4EB5A59C}" dt="2024-01-17T14:19:15.731" v="6173" actId="207"/>
          <ac:spMkLst>
            <pc:docMk/>
            <pc:sldMk cId="2850935064" sldId="512"/>
            <ac:spMk id="36" creationId="{2AAB840F-FEE2-E5C2-B3D3-10E0937310FA}"/>
          </ac:spMkLst>
        </pc:spChg>
        <pc:cxnChg chg="add mod">
          <ac:chgData name="Vincent Davy Zoonekynd" userId="9b657ceb-2c2e-465a-9d3d-eec3e4197458" providerId="ADAL" clId="{E7E73C21-A7BA-4C5D-B471-D12A4EB5A59C}" dt="2024-01-17T14:16:46.659" v="6149"/>
          <ac:cxnSpMkLst>
            <pc:docMk/>
            <pc:sldMk cId="2850935064" sldId="512"/>
            <ac:cxnSpMk id="3" creationId="{084DAC7B-86F7-B22F-F1BA-E20778C1692C}"/>
          </ac:cxnSpMkLst>
        </pc:cxnChg>
        <pc:cxnChg chg="del mod">
          <ac:chgData name="Vincent Davy Zoonekynd" userId="9b657ceb-2c2e-465a-9d3d-eec3e4197458" providerId="ADAL" clId="{E7E73C21-A7BA-4C5D-B471-D12A4EB5A59C}" dt="2024-01-17T14:16:46.416" v="6148" actId="478"/>
          <ac:cxnSpMkLst>
            <pc:docMk/>
            <pc:sldMk cId="2850935064" sldId="512"/>
            <ac:cxnSpMk id="12" creationId="{47680D21-5460-300D-2E0A-BFB2DC75642E}"/>
          </ac:cxnSpMkLst>
        </pc:cxnChg>
        <pc:cxnChg chg="mod">
          <ac:chgData name="Vincent Davy Zoonekynd" userId="9b657ceb-2c2e-465a-9d3d-eec3e4197458" providerId="ADAL" clId="{E7E73C21-A7BA-4C5D-B471-D12A4EB5A59C}" dt="2024-01-17T14:18:07.248" v="6162" actId="208"/>
          <ac:cxnSpMkLst>
            <pc:docMk/>
            <pc:sldMk cId="2850935064" sldId="512"/>
            <ac:cxnSpMk id="45" creationId="{4B311606-5ABE-FD18-3F4D-69266AB43B5E}"/>
          </ac:cxnSpMkLst>
        </pc:cxnChg>
      </pc:sldChg>
      <pc:sldChg chg="addSp delSp modSp add mod">
        <pc:chgData name="Vincent Davy Zoonekynd" userId="9b657ceb-2c2e-465a-9d3d-eec3e4197458" providerId="ADAL" clId="{E7E73C21-A7BA-4C5D-B471-D12A4EB5A59C}" dt="2024-01-17T14:22:29.830" v="6244"/>
        <pc:sldMkLst>
          <pc:docMk/>
          <pc:sldMk cId="3020944801" sldId="513"/>
        </pc:sldMkLst>
        <pc:spChg chg="mod">
          <ac:chgData name="Vincent Davy Zoonekynd" userId="9b657ceb-2c2e-465a-9d3d-eec3e4197458" providerId="ADAL" clId="{E7E73C21-A7BA-4C5D-B471-D12A4EB5A59C}" dt="2024-01-17T14:14:37.456" v="6092" actId="20577"/>
          <ac:spMkLst>
            <pc:docMk/>
            <pc:sldMk cId="3020944801" sldId="513"/>
            <ac:spMk id="2" creationId="{9546CFC5-32FC-F048-6DE3-AA74CEEC4F84}"/>
          </ac:spMkLst>
        </pc:spChg>
        <pc:spChg chg="add mod">
          <ac:chgData name="Vincent Davy Zoonekynd" userId="9b657ceb-2c2e-465a-9d3d-eec3e4197458" providerId="ADAL" clId="{E7E73C21-A7BA-4C5D-B471-D12A4EB5A59C}" dt="2024-01-17T14:22:10.509" v="6235"/>
          <ac:spMkLst>
            <pc:docMk/>
            <pc:sldMk cId="3020944801" sldId="513"/>
            <ac:spMk id="4" creationId="{899D48B4-D0E2-4616-0F8D-2C654D060798}"/>
          </ac:spMkLst>
        </pc:spChg>
        <pc:spChg chg="add mod">
          <ac:chgData name="Vincent Davy Zoonekynd" userId="9b657ceb-2c2e-465a-9d3d-eec3e4197458" providerId="ADAL" clId="{E7E73C21-A7BA-4C5D-B471-D12A4EB5A59C}" dt="2024-01-17T14:22:29.830" v="6244"/>
          <ac:spMkLst>
            <pc:docMk/>
            <pc:sldMk cId="3020944801" sldId="513"/>
            <ac:spMk id="5" creationId="{FE1BDE31-BA34-40D3-B68F-832FD44830A8}"/>
          </ac:spMkLst>
        </pc:spChg>
        <pc:spChg chg="mod">
          <ac:chgData name="Vincent Davy Zoonekynd" userId="9b657ceb-2c2e-465a-9d3d-eec3e4197458" providerId="ADAL" clId="{E7E73C21-A7BA-4C5D-B471-D12A4EB5A59C}" dt="2024-01-17T14:19:26.137" v="6175" actId="207"/>
          <ac:spMkLst>
            <pc:docMk/>
            <pc:sldMk cId="3020944801" sldId="513"/>
            <ac:spMk id="6" creationId="{E5B189CF-821F-1CE2-16E2-B60377C139FA}"/>
          </ac:spMkLst>
        </pc:spChg>
        <pc:cxnChg chg="add mod">
          <ac:chgData name="Vincent Davy Zoonekynd" userId="9b657ceb-2c2e-465a-9d3d-eec3e4197458" providerId="ADAL" clId="{E7E73C21-A7BA-4C5D-B471-D12A4EB5A59C}" dt="2024-01-17T14:16:50.173" v="6151"/>
          <ac:cxnSpMkLst>
            <pc:docMk/>
            <pc:sldMk cId="3020944801" sldId="513"/>
            <ac:cxnSpMk id="3" creationId="{26D259E4-89A2-54A9-659E-D4B209113C9A}"/>
          </ac:cxnSpMkLst>
        </pc:cxnChg>
        <pc:cxnChg chg="del mod">
          <ac:chgData name="Vincent Davy Zoonekynd" userId="9b657ceb-2c2e-465a-9d3d-eec3e4197458" providerId="ADAL" clId="{E7E73C21-A7BA-4C5D-B471-D12A4EB5A59C}" dt="2024-01-17T14:16:50.018" v="6150" actId="478"/>
          <ac:cxnSpMkLst>
            <pc:docMk/>
            <pc:sldMk cId="3020944801" sldId="513"/>
            <ac:cxnSpMk id="12" creationId="{47680D21-5460-300D-2E0A-BFB2DC75642E}"/>
          </ac:cxnSpMkLst>
        </pc:cxnChg>
        <pc:cxnChg chg="mod">
          <ac:chgData name="Vincent Davy Zoonekynd" userId="9b657ceb-2c2e-465a-9d3d-eec3e4197458" providerId="ADAL" clId="{E7E73C21-A7BA-4C5D-B471-D12A4EB5A59C}" dt="2024-01-17T14:18:12.893" v="6163" actId="208"/>
          <ac:cxnSpMkLst>
            <pc:docMk/>
            <pc:sldMk cId="3020944801" sldId="513"/>
            <ac:cxnSpMk id="48" creationId="{DE31F3EB-6DBE-DDC3-4E44-214D1530985C}"/>
          </ac:cxnSpMkLst>
        </pc:cxnChg>
      </pc:sldChg>
      <pc:sldChg chg="addSp delSp modSp add mod">
        <pc:chgData name="Vincent Davy Zoonekynd" userId="9b657ceb-2c2e-465a-9d3d-eec3e4197458" providerId="ADAL" clId="{E7E73C21-A7BA-4C5D-B471-D12A4EB5A59C}" dt="2024-01-17T14:22:30.546" v="6245"/>
        <pc:sldMkLst>
          <pc:docMk/>
          <pc:sldMk cId="4138228040" sldId="514"/>
        </pc:sldMkLst>
        <pc:spChg chg="mod">
          <ac:chgData name="Vincent Davy Zoonekynd" userId="9b657ceb-2c2e-465a-9d3d-eec3e4197458" providerId="ADAL" clId="{E7E73C21-A7BA-4C5D-B471-D12A4EB5A59C}" dt="2024-01-17T14:14:46.688" v="6102" actId="20577"/>
          <ac:spMkLst>
            <pc:docMk/>
            <pc:sldMk cId="4138228040" sldId="514"/>
            <ac:spMk id="2" creationId="{9546CFC5-32FC-F048-6DE3-AA74CEEC4F84}"/>
          </ac:spMkLst>
        </pc:spChg>
        <pc:spChg chg="add mod">
          <ac:chgData name="Vincent Davy Zoonekynd" userId="9b657ceb-2c2e-465a-9d3d-eec3e4197458" providerId="ADAL" clId="{E7E73C21-A7BA-4C5D-B471-D12A4EB5A59C}" dt="2024-01-17T14:22:11.587" v="6236"/>
          <ac:spMkLst>
            <pc:docMk/>
            <pc:sldMk cId="4138228040" sldId="514"/>
            <ac:spMk id="4" creationId="{E6D071F5-B3C2-C5BB-0CA9-BE1FB8B245A4}"/>
          </ac:spMkLst>
        </pc:spChg>
        <pc:spChg chg="add mod">
          <ac:chgData name="Vincent Davy Zoonekynd" userId="9b657ceb-2c2e-465a-9d3d-eec3e4197458" providerId="ADAL" clId="{E7E73C21-A7BA-4C5D-B471-D12A4EB5A59C}" dt="2024-01-17T14:22:30.546" v="6245"/>
          <ac:spMkLst>
            <pc:docMk/>
            <pc:sldMk cId="4138228040" sldId="514"/>
            <ac:spMk id="5" creationId="{A4C6DA17-8B11-6C3F-5B5E-0B178B685BB4}"/>
          </ac:spMkLst>
        </pc:spChg>
        <pc:spChg chg="mod">
          <ac:chgData name="Vincent Davy Zoonekynd" userId="9b657ceb-2c2e-465a-9d3d-eec3e4197458" providerId="ADAL" clId="{E7E73C21-A7BA-4C5D-B471-D12A4EB5A59C}" dt="2024-01-17T14:19:34.782" v="6177" actId="207"/>
          <ac:spMkLst>
            <pc:docMk/>
            <pc:sldMk cId="4138228040" sldId="514"/>
            <ac:spMk id="34" creationId="{9F950ADE-DB52-CA41-5847-4FE1AB8BBF08}"/>
          </ac:spMkLst>
        </pc:spChg>
        <pc:cxnChg chg="add mod">
          <ac:chgData name="Vincent Davy Zoonekynd" userId="9b657ceb-2c2e-465a-9d3d-eec3e4197458" providerId="ADAL" clId="{E7E73C21-A7BA-4C5D-B471-D12A4EB5A59C}" dt="2024-01-17T14:16:53.619" v="6153"/>
          <ac:cxnSpMkLst>
            <pc:docMk/>
            <pc:sldMk cId="4138228040" sldId="514"/>
            <ac:cxnSpMk id="3" creationId="{599F3EF1-E35B-C0FE-DD1B-9A6499269531}"/>
          </ac:cxnSpMkLst>
        </pc:cxnChg>
        <pc:cxnChg chg="del mod">
          <ac:chgData name="Vincent Davy Zoonekynd" userId="9b657ceb-2c2e-465a-9d3d-eec3e4197458" providerId="ADAL" clId="{E7E73C21-A7BA-4C5D-B471-D12A4EB5A59C}" dt="2024-01-17T14:16:53.405" v="6152" actId="478"/>
          <ac:cxnSpMkLst>
            <pc:docMk/>
            <pc:sldMk cId="4138228040" sldId="514"/>
            <ac:cxnSpMk id="12" creationId="{47680D21-5460-300D-2E0A-BFB2DC75642E}"/>
          </ac:cxnSpMkLst>
        </pc:cxnChg>
        <pc:cxnChg chg="mod">
          <ac:chgData name="Vincent Davy Zoonekynd" userId="9b657ceb-2c2e-465a-9d3d-eec3e4197458" providerId="ADAL" clId="{E7E73C21-A7BA-4C5D-B471-D12A4EB5A59C}" dt="2024-01-17T14:18:19.993" v="6164" actId="208"/>
          <ac:cxnSpMkLst>
            <pc:docMk/>
            <pc:sldMk cId="4138228040" sldId="514"/>
            <ac:cxnSpMk id="60" creationId="{0CA04504-D2E8-2615-3CCD-9B617B0E1944}"/>
          </ac:cxnSpMkLst>
        </pc:cxnChg>
      </pc:sldChg>
      <pc:sldChg chg="addSp delSp modSp add mod">
        <pc:chgData name="Vincent Davy Zoonekynd" userId="9b657ceb-2c2e-465a-9d3d-eec3e4197458" providerId="ADAL" clId="{E7E73C21-A7BA-4C5D-B471-D12A4EB5A59C}" dt="2024-01-17T14:22:31.464" v="6246"/>
        <pc:sldMkLst>
          <pc:docMk/>
          <pc:sldMk cId="413403167" sldId="515"/>
        </pc:sldMkLst>
        <pc:spChg chg="mod">
          <ac:chgData name="Vincent Davy Zoonekynd" userId="9b657ceb-2c2e-465a-9d3d-eec3e4197458" providerId="ADAL" clId="{E7E73C21-A7BA-4C5D-B471-D12A4EB5A59C}" dt="2024-01-17T14:14:53.796" v="6118" actId="20577"/>
          <ac:spMkLst>
            <pc:docMk/>
            <pc:sldMk cId="413403167" sldId="515"/>
            <ac:spMk id="2" creationId="{9546CFC5-32FC-F048-6DE3-AA74CEEC4F84}"/>
          </ac:spMkLst>
        </pc:spChg>
        <pc:spChg chg="add mod">
          <ac:chgData name="Vincent Davy Zoonekynd" userId="9b657ceb-2c2e-465a-9d3d-eec3e4197458" providerId="ADAL" clId="{E7E73C21-A7BA-4C5D-B471-D12A4EB5A59C}" dt="2024-01-17T14:22:12.406" v="6237"/>
          <ac:spMkLst>
            <pc:docMk/>
            <pc:sldMk cId="413403167" sldId="515"/>
            <ac:spMk id="4" creationId="{F836AFA4-6F09-FE94-7245-5664F384D3C5}"/>
          </ac:spMkLst>
        </pc:spChg>
        <pc:spChg chg="add mod">
          <ac:chgData name="Vincent Davy Zoonekynd" userId="9b657ceb-2c2e-465a-9d3d-eec3e4197458" providerId="ADAL" clId="{E7E73C21-A7BA-4C5D-B471-D12A4EB5A59C}" dt="2024-01-17T14:22:31.464" v="6246"/>
          <ac:spMkLst>
            <pc:docMk/>
            <pc:sldMk cId="413403167" sldId="515"/>
            <ac:spMk id="5" creationId="{410AD855-A4E7-AF12-A5ED-A415876F4A51}"/>
          </ac:spMkLst>
        </pc:spChg>
        <pc:spChg chg="mod">
          <ac:chgData name="Vincent Davy Zoonekynd" userId="9b657ceb-2c2e-465a-9d3d-eec3e4197458" providerId="ADAL" clId="{E7E73C21-A7BA-4C5D-B471-D12A4EB5A59C}" dt="2024-01-17T14:19:51.692" v="6179" actId="208"/>
          <ac:spMkLst>
            <pc:docMk/>
            <pc:sldMk cId="413403167" sldId="515"/>
            <ac:spMk id="33" creationId="{C82DEA9A-24A0-1AAD-626E-A0859BCDA0F5}"/>
          </ac:spMkLst>
        </pc:spChg>
        <pc:cxnChg chg="add mod">
          <ac:chgData name="Vincent Davy Zoonekynd" userId="9b657ceb-2c2e-465a-9d3d-eec3e4197458" providerId="ADAL" clId="{E7E73C21-A7BA-4C5D-B471-D12A4EB5A59C}" dt="2024-01-17T14:16:58.051" v="6155"/>
          <ac:cxnSpMkLst>
            <pc:docMk/>
            <pc:sldMk cId="413403167" sldId="515"/>
            <ac:cxnSpMk id="3" creationId="{68656AFF-572E-C1EE-5979-798F45C06571}"/>
          </ac:cxnSpMkLst>
        </pc:cxnChg>
        <pc:cxnChg chg="del mod">
          <ac:chgData name="Vincent Davy Zoonekynd" userId="9b657ceb-2c2e-465a-9d3d-eec3e4197458" providerId="ADAL" clId="{E7E73C21-A7BA-4C5D-B471-D12A4EB5A59C}" dt="2024-01-17T14:16:57.892" v="6154" actId="478"/>
          <ac:cxnSpMkLst>
            <pc:docMk/>
            <pc:sldMk cId="413403167" sldId="515"/>
            <ac:cxnSpMk id="12" creationId="{47680D21-5460-300D-2E0A-BFB2DC75642E}"/>
          </ac:cxnSpMkLst>
        </pc:cxnChg>
        <pc:cxnChg chg="mod">
          <ac:chgData name="Vincent Davy Zoonekynd" userId="9b657ceb-2c2e-465a-9d3d-eec3e4197458" providerId="ADAL" clId="{E7E73C21-A7BA-4C5D-B471-D12A4EB5A59C}" dt="2024-01-17T14:18:28.616" v="6165" actId="208"/>
          <ac:cxnSpMkLst>
            <pc:docMk/>
            <pc:sldMk cId="413403167" sldId="515"/>
            <ac:cxnSpMk id="51" creationId="{740FB87C-1A04-811F-A873-71D358596E01}"/>
          </ac:cxnSpMkLst>
        </pc:cxnChg>
      </pc:sldChg>
      <pc:sldChg chg="addSp delSp modSp add mod ord">
        <pc:chgData name="Vincent Davy Zoonekynd" userId="9b657ceb-2c2e-465a-9d3d-eec3e4197458" providerId="ADAL" clId="{E7E73C21-A7BA-4C5D-B471-D12A4EB5A59C}" dt="2024-01-17T14:22:28.765" v="6242"/>
        <pc:sldMkLst>
          <pc:docMk/>
          <pc:sldMk cId="2907710413" sldId="516"/>
        </pc:sldMkLst>
        <pc:spChg chg="mod">
          <ac:chgData name="Vincent Davy Zoonekynd" userId="9b657ceb-2c2e-465a-9d3d-eec3e4197458" providerId="ADAL" clId="{E7E73C21-A7BA-4C5D-B471-D12A4EB5A59C}" dt="2024-01-17T14:14:58.170" v="6129" actId="20577"/>
          <ac:spMkLst>
            <pc:docMk/>
            <pc:sldMk cId="2907710413" sldId="516"/>
            <ac:spMk id="2" creationId="{9546CFC5-32FC-F048-6DE3-AA74CEEC4F84}"/>
          </ac:spMkLst>
        </pc:spChg>
        <pc:spChg chg="add mod">
          <ac:chgData name="Vincent Davy Zoonekynd" userId="9b657ceb-2c2e-465a-9d3d-eec3e4197458" providerId="ADAL" clId="{E7E73C21-A7BA-4C5D-B471-D12A4EB5A59C}" dt="2024-01-17T14:22:09.060" v="6233"/>
          <ac:spMkLst>
            <pc:docMk/>
            <pc:sldMk cId="2907710413" sldId="516"/>
            <ac:spMk id="4" creationId="{126625DC-87F8-E51F-F88D-AEE94BAF7136}"/>
          </ac:spMkLst>
        </pc:spChg>
        <pc:spChg chg="add mod">
          <ac:chgData name="Vincent Davy Zoonekynd" userId="9b657ceb-2c2e-465a-9d3d-eec3e4197458" providerId="ADAL" clId="{E7E73C21-A7BA-4C5D-B471-D12A4EB5A59C}" dt="2024-01-17T14:22:28.765" v="6242"/>
          <ac:spMkLst>
            <pc:docMk/>
            <pc:sldMk cId="2907710413" sldId="516"/>
            <ac:spMk id="5" creationId="{41524E0F-3158-6470-C0A3-CB3543902A5A}"/>
          </ac:spMkLst>
        </pc:spChg>
        <pc:spChg chg="mod">
          <ac:chgData name="Vincent Davy Zoonekynd" userId="9b657ceb-2c2e-465a-9d3d-eec3e4197458" providerId="ADAL" clId="{E7E73C21-A7BA-4C5D-B471-D12A4EB5A59C}" dt="2024-01-17T14:19:06.413" v="6171" actId="207"/>
          <ac:spMkLst>
            <pc:docMk/>
            <pc:sldMk cId="2907710413" sldId="516"/>
            <ac:spMk id="32" creationId="{B93799A2-6855-06D5-03C5-2233F00D5A46}"/>
          </ac:spMkLst>
        </pc:spChg>
        <pc:cxnChg chg="add mod">
          <ac:chgData name="Vincent Davy Zoonekynd" userId="9b657ceb-2c2e-465a-9d3d-eec3e4197458" providerId="ADAL" clId="{E7E73C21-A7BA-4C5D-B471-D12A4EB5A59C}" dt="2024-01-17T14:16:42.977" v="6147"/>
          <ac:cxnSpMkLst>
            <pc:docMk/>
            <pc:sldMk cId="2907710413" sldId="516"/>
            <ac:cxnSpMk id="3" creationId="{34BB0B61-D8E1-C262-C88F-FDB6B379D92C}"/>
          </ac:cxnSpMkLst>
        </pc:cxnChg>
        <pc:cxnChg chg="del mod">
          <ac:chgData name="Vincent Davy Zoonekynd" userId="9b657ceb-2c2e-465a-9d3d-eec3e4197458" providerId="ADAL" clId="{E7E73C21-A7BA-4C5D-B471-D12A4EB5A59C}" dt="2024-01-17T14:16:42.676" v="6146" actId="478"/>
          <ac:cxnSpMkLst>
            <pc:docMk/>
            <pc:sldMk cId="2907710413" sldId="516"/>
            <ac:cxnSpMk id="12" creationId="{47680D21-5460-300D-2E0A-BFB2DC75642E}"/>
          </ac:cxnSpMkLst>
        </pc:cxnChg>
      </pc:sldChg>
      <pc:sldChg chg="modSp new mod">
        <pc:chgData name="Vincent Davy Zoonekynd" userId="9b657ceb-2c2e-465a-9d3d-eec3e4197458" providerId="ADAL" clId="{E7E73C21-A7BA-4C5D-B471-D12A4EB5A59C}" dt="2024-02-07T07:41:21.633" v="6314" actId="20577"/>
        <pc:sldMkLst>
          <pc:docMk/>
          <pc:sldMk cId="2871316886" sldId="517"/>
        </pc:sldMkLst>
        <pc:spChg chg="mod">
          <ac:chgData name="Vincent Davy Zoonekynd" userId="9b657ceb-2c2e-465a-9d3d-eec3e4197458" providerId="ADAL" clId="{E7E73C21-A7BA-4C5D-B471-D12A4EB5A59C}" dt="2024-02-07T07:40:09.351" v="6276" actId="20577"/>
          <ac:spMkLst>
            <pc:docMk/>
            <pc:sldMk cId="2871316886" sldId="517"/>
            <ac:spMk id="2" creationId="{601C68E9-02E1-8C7A-AD84-B655593205C0}"/>
          </ac:spMkLst>
        </pc:spChg>
        <pc:spChg chg="mod">
          <ac:chgData name="Vincent Davy Zoonekynd" userId="9b657ceb-2c2e-465a-9d3d-eec3e4197458" providerId="ADAL" clId="{E7E73C21-A7BA-4C5D-B471-D12A4EB5A59C}" dt="2024-02-07T07:41:21.633" v="6314" actId="20577"/>
          <ac:spMkLst>
            <pc:docMk/>
            <pc:sldMk cId="2871316886" sldId="517"/>
            <ac:spMk id="3" creationId="{81CB74CB-5559-94E6-31C3-44318575A0A8}"/>
          </ac:spMkLst>
        </pc:spChg>
      </pc:sldChg>
      <pc:sldChg chg="modSp new mod">
        <pc:chgData name="Vincent Davy Zoonekynd" userId="9b657ceb-2c2e-465a-9d3d-eec3e4197458" providerId="ADAL" clId="{E7E73C21-A7BA-4C5D-B471-D12A4EB5A59C}" dt="2024-02-07T07:46:23.422" v="6485"/>
        <pc:sldMkLst>
          <pc:docMk/>
          <pc:sldMk cId="2137713119" sldId="518"/>
        </pc:sldMkLst>
        <pc:spChg chg="mod">
          <ac:chgData name="Vincent Davy Zoonekynd" userId="9b657ceb-2c2e-465a-9d3d-eec3e4197458" providerId="ADAL" clId="{E7E73C21-A7BA-4C5D-B471-D12A4EB5A59C}" dt="2024-02-07T07:46:06.214" v="6482" actId="20577"/>
          <ac:spMkLst>
            <pc:docMk/>
            <pc:sldMk cId="2137713119" sldId="518"/>
            <ac:spMk id="2" creationId="{9A1EC7AC-F5CB-6984-B43C-7E95AFAFD549}"/>
          </ac:spMkLst>
        </pc:spChg>
        <pc:spChg chg="mod">
          <ac:chgData name="Vincent Davy Zoonekynd" userId="9b657ceb-2c2e-465a-9d3d-eec3e4197458" providerId="ADAL" clId="{E7E73C21-A7BA-4C5D-B471-D12A4EB5A59C}" dt="2024-02-07T07:46:23.422" v="6485"/>
          <ac:spMkLst>
            <pc:docMk/>
            <pc:sldMk cId="2137713119" sldId="518"/>
            <ac:spMk id="3" creationId="{8A8A1570-CFBD-1DAC-82C6-C07C186431F0}"/>
          </ac:spMkLst>
        </pc:spChg>
      </pc:sldChg>
      <pc:sldChg chg="modSp new mod">
        <pc:chgData name="Vincent Davy Zoonekynd" userId="9b657ceb-2c2e-465a-9d3d-eec3e4197458" providerId="ADAL" clId="{E7E73C21-A7BA-4C5D-B471-D12A4EB5A59C}" dt="2024-02-07T07:49:40.575" v="6604" actId="20577"/>
        <pc:sldMkLst>
          <pc:docMk/>
          <pc:sldMk cId="3454329802" sldId="519"/>
        </pc:sldMkLst>
        <pc:spChg chg="mod">
          <ac:chgData name="Vincent Davy Zoonekynd" userId="9b657ceb-2c2e-465a-9d3d-eec3e4197458" providerId="ADAL" clId="{E7E73C21-A7BA-4C5D-B471-D12A4EB5A59C}" dt="2024-02-07T07:48:45.639" v="6501" actId="20577"/>
          <ac:spMkLst>
            <pc:docMk/>
            <pc:sldMk cId="3454329802" sldId="519"/>
            <ac:spMk id="2" creationId="{9AFFAD4C-27EE-4E92-DA72-E8B3EAC1B28E}"/>
          </ac:spMkLst>
        </pc:spChg>
        <pc:spChg chg="mod">
          <ac:chgData name="Vincent Davy Zoonekynd" userId="9b657ceb-2c2e-465a-9d3d-eec3e4197458" providerId="ADAL" clId="{E7E73C21-A7BA-4C5D-B471-D12A4EB5A59C}" dt="2024-02-07T07:49:40.575" v="6604" actId="20577"/>
          <ac:spMkLst>
            <pc:docMk/>
            <pc:sldMk cId="3454329802" sldId="519"/>
            <ac:spMk id="3" creationId="{9F92AA01-1E2F-AAF1-2A45-6BE65AB29D0B}"/>
          </ac:spMkLst>
        </pc:spChg>
      </pc:sldChg>
      <pc:sldChg chg="modSp new mod">
        <pc:chgData name="Vincent Davy Zoonekynd" userId="9b657ceb-2c2e-465a-9d3d-eec3e4197458" providerId="ADAL" clId="{E7E73C21-A7BA-4C5D-B471-D12A4EB5A59C}" dt="2024-02-07T08:04:13.565" v="6795" actId="20577"/>
        <pc:sldMkLst>
          <pc:docMk/>
          <pc:sldMk cId="4262433229" sldId="520"/>
        </pc:sldMkLst>
        <pc:spChg chg="mod">
          <ac:chgData name="Vincent Davy Zoonekynd" userId="9b657ceb-2c2e-465a-9d3d-eec3e4197458" providerId="ADAL" clId="{E7E73C21-A7BA-4C5D-B471-D12A4EB5A59C}" dt="2024-02-07T07:50:01.150" v="6636" actId="20577"/>
          <ac:spMkLst>
            <pc:docMk/>
            <pc:sldMk cId="4262433229" sldId="520"/>
            <ac:spMk id="2" creationId="{DF3263D2-72CD-3A29-286C-DFF00945942D}"/>
          </ac:spMkLst>
        </pc:spChg>
        <pc:spChg chg="mod">
          <ac:chgData name="Vincent Davy Zoonekynd" userId="9b657ceb-2c2e-465a-9d3d-eec3e4197458" providerId="ADAL" clId="{E7E73C21-A7BA-4C5D-B471-D12A4EB5A59C}" dt="2024-02-07T08:04:13.565" v="6795" actId="20577"/>
          <ac:spMkLst>
            <pc:docMk/>
            <pc:sldMk cId="4262433229" sldId="520"/>
            <ac:spMk id="3" creationId="{0CED8B4C-09C2-5CA3-64FE-90D1F04DE2F6}"/>
          </ac:spMkLst>
        </pc:spChg>
      </pc:sldChg>
      <pc:sldChg chg="modSp new mod">
        <pc:chgData name="Vincent Davy Zoonekynd" userId="9b657ceb-2c2e-465a-9d3d-eec3e4197458" providerId="ADAL" clId="{E7E73C21-A7BA-4C5D-B471-D12A4EB5A59C}" dt="2024-02-07T08:00:56.291" v="6770" actId="20577"/>
        <pc:sldMkLst>
          <pc:docMk/>
          <pc:sldMk cId="707785223" sldId="521"/>
        </pc:sldMkLst>
        <pc:spChg chg="mod">
          <ac:chgData name="Vincent Davy Zoonekynd" userId="9b657ceb-2c2e-465a-9d3d-eec3e4197458" providerId="ADAL" clId="{E7E73C21-A7BA-4C5D-B471-D12A4EB5A59C}" dt="2024-02-07T07:56:05.295" v="6663"/>
          <ac:spMkLst>
            <pc:docMk/>
            <pc:sldMk cId="707785223" sldId="521"/>
            <ac:spMk id="2" creationId="{D1FBB51C-928E-9506-D1D3-1A37D6D3BBC6}"/>
          </ac:spMkLst>
        </pc:spChg>
        <pc:spChg chg="mod">
          <ac:chgData name="Vincent Davy Zoonekynd" userId="9b657ceb-2c2e-465a-9d3d-eec3e4197458" providerId="ADAL" clId="{E7E73C21-A7BA-4C5D-B471-D12A4EB5A59C}" dt="2024-02-07T08:00:56.291" v="6770" actId="20577"/>
          <ac:spMkLst>
            <pc:docMk/>
            <pc:sldMk cId="707785223" sldId="521"/>
            <ac:spMk id="3" creationId="{C0A64D9B-1204-E25E-925A-EF74F987209E}"/>
          </ac:spMkLst>
        </pc:spChg>
      </pc:sldChg>
      <pc:sldChg chg="modSp add mod">
        <pc:chgData name="Vincent Davy Zoonekynd" userId="9b657ceb-2c2e-465a-9d3d-eec3e4197458" providerId="ADAL" clId="{E7E73C21-A7BA-4C5D-B471-D12A4EB5A59C}" dt="2024-02-19T07:19:21.321" v="6982" actId="20577"/>
        <pc:sldMkLst>
          <pc:docMk/>
          <pc:sldMk cId="973134398" sldId="522"/>
        </pc:sldMkLst>
        <pc:spChg chg="mod">
          <ac:chgData name="Vincent Davy Zoonekynd" userId="9b657ceb-2c2e-465a-9d3d-eec3e4197458" providerId="ADAL" clId="{E7E73C21-A7BA-4C5D-B471-D12A4EB5A59C}" dt="2024-02-19T07:19:21.321" v="6982" actId="20577"/>
          <ac:spMkLst>
            <pc:docMk/>
            <pc:sldMk cId="973134398" sldId="522"/>
            <ac:spMk id="4" creationId="{610664E5-6276-E57B-536C-250E530CFD11}"/>
          </ac:spMkLst>
        </pc:spChg>
      </pc:sldChg>
      <pc:sldChg chg="add ord">
        <pc:chgData name="Vincent Davy Zoonekynd" userId="9b657ceb-2c2e-465a-9d3d-eec3e4197458" providerId="ADAL" clId="{E7E73C21-A7BA-4C5D-B471-D12A4EB5A59C}" dt="2024-02-07T08:09:57.491" v="6964"/>
        <pc:sldMkLst>
          <pc:docMk/>
          <pc:sldMk cId="3656452985" sldId="523"/>
        </pc:sldMkLst>
      </pc:sldChg>
      <pc:sldChg chg="add del">
        <pc:chgData name="Vincent Davy Zoonekynd" userId="9b657ceb-2c2e-465a-9d3d-eec3e4197458" providerId="ADAL" clId="{E7E73C21-A7BA-4C5D-B471-D12A4EB5A59C}" dt="2024-02-23T10:34:48.178" v="10073" actId="47"/>
        <pc:sldMkLst>
          <pc:docMk/>
          <pc:sldMk cId="2868067524" sldId="5723"/>
        </pc:sldMkLst>
      </pc:sldChg>
      <pc:sldChg chg="add del">
        <pc:chgData name="Vincent Davy Zoonekynd" userId="9b657ceb-2c2e-465a-9d3d-eec3e4197458" providerId="ADAL" clId="{E7E73C21-A7BA-4C5D-B471-D12A4EB5A59C}" dt="2024-02-23T10:34:48.178" v="10073" actId="47"/>
        <pc:sldMkLst>
          <pc:docMk/>
          <pc:sldMk cId="1658322988" sldId="5724"/>
        </pc:sldMkLst>
      </pc:sldChg>
      <pc:sldChg chg="addSp delSp new mod modClrScheme chgLayout">
        <pc:chgData name="Vincent Davy Zoonekynd" userId="9b657ceb-2c2e-465a-9d3d-eec3e4197458" providerId="ADAL" clId="{E7E73C21-A7BA-4C5D-B471-D12A4EB5A59C}" dt="2024-02-15T13:16:20.446" v="6968"/>
        <pc:sldMkLst>
          <pc:docMk/>
          <pc:sldMk cId="4222133805" sldId="5725"/>
        </pc:sldMkLst>
        <pc:spChg chg="del">
          <ac:chgData name="Vincent Davy Zoonekynd" userId="9b657ceb-2c2e-465a-9d3d-eec3e4197458" providerId="ADAL" clId="{E7E73C21-A7BA-4C5D-B471-D12A4EB5A59C}" dt="2024-02-15T13:16:18.099" v="6967" actId="700"/>
          <ac:spMkLst>
            <pc:docMk/>
            <pc:sldMk cId="4222133805" sldId="5725"/>
            <ac:spMk id="2" creationId="{40D6EB68-870F-00D2-F0D5-4C9E0537E0F9}"/>
          </ac:spMkLst>
        </pc:spChg>
        <pc:spChg chg="del">
          <ac:chgData name="Vincent Davy Zoonekynd" userId="9b657ceb-2c2e-465a-9d3d-eec3e4197458" providerId="ADAL" clId="{E7E73C21-A7BA-4C5D-B471-D12A4EB5A59C}" dt="2024-02-15T13:16:18.099" v="6967" actId="700"/>
          <ac:spMkLst>
            <pc:docMk/>
            <pc:sldMk cId="4222133805" sldId="5725"/>
            <ac:spMk id="3" creationId="{F23D02D7-FE6E-E584-E9DF-6FD869A37692}"/>
          </ac:spMkLst>
        </pc:spChg>
        <pc:spChg chg="del">
          <ac:chgData name="Vincent Davy Zoonekynd" userId="9b657ceb-2c2e-465a-9d3d-eec3e4197458" providerId="ADAL" clId="{E7E73C21-A7BA-4C5D-B471-D12A4EB5A59C}" dt="2024-02-15T13:16:18.099" v="6967" actId="700"/>
          <ac:spMkLst>
            <pc:docMk/>
            <pc:sldMk cId="4222133805" sldId="5725"/>
            <ac:spMk id="4" creationId="{FF23A8E1-1829-40A7-8272-7D86D244F148}"/>
          </ac:spMkLst>
        </pc:spChg>
        <pc:spChg chg="del">
          <ac:chgData name="Vincent Davy Zoonekynd" userId="9b657ceb-2c2e-465a-9d3d-eec3e4197458" providerId="ADAL" clId="{E7E73C21-A7BA-4C5D-B471-D12A4EB5A59C}" dt="2024-02-15T13:16:18.099" v="6967" actId="700"/>
          <ac:spMkLst>
            <pc:docMk/>
            <pc:sldMk cId="4222133805" sldId="5725"/>
            <ac:spMk id="5" creationId="{ADED981D-12A9-2791-012C-407FE331E191}"/>
          </ac:spMkLst>
        </pc:spChg>
        <pc:picChg chg="add">
          <ac:chgData name="Vincent Davy Zoonekynd" userId="9b657ceb-2c2e-465a-9d3d-eec3e4197458" providerId="ADAL" clId="{E7E73C21-A7BA-4C5D-B471-D12A4EB5A59C}" dt="2024-02-15T13:16:20.446" v="6968"/>
          <ac:picMkLst>
            <pc:docMk/>
            <pc:sldMk cId="4222133805" sldId="5725"/>
            <ac:picMk id="1026" creationId="{96474104-075A-AEBC-A208-BBA83E322F4A}"/>
          </ac:picMkLst>
        </pc:picChg>
      </pc:sldChg>
      <pc:sldChg chg="add">
        <pc:chgData name="Vincent Davy Zoonekynd" userId="9b657ceb-2c2e-465a-9d3d-eec3e4197458" providerId="ADAL" clId="{E7E73C21-A7BA-4C5D-B471-D12A4EB5A59C}" dt="2024-02-19T07:19:14.360" v="6969" actId="2890"/>
        <pc:sldMkLst>
          <pc:docMk/>
          <pc:sldMk cId="4230352024" sldId="5726"/>
        </pc:sldMkLst>
      </pc:sldChg>
      <pc:sldChg chg="addSp delSp modSp new del mod">
        <pc:chgData name="Vincent Davy Zoonekynd" userId="9b657ceb-2c2e-465a-9d3d-eec3e4197458" providerId="ADAL" clId="{E7E73C21-A7BA-4C5D-B471-D12A4EB5A59C}" dt="2024-02-19T08:08:39.328" v="7259" actId="47"/>
        <pc:sldMkLst>
          <pc:docMk/>
          <pc:sldMk cId="3820485255" sldId="5727"/>
        </pc:sldMkLst>
        <pc:spChg chg="del">
          <ac:chgData name="Vincent Davy Zoonekynd" userId="9b657ceb-2c2e-465a-9d3d-eec3e4197458" providerId="ADAL" clId="{E7E73C21-A7BA-4C5D-B471-D12A4EB5A59C}" dt="2024-02-19T07:21:18.297" v="7028" actId="478"/>
          <ac:spMkLst>
            <pc:docMk/>
            <pc:sldMk cId="3820485255" sldId="5727"/>
            <ac:spMk id="2" creationId="{E1C3139C-60A8-0673-04A2-5A46F4CF6039}"/>
          </ac:spMkLst>
        </pc:spChg>
        <pc:spChg chg="del">
          <ac:chgData name="Vincent Davy Zoonekynd" userId="9b657ceb-2c2e-465a-9d3d-eec3e4197458" providerId="ADAL" clId="{E7E73C21-A7BA-4C5D-B471-D12A4EB5A59C}" dt="2024-02-19T07:21:22.197" v="7029" actId="478"/>
          <ac:spMkLst>
            <pc:docMk/>
            <pc:sldMk cId="3820485255" sldId="5727"/>
            <ac:spMk id="3" creationId="{9491EC5F-1600-E586-B20C-95A5894981E7}"/>
          </ac:spMkLst>
        </pc:spChg>
        <pc:spChg chg="add mod">
          <ac:chgData name="Vincent Davy Zoonekynd" userId="9b657ceb-2c2e-465a-9d3d-eec3e4197458" providerId="ADAL" clId="{E7E73C21-A7BA-4C5D-B471-D12A4EB5A59C}" dt="2024-02-19T07:20:28.768" v="6987"/>
          <ac:spMkLst>
            <pc:docMk/>
            <pc:sldMk cId="3820485255" sldId="5727"/>
            <ac:spMk id="4" creationId="{9F18DFA5-055A-E49B-3D18-74B4BBA3B3D8}"/>
          </ac:spMkLst>
        </pc:spChg>
        <pc:spChg chg="add mod">
          <ac:chgData name="Vincent Davy Zoonekynd" userId="9b657ceb-2c2e-465a-9d3d-eec3e4197458" providerId="ADAL" clId="{E7E73C21-A7BA-4C5D-B471-D12A4EB5A59C}" dt="2024-02-19T07:20:28.768" v="6987"/>
          <ac:spMkLst>
            <pc:docMk/>
            <pc:sldMk cId="3820485255" sldId="5727"/>
            <ac:spMk id="5" creationId="{3EFC8DD9-03A3-7A61-6E28-E802691EDBD4}"/>
          </ac:spMkLst>
        </pc:spChg>
        <pc:spChg chg="add mod topLvl">
          <ac:chgData name="Vincent Davy Zoonekynd" userId="9b657ceb-2c2e-465a-9d3d-eec3e4197458" providerId="ADAL" clId="{E7E73C21-A7BA-4C5D-B471-D12A4EB5A59C}" dt="2024-02-19T07:26:55.303" v="7156" actId="165"/>
          <ac:spMkLst>
            <pc:docMk/>
            <pc:sldMk cId="3820485255" sldId="5727"/>
            <ac:spMk id="6" creationId="{5A385A6A-3852-DCE8-E372-6CD6B75B0FBD}"/>
          </ac:spMkLst>
        </pc:spChg>
        <pc:spChg chg="add del mod">
          <ac:chgData name="Vincent Davy Zoonekynd" userId="9b657ceb-2c2e-465a-9d3d-eec3e4197458" providerId="ADAL" clId="{E7E73C21-A7BA-4C5D-B471-D12A4EB5A59C}" dt="2024-02-19T07:20:45.513" v="7019" actId="478"/>
          <ac:spMkLst>
            <pc:docMk/>
            <pc:sldMk cId="3820485255" sldId="5727"/>
            <ac:spMk id="7" creationId="{810012DE-F755-CDAE-1503-07FA971E0428}"/>
          </ac:spMkLst>
        </pc:spChg>
        <pc:spChg chg="add mod topLvl">
          <ac:chgData name="Vincent Davy Zoonekynd" userId="9b657ceb-2c2e-465a-9d3d-eec3e4197458" providerId="ADAL" clId="{E7E73C21-A7BA-4C5D-B471-D12A4EB5A59C}" dt="2024-02-19T07:26:55.303" v="7156" actId="165"/>
          <ac:spMkLst>
            <pc:docMk/>
            <pc:sldMk cId="3820485255" sldId="5727"/>
            <ac:spMk id="8" creationId="{926A7BD5-D227-6EEC-9A84-30D0D512EB49}"/>
          </ac:spMkLst>
        </pc:spChg>
        <pc:spChg chg="add mod topLvl">
          <ac:chgData name="Vincent Davy Zoonekynd" userId="9b657ceb-2c2e-465a-9d3d-eec3e4197458" providerId="ADAL" clId="{E7E73C21-A7BA-4C5D-B471-D12A4EB5A59C}" dt="2024-02-19T07:26:55.303" v="7156" actId="165"/>
          <ac:spMkLst>
            <pc:docMk/>
            <pc:sldMk cId="3820485255" sldId="5727"/>
            <ac:spMk id="9" creationId="{00E61FFC-F4FE-F675-1278-C388A52C1FE0}"/>
          </ac:spMkLst>
        </pc:spChg>
        <pc:spChg chg="add mod topLvl">
          <ac:chgData name="Vincent Davy Zoonekynd" userId="9b657ceb-2c2e-465a-9d3d-eec3e4197458" providerId="ADAL" clId="{E7E73C21-A7BA-4C5D-B471-D12A4EB5A59C}" dt="2024-02-19T07:26:55.303" v="7156" actId="165"/>
          <ac:spMkLst>
            <pc:docMk/>
            <pc:sldMk cId="3820485255" sldId="5727"/>
            <ac:spMk id="10" creationId="{FA49E637-8260-9913-C05D-471FC7E703D5}"/>
          </ac:spMkLst>
        </pc:spChg>
        <pc:spChg chg="add mod topLvl">
          <ac:chgData name="Vincent Davy Zoonekynd" userId="9b657ceb-2c2e-465a-9d3d-eec3e4197458" providerId="ADAL" clId="{E7E73C21-A7BA-4C5D-B471-D12A4EB5A59C}" dt="2024-02-19T07:26:55.303" v="7156" actId="165"/>
          <ac:spMkLst>
            <pc:docMk/>
            <pc:sldMk cId="3820485255" sldId="5727"/>
            <ac:spMk id="11" creationId="{B31F98BE-C7C3-2AD2-DBC9-3A158B9398AA}"/>
          </ac:spMkLst>
        </pc:spChg>
        <pc:spChg chg="add mod">
          <ac:chgData name="Vincent Davy Zoonekynd" userId="9b657ceb-2c2e-465a-9d3d-eec3e4197458" providerId="ADAL" clId="{E7E73C21-A7BA-4C5D-B471-D12A4EB5A59C}" dt="2024-02-19T07:23:03.509" v="7078" actId="1037"/>
          <ac:spMkLst>
            <pc:docMk/>
            <pc:sldMk cId="3820485255" sldId="5727"/>
            <ac:spMk id="12" creationId="{4894C2A6-02C6-CB2E-C9FE-1C000046240A}"/>
          </ac:spMkLst>
        </pc:spChg>
        <pc:spChg chg="add mod">
          <ac:chgData name="Vincent Davy Zoonekynd" userId="9b657ceb-2c2e-465a-9d3d-eec3e4197458" providerId="ADAL" clId="{E7E73C21-A7BA-4C5D-B471-D12A4EB5A59C}" dt="2024-02-19T07:23:15.478" v="7083" actId="1036"/>
          <ac:spMkLst>
            <pc:docMk/>
            <pc:sldMk cId="3820485255" sldId="5727"/>
            <ac:spMk id="13" creationId="{465BCBEC-82CB-D353-C1F4-3B94BE9F8774}"/>
          </ac:spMkLst>
        </pc:spChg>
        <pc:spChg chg="add mod">
          <ac:chgData name="Vincent Davy Zoonekynd" userId="9b657ceb-2c2e-465a-9d3d-eec3e4197458" providerId="ADAL" clId="{E7E73C21-A7BA-4C5D-B471-D12A4EB5A59C}" dt="2024-02-19T07:23:22.280" v="7087" actId="1037"/>
          <ac:spMkLst>
            <pc:docMk/>
            <pc:sldMk cId="3820485255" sldId="5727"/>
            <ac:spMk id="14" creationId="{9758BD5E-D6DD-AA1F-FBCF-4F45780F615B}"/>
          </ac:spMkLst>
        </pc:spChg>
        <pc:spChg chg="add mod">
          <ac:chgData name="Vincent Davy Zoonekynd" userId="9b657ceb-2c2e-465a-9d3d-eec3e4197458" providerId="ADAL" clId="{E7E73C21-A7BA-4C5D-B471-D12A4EB5A59C}" dt="2024-02-19T07:23:31.496" v="7104" actId="1037"/>
          <ac:spMkLst>
            <pc:docMk/>
            <pc:sldMk cId="3820485255" sldId="5727"/>
            <ac:spMk id="15" creationId="{E873E1E0-721F-7F42-6AFE-A49E7790A35F}"/>
          </ac:spMkLst>
        </pc:spChg>
        <pc:spChg chg="add mod">
          <ac:chgData name="Vincent Davy Zoonekynd" userId="9b657ceb-2c2e-465a-9d3d-eec3e4197458" providerId="ADAL" clId="{E7E73C21-A7BA-4C5D-B471-D12A4EB5A59C}" dt="2024-02-19T07:23:41.158" v="7116" actId="1037"/>
          <ac:spMkLst>
            <pc:docMk/>
            <pc:sldMk cId="3820485255" sldId="5727"/>
            <ac:spMk id="16" creationId="{F4405CE3-1719-276C-E73C-C23928969FE4}"/>
          </ac:spMkLst>
        </pc:spChg>
        <pc:grpChg chg="add del mod">
          <ac:chgData name="Vincent Davy Zoonekynd" userId="9b657ceb-2c2e-465a-9d3d-eec3e4197458" providerId="ADAL" clId="{E7E73C21-A7BA-4C5D-B471-D12A4EB5A59C}" dt="2024-02-19T07:26:55.303" v="7156" actId="165"/>
          <ac:grpSpMkLst>
            <pc:docMk/>
            <pc:sldMk cId="3820485255" sldId="5727"/>
            <ac:grpSpMk id="33" creationId="{1C41EFE4-B757-6519-0927-3212D8FEF6D8}"/>
          </ac:grpSpMkLst>
        </pc:grpChg>
        <pc:picChg chg="add mod">
          <ac:chgData name="Vincent Davy Zoonekynd" userId="9b657ceb-2c2e-465a-9d3d-eec3e4197458" providerId="ADAL" clId="{E7E73C21-A7BA-4C5D-B471-D12A4EB5A59C}" dt="2024-02-19T07:22:49.626" v="7073" actId="1076"/>
          <ac:picMkLst>
            <pc:docMk/>
            <pc:sldMk cId="3820485255" sldId="5727"/>
            <ac:picMk id="1026" creationId="{175B560D-9A1F-0AC3-074D-0E5E0CC6273D}"/>
          </ac:picMkLst>
        </pc:picChg>
        <pc:cxnChg chg="add mod">
          <ac:chgData name="Vincent Davy Zoonekynd" userId="9b657ceb-2c2e-465a-9d3d-eec3e4197458" providerId="ADAL" clId="{E7E73C21-A7BA-4C5D-B471-D12A4EB5A59C}" dt="2024-02-19T07:24:42.145" v="7119" actId="14100"/>
          <ac:cxnSpMkLst>
            <pc:docMk/>
            <pc:sldMk cId="3820485255" sldId="5727"/>
            <ac:cxnSpMk id="17" creationId="{37ABD931-A4A2-A298-6843-258374C12BB2}"/>
          </ac:cxnSpMkLst>
        </pc:cxnChg>
        <pc:cxnChg chg="add mod">
          <ac:chgData name="Vincent Davy Zoonekynd" userId="9b657ceb-2c2e-465a-9d3d-eec3e4197458" providerId="ADAL" clId="{E7E73C21-A7BA-4C5D-B471-D12A4EB5A59C}" dt="2024-02-19T07:25:02.454" v="7123" actId="14100"/>
          <ac:cxnSpMkLst>
            <pc:docMk/>
            <pc:sldMk cId="3820485255" sldId="5727"/>
            <ac:cxnSpMk id="19" creationId="{4FA5797D-B8D4-D3B1-0C23-935989872490}"/>
          </ac:cxnSpMkLst>
        </pc:cxnChg>
        <pc:cxnChg chg="add mod">
          <ac:chgData name="Vincent Davy Zoonekynd" userId="9b657ceb-2c2e-465a-9d3d-eec3e4197458" providerId="ADAL" clId="{E7E73C21-A7BA-4C5D-B471-D12A4EB5A59C}" dt="2024-02-19T07:25:14.865" v="7126" actId="14100"/>
          <ac:cxnSpMkLst>
            <pc:docMk/>
            <pc:sldMk cId="3820485255" sldId="5727"/>
            <ac:cxnSpMk id="23" creationId="{E18E93F0-6E68-4DD1-A28A-763F9651745C}"/>
          </ac:cxnSpMkLst>
        </pc:cxnChg>
        <pc:cxnChg chg="add mod">
          <ac:chgData name="Vincent Davy Zoonekynd" userId="9b657ceb-2c2e-465a-9d3d-eec3e4197458" providerId="ADAL" clId="{E7E73C21-A7BA-4C5D-B471-D12A4EB5A59C}" dt="2024-02-19T07:25:28.929" v="7130" actId="14100"/>
          <ac:cxnSpMkLst>
            <pc:docMk/>
            <pc:sldMk cId="3820485255" sldId="5727"/>
            <ac:cxnSpMk id="26" creationId="{8F191B65-0E02-F997-F9A1-9B763629B494}"/>
          </ac:cxnSpMkLst>
        </pc:cxnChg>
        <pc:cxnChg chg="add mod">
          <ac:chgData name="Vincent Davy Zoonekynd" userId="9b657ceb-2c2e-465a-9d3d-eec3e4197458" providerId="ADAL" clId="{E7E73C21-A7BA-4C5D-B471-D12A4EB5A59C}" dt="2024-02-19T07:25:47.485" v="7134" actId="14100"/>
          <ac:cxnSpMkLst>
            <pc:docMk/>
            <pc:sldMk cId="3820485255" sldId="5727"/>
            <ac:cxnSpMk id="29" creationId="{847DDB50-78AA-D9A4-AADF-E19B1C07A13B}"/>
          </ac:cxnSpMkLst>
        </pc:cxnChg>
        <pc:cxnChg chg="add mod">
          <ac:chgData name="Vincent Davy Zoonekynd" userId="9b657ceb-2c2e-465a-9d3d-eec3e4197458" providerId="ADAL" clId="{E7E73C21-A7BA-4C5D-B471-D12A4EB5A59C}" dt="2024-02-19T07:27:47.905" v="7161" actId="1582"/>
          <ac:cxnSpMkLst>
            <pc:docMk/>
            <pc:sldMk cId="3820485255" sldId="5727"/>
            <ac:cxnSpMk id="34" creationId="{B05C1AF2-883F-367B-1DB3-826472C1F178}"/>
          </ac:cxnSpMkLst>
        </pc:cxnChg>
        <pc:cxnChg chg="add mod">
          <ac:chgData name="Vincent Davy Zoonekynd" userId="9b657ceb-2c2e-465a-9d3d-eec3e4197458" providerId="ADAL" clId="{E7E73C21-A7BA-4C5D-B471-D12A4EB5A59C}" dt="2024-02-19T07:28:01.387" v="7164" actId="14100"/>
          <ac:cxnSpMkLst>
            <pc:docMk/>
            <pc:sldMk cId="3820485255" sldId="5727"/>
            <ac:cxnSpMk id="37" creationId="{F6829A70-2869-3733-3E4E-A035B1BDCBCD}"/>
          </ac:cxnSpMkLst>
        </pc:cxnChg>
        <pc:cxnChg chg="add mod">
          <ac:chgData name="Vincent Davy Zoonekynd" userId="9b657ceb-2c2e-465a-9d3d-eec3e4197458" providerId="ADAL" clId="{E7E73C21-A7BA-4C5D-B471-D12A4EB5A59C}" dt="2024-02-19T07:28:09.007" v="7167" actId="14100"/>
          <ac:cxnSpMkLst>
            <pc:docMk/>
            <pc:sldMk cId="3820485255" sldId="5727"/>
            <ac:cxnSpMk id="40" creationId="{6E94E166-3F56-1CBA-0AA7-5286C607AF6B}"/>
          </ac:cxnSpMkLst>
        </pc:cxnChg>
        <pc:cxnChg chg="add mod">
          <ac:chgData name="Vincent Davy Zoonekynd" userId="9b657ceb-2c2e-465a-9d3d-eec3e4197458" providerId="ADAL" clId="{E7E73C21-A7BA-4C5D-B471-D12A4EB5A59C}" dt="2024-02-19T07:28:17.248" v="7170" actId="14100"/>
          <ac:cxnSpMkLst>
            <pc:docMk/>
            <pc:sldMk cId="3820485255" sldId="5727"/>
            <ac:cxnSpMk id="43" creationId="{420DE116-2794-BA7B-9A5B-9D49B93BDB8C}"/>
          </ac:cxnSpMkLst>
        </pc:cxnChg>
        <pc:cxnChg chg="add mod">
          <ac:chgData name="Vincent Davy Zoonekynd" userId="9b657ceb-2c2e-465a-9d3d-eec3e4197458" providerId="ADAL" clId="{E7E73C21-A7BA-4C5D-B471-D12A4EB5A59C}" dt="2024-02-19T07:28:27.008" v="7173" actId="14100"/>
          <ac:cxnSpMkLst>
            <pc:docMk/>
            <pc:sldMk cId="3820485255" sldId="5727"/>
            <ac:cxnSpMk id="46" creationId="{5A91513E-F195-E8C1-AA3C-8540753FFB19}"/>
          </ac:cxnSpMkLst>
        </pc:cxnChg>
      </pc:sldChg>
      <pc:sldChg chg="addSp delSp modSp add mod">
        <pc:chgData name="Vincent Davy Zoonekynd" userId="9b657ceb-2c2e-465a-9d3d-eec3e4197458" providerId="ADAL" clId="{E7E73C21-A7BA-4C5D-B471-D12A4EB5A59C}" dt="2024-02-19T11:40:27.935" v="8464" actId="20577"/>
        <pc:sldMkLst>
          <pc:docMk/>
          <pc:sldMk cId="3621744506" sldId="5728"/>
        </pc:sldMkLst>
        <pc:spChg chg="add mod">
          <ac:chgData name="Vincent Davy Zoonekynd" userId="9b657ceb-2c2e-465a-9d3d-eec3e4197458" providerId="ADAL" clId="{E7E73C21-A7BA-4C5D-B471-D12A4EB5A59C}" dt="2024-02-19T08:18:21.223" v="7399" actId="20577"/>
          <ac:spMkLst>
            <pc:docMk/>
            <pc:sldMk cId="3621744506" sldId="5728"/>
            <ac:spMk id="3" creationId="{0B6915A1-E213-9C4B-0859-BF8E28D2C6DE}"/>
          </ac:spMkLst>
        </pc:spChg>
        <pc:spChg chg="del mod topLvl">
          <ac:chgData name="Vincent Davy Zoonekynd" userId="9b657ceb-2c2e-465a-9d3d-eec3e4197458" providerId="ADAL" clId="{E7E73C21-A7BA-4C5D-B471-D12A4EB5A59C}" dt="2024-02-19T08:18:41.076" v="7407" actId="478"/>
          <ac:spMkLst>
            <pc:docMk/>
            <pc:sldMk cId="3621744506" sldId="5728"/>
            <ac:spMk id="4" creationId="{9F18DFA5-055A-E49B-3D18-74B4BBA3B3D8}"/>
          </ac:spMkLst>
        </pc:spChg>
        <pc:spChg chg="del mod topLvl">
          <ac:chgData name="Vincent Davy Zoonekynd" userId="9b657ceb-2c2e-465a-9d3d-eec3e4197458" providerId="ADAL" clId="{E7E73C21-A7BA-4C5D-B471-D12A4EB5A59C}" dt="2024-02-19T08:18:41.076" v="7407" actId="478"/>
          <ac:spMkLst>
            <pc:docMk/>
            <pc:sldMk cId="3621744506" sldId="5728"/>
            <ac:spMk id="5" creationId="{3EFC8DD9-03A3-7A61-6E28-E802691EDBD4}"/>
          </ac:spMkLst>
        </pc:spChg>
        <pc:spChg chg="del">
          <ac:chgData name="Vincent Davy Zoonekynd" userId="9b657ceb-2c2e-465a-9d3d-eec3e4197458" providerId="ADAL" clId="{E7E73C21-A7BA-4C5D-B471-D12A4EB5A59C}" dt="2024-02-19T08:21:29.671" v="7418" actId="478"/>
          <ac:spMkLst>
            <pc:docMk/>
            <pc:sldMk cId="3621744506" sldId="5728"/>
            <ac:spMk id="6" creationId="{5A385A6A-3852-DCE8-E372-6CD6B75B0FBD}"/>
          </ac:spMkLst>
        </pc:spChg>
        <pc:spChg chg="add mod">
          <ac:chgData name="Vincent Davy Zoonekynd" userId="9b657ceb-2c2e-465a-9d3d-eec3e4197458" providerId="ADAL" clId="{E7E73C21-A7BA-4C5D-B471-D12A4EB5A59C}" dt="2024-02-19T08:18:24.418" v="7401" actId="20577"/>
          <ac:spMkLst>
            <pc:docMk/>
            <pc:sldMk cId="3621744506" sldId="5728"/>
            <ac:spMk id="7" creationId="{993792E1-D118-7C6B-0C0A-C718D159EA14}"/>
          </ac:spMkLst>
        </pc:spChg>
        <pc:spChg chg="del">
          <ac:chgData name="Vincent Davy Zoonekynd" userId="9b657ceb-2c2e-465a-9d3d-eec3e4197458" providerId="ADAL" clId="{E7E73C21-A7BA-4C5D-B471-D12A4EB5A59C}" dt="2024-02-19T08:21:29.671" v="7418" actId="478"/>
          <ac:spMkLst>
            <pc:docMk/>
            <pc:sldMk cId="3621744506" sldId="5728"/>
            <ac:spMk id="8" creationId="{926A7BD5-D227-6EEC-9A84-30D0D512EB49}"/>
          </ac:spMkLst>
        </pc:spChg>
        <pc:spChg chg="del">
          <ac:chgData name="Vincent Davy Zoonekynd" userId="9b657ceb-2c2e-465a-9d3d-eec3e4197458" providerId="ADAL" clId="{E7E73C21-A7BA-4C5D-B471-D12A4EB5A59C}" dt="2024-02-19T08:21:29.671" v="7418" actId="478"/>
          <ac:spMkLst>
            <pc:docMk/>
            <pc:sldMk cId="3621744506" sldId="5728"/>
            <ac:spMk id="9" creationId="{00E61FFC-F4FE-F675-1278-C388A52C1FE0}"/>
          </ac:spMkLst>
        </pc:spChg>
        <pc:spChg chg="del">
          <ac:chgData name="Vincent Davy Zoonekynd" userId="9b657ceb-2c2e-465a-9d3d-eec3e4197458" providerId="ADAL" clId="{E7E73C21-A7BA-4C5D-B471-D12A4EB5A59C}" dt="2024-02-19T08:21:29.671" v="7418" actId="478"/>
          <ac:spMkLst>
            <pc:docMk/>
            <pc:sldMk cId="3621744506" sldId="5728"/>
            <ac:spMk id="10" creationId="{FA49E637-8260-9913-C05D-471FC7E703D5}"/>
          </ac:spMkLst>
        </pc:spChg>
        <pc:spChg chg="del">
          <ac:chgData name="Vincent Davy Zoonekynd" userId="9b657ceb-2c2e-465a-9d3d-eec3e4197458" providerId="ADAL" clId="{E7E73C21-A7BA-4C5D-B471-D12A4EB5A59C}" dt="2024-02-19T08:21:29.671" v="7418" actId="478"/>
          <ac:spMkLst>
            <pc:docMk/>
            <pc:sldMk cId="3621744506" sldId="5728"/>
            <ac:spMk id="11" creationId="{B31F98BE-C7C3-2AD2-DBC9-3A158B9398AA}"/>
          </ac:spMkLst>
        </pc:spChg>
        <pc:spChg chg="mod topLvl">
          <ac:chgData name="Vincent Davy Zoonekynd" userId="9b657ceb-2c2e-465a-9d3d-eec3e4197458" providerId="ADAL" clId="{E7E73C21-A7BA-4C5D-B471-D12A4EB5A59C}" dt="2024-02-19T08:07:46.363" v="7246" actId="165"/>
          <ac:spMkLst>
            <pc:docMk/>
            <pc:sldMk cId="3621744506" sldId="5728"/>
            <ac:spMk id="12" creationId="{4894C2A6-02C6-CB2E-C9FE-1C000046240A}"/>
          </ac:spMkLst>
        </pc:spChg>
        <pc:spChg chg="mod topLvl">
          <ac:chgData name="Vincent Davy Zoonekynd" userId="9b657ceb-2c2e-465a-9d3d-eec3e4197458" providerId="ADAL" clId="{E7E73C21-A7BA-4C5D-B471-D12A4EB5A59C}" dt="2024-02-19T08:07:46.363" v="7246" actId="165"/>
          <ac:spMkLst>
            <pc:docMk/>
            <pc:sldMk cId="3621744506" sldId="5728"/>
            <ac:spMk id="13" creationId="{465BCBEC-82CB-D353-C1F4-3B94BE9F8774}"/>
          </ac:spMkLst>
        </pc:spChg>
        <pc:spChg chg="mod topLvl">
          <ac:chgData name="Vincent Davy Zoonekynd" userId="9b657ceb-2c2e-465a-9d3d-eec3e4197458" providerId="ADAL" clId="{E7E73C21-A7BA-4C5D-B471-D12A4EB5A59C}" dt="2024-02-19T08:07:46.363" v="7246" actId="165"/>
          <ac:spMkLst>
            <pc:docMk/>
            <pc:sldMk cId="3621744506" sldId="5728"/>
            <ac:spMk id="14" creationId="{9758BD5E-D6DD-AA1F-FBCF-4F45780F615B}"/>
          </ac:spMkLst>
        </pc:spChg>
        <pc:spChg chg="mod topLvl">
          <ac:chgData name="Vincent Davy Zoonekynd" userId="9b657ceb-2c2e-465a-9d3d-eec3e4197458" providerId="ADAL" clId="{E7E73C21-A7BA-4C5D-B471-D12A4EB5A59C}" dt="2024-02-19T08:07:46.363" v="7246" actId="165"/>
          <ac:spMkLst>
            <pc:docMk/>
            <pc:sldMk cId="3621744506" sldId="5728"/>
            <ac:spMk id="15" creationId="{E873E1E0-721F-7F42-6AFE-A49E7790A35F}"/>
          </ac:spMkLst>
        </pc:spChg>
        <pc:spChg chg="mod topLvl">
          <ac:chgData name="Vincent Davy Zoonekynd" userId="9b657ceb-2c2e-465a-9d3d-eec3e4197458" providerId="ADAL" clId="{E7E73C21-A7BA-4C5D-B471-D12A4EB5A59C}" dt="2024-02-19T08:07:46.363" v="7246" actId="165"/>
          <ac:spMkLst>
            <pc:docMk/>
            <pc:sldMk cId="3621744506" sldId="5728"/>
            <ac:spMk id="16" creationId="{F4405CE3-1719-276C-E73C-C23928969FE4}"/>
          </ac:spMkLst>
        </pc:spChg>
        <pc:spChg chg="add mod">
          <ac:chgData name="Vincent Davy Zoonekynd" userId="9b657ceb-2c2e-465a-9d3d-eec3e4197458" providerId="ADAL" clId="{E7E73C21-A7BA-4C5D-B471-D12A4EB5A59C}" dt="2024-02-19T08:18:36.085" v="7406" actId="20577"/>
          <ac:spMkLst>
            <pc:docMk/>
            <pc:sldMk cId="3621744506" sldId="5728"/>
            <ac:spMk id="18" creationId="{D6C72796-DDCA-9690-6546-EC795746F448}"/>
          </ac:spMkLst>
        </pc:spChg>
        <pc:spChg chg="add mod">
          <ac:chgData name="Vincent Davy Zoonekynd" userId="9b657ceb-2c2e-465a-9d3d-eec3e4197458" providerId="ADAL" clId="{E7E73C21-A7BA-4C5D-B471-D12A4EB5A59C}" dt="2024-02-19T08:18:28.824" v="7402" actId="20577"/>
          <ac:spMkLst>
            <pc:docMk/>
            <pc:sldMk cId="3621744506" sldId="5728"/>
            <ac:spMk id="20" creationId="{281CBFA9-B703-F9F8-A500-D0AC0EEF04BA}"/>
          </ac:spMkLst>
        </pc:spChg>
        <pc:spChg chg="add mod">
          <ac:chgData name="Vincent Davy Zoonekynd" userId="9b657ceb-2c2e-465a-9d3d-eec3e4197458" providerId="ADAL" clId="{E7E73C21-A7BA-4C5D-B471-D12A4EB5A59C}" dt="2024-02-19T08:18:33.033" v="7404" actId="20577"/>
          <ac:spMkLst>
            <pc:docMk/>
            <pc:sldMk cId="3621744506" sldId="5728"/>
            <ac:spMk id="21" creationId="{950CB253-45FB-FAD3-6E1B-B83E4A50BDEB}"/>
          </ac:spMkLst>
        </pc:spChg>
        <pc:spChg chg="add mod">
          <ac:chgData name="Vincent Davy Zoonekynd" userId="9b657ceb-2c2e-465a-9d3d-eec3e4197458" providerId="ADAL" clId="{E7E73C21-A7BA-4C5D-B471-D12A4EB5A59C}" dt="2024-02-19T11:40:27.935" v="8464" actId="20577"/>
          <ac:spMkLst>
            <pc:docMk/>
            <pc:sldMk cId="3621744506" sldId="5728"/>
            <ac:spMk id="22" creationId="{B1FA127C-47AC-55FB-A837-11ACA223C701}"/>
          </ac:spMkLst>
        </pc:spChg>
        <pc:spChg chg="add mod">
          <ac:chgData name="Vincent Davy Zoonekynd" userId="9b657ceb-2c2e-465a-9d3d-eec3e4197458" providerId="ADAL" clId="{E7E73C21-A7BA-4C5D-B471-D12A4EB5A59C}" dt="2024-02-19T11:39:24.621" v="8454" actId="20577"/>
          <ac:spMkLst>
            <pc:docMk/>
            <pc:sldMk cId="3621744506" sldId="5728"/>
            <ac:spMk id="24" creationId="{261552C0-2E37-91DD-1CEC-6FD646FC0D56}"/>
          </ac:spMkLst>
        </pc:spChg>
        <pc:grpChg chg="add del mod">
          <ac:chgData name="Vincent Davy Zoonekynd" userId="9b657ceb-2c2e-465a-9d3d-eec3e4197458" providerId="ADAL" clId="{E7E73C21-A7BA-4C5D-B471-D12A4EB5A59C}" dt="2024-02-19T08:07:46.363" v="7246" actId="165"/>
          <ac:grpSpMkLst>
            <pc:docMk/>
            <pc:sldMk cId="3621744506" sldId="5728"/>
            <ac:grpSpMk id="2" creationId="{5CA62A59-99BE-F1A3-E4EC-2DA7914DC0FE}"/>
          </ac:grpSpMkLst>
        </pc:grpChg>
        <pc:picChg chg="del mod">
          <ac:chgData name="Vincent Davy Zoonekynd" userId="9b657ceb-2c2e-465a-9d3d-eec3e4197458" providerId="ADAL" clId="{E7E73C21-A7BA-4C5D-B471-D12A4EB5A59C}" dt="2024-02-19T08:07:01.788" v="7177" actId="478"/>
          <ac:picMkLst>
            <pc:docMk/>
            <pc:sldMk cId="3621744506" sldId="5728"/>
            <ac:picMk id="1026" creationId="{175B560D-9A1F-0AC3-074D-0E5E0CC6273D}"/>
          </ac:picMkLst>
        </pc:picChg>
        <pc:cxnChg chg="mod topLvl">
          <ac:chgData name="Vincent Davy Zoonekynd" userId="9b657ceb-2c2e-465a-9d3d-eec3e4197458" providerId="ADAL" clId="{E7E73C21-A7BA-4C5D-B471-D12A4EB5A59C}" dt="2024-02-19T08:07:46.363" v="7246" actId="165"/>
          <ac:cxnSpMkLst>
            <pc:docMk/>
            <pc:sldMk cId="3621744506" sldId="5728"/>
            <ac:cxnSpMk id="17" creationId="{37ABD931-A4A2-A298-6843-258374C12BB2}"/>
          </ac:cxnSpMkLst>
        </pc:cxnChg>
        <pc:cxnChg chg="mod topLvl">
          <ac:chgData name="Vincent Davy Zoonekynd" userId="9b657ceb-2c2e-465a-9d3d-eec3e4197458" providerId="ADAL" clId="{E7E73C21-A7BA-4C5D-B471-D12A4EB5A59C}" dt="2024-02-19T08:07:46.363" v="7246" actId="165"/>
          <ac:cxnSpMkLst>
            <pc:docMk/>
            <pc:sldMk cId="3621744506" sldId="5728"/>
            <ac:cxnSpMk id="19" creationId="{4FA5797D-B8D4-D3B1-0C23-935989872490}"/>
          </ac:cxnSpMkLst>
        </pc:cxnChg>
        <pc:cxnChg chg="mod topLvl">
          <ac:chgData name="Vincent Davy Zoonekynd" userId="9b657ceb-2c2e-465a-9d3d-eec3e4197458" providerId="ADAL" clId="{E7E73C21-A7BA-4C5D-B471-D12A4EB5A59C}" dt="2024-02-19T08:07:46.363" v="7246" actId="165"/>
          <ac:cxnSpMkLst>
            <pc:docMk/>
            <pc:sldMk cId="3621744506" sldId="5728"/>
            <ac:cxnSpMk id="23" creationId="{E18E93F0-6E68-4DD1-A28A-763F9651745C}"/>
          </ac:cxnSpMkLst>
        </pc:cxnChg>
        <pc:cxnChg chg="mod topLvl">
          <ac:chgData name="Vincent Davy Zoonekynd" userId="9b657ceb-2c2e-465a-9d3d-eec3e4197458" providerId="ADAL" clId="{E7E73C21-A7BA-4C5D-B471-D12A4EB5A59C}" dt="2024-02-19T08:07:46.363" v="7246" actId="165"/>
          <ac:cxnSpMkLst>
            <pc:docMk/>
            <pc:sldMk cId="3621744506" sldId="5728"/>
            <ac:cxnSpMk id="26" creationId="{8F191B65-0E02-F997-F9A1-9B763629B494}"/>
          </ac:cxnSpMkLst>
        </pc:cxnChg>
        <pc:cxnChg chg="mod topLvl">
          <ac:chgData name="Vincent Davy Zoonekynd" userId="9b657ceb-2c2e-465a-9d3d-eec3e4197458" providerId="ADAL" clId="{E7E73C21-A7BA-4C5D-B471-D12A4EB5A59C}" dt="2024-02-19T08:07:46.363" v="7246" actId="165"/>
          <ac:cxnSpMkLst>
            <pc:docMk/>
            <pc:sldMk cId="3621744506" sldId="5728"/>
            <ac:cxnSpMk id="29" creationId="{847DDB50-78AA-D9A4-AADF-E19B1C07A13B}"/>
          </ac:cxnSpMkLst>
        </pc:cxnChg>
        <pc:cxnChg chg="del mod">
          <ac:chgData name="Vincent Davy Zoonekynd" userId="9b657ceb-2c2e-465a-9d3d-eec3e4197458" providerId="ADAL" clId="{E7E73C21-A7BA-4C5D-B471-D12A4EB5A59C}" dt="2024-02-19T08:21:29.671" v="7418" actId="478"/>
          <ac:cxnSpMkLst>
            <pc:docMk/>
            <pc:sldMk cId="3621744506" sldId="5728"/>
            <ac:cxnSpMk id="34" creationId="{B05C1AF2-883F-367B-1DB3-826472C1F178}"/>
          </ac:cxnSpMkLst>
        </pc:cxnChg>
        <pc:cxnChg chg="del mod">
          <ac:chgData name="Vincent Davy Zoonekynd" userId="9b657ceb-2c2e-465a-9d3d-eec3e4197458" providerId="ADAL" clId="{E7E73C21-A7BA-4C5D-B471-D12A4EB5A59C}" dt="2024-02-19T08:21:29.671" v="7418" actId="478"/>
          <ac:cxnSpMkLst>
            <pc:docMk/>
            <pc:sldMk cId="3621744506" sldId="5728"/>
            <ac:cxnSpMk id="37" creationId="{F6829A70-2869-3733-3E4E-A035B1BDCBCD}"/>
          </ac:cxnSpMkLst>
        </pc:cxnChg>
        <pc:cxnChg chg="del mod">
          <ac:chgData name="Vincent Davy Zoonekynd" userId="9b657ceb-2c2e-465a-9d3d-eec3e4197458" providerId="ADAL" clId="{E7E73C21-A7BA-4C5D-B471-D12A4EB5A59C}" dt="2024-02-19T08:21:29.671" v="7418" actId="478"/>
          <ac:cxnSpMkLst>
            <pc:docMk/>
            <pc:sldMk cId="3621744506" sldId="5728"/>
            <ac:cxnSpMk id="40" creationId="{6E94E166-3F56-1CBA-0AA7-5286C607AF6B}"/>
          </ac:cxnSpMkLst>
        </pc:cxnChg>
        <pc:cxnChg chg="del mod">
          <ac:chgData name="Vincent Davy Zoonekynd" userId="9b657ceb-2c2e-465a-9d3d-eec3e4197458" providerId="ADAL" clId="{E7E73C21-A7BA-4C5D-B471-D12A4EB5A59C}" dt="2024-02-19T08:21:29.671" v="7418" actId="478"/>
          <ac:cxnSpMkLst>
            <pc:docMk/>
            <pc:sldMk cId="3621744506" sldId="5728"/>
            <ac:cxnSpMk id="43" creationId="{420DE116-2794-BA7B-9A5B-9D49B93BDB8C}"/>
          </ac:cxnSpMkLst>
        </pc:cxnChg>
        <pc:cxnChg chg="del mod">
          <ac:chgData name="Vincent Davy Zoonekynd" userId="9b657ceb-2c2e-465a-9d3d-eec3e4197458" providerId="ADAL" clId="{E7E73C21-A7BA-4C5D-B471-D12A4EB5A59C}" dt="2024-02-19T08:21:29.671" v="7418" actId="478"/>
          <ac:cxnSpMkLst>
            <pc:docMk/>
            <pc:sldMk cId="3621744506" sldId="5728"/>
            <ac:cxnSpMk id="46" creationId="{5A91513E-F195-E8C1-AA3C-8540753FFB19}"/>
          </ac:cxnSpMkLst>
        </pc:cxnChg>
      </pc:sldChg>
      <pc:sldChg chg="addSp delSp modSp add mod">
        <pc:chgData name="Vincent Davy Zoonekynd" userId="9b657ceb-2c2e-465a-9d3d-eec3e4197458" providerId="ADAL" clId="{E7E73C21-A7BA-4C5D-B471-D12A4EB5A59C}" dt="2024-02-19T11:42:17.516" v="8552" actId="207"/>
        <pc:sldMkLst>
          <pc:docMk/>
          <pc:sldMk cId="1415073996" sldId="5729"/>
        </pc:sldMkLst>
        <pc:spChg chg="del">
          <ac:chgData name="Vincent Davy Zoonekynd" userId="9b657ceb-2c2e-465a-9d3d-eec3e4197458" providerId="ADAL" clId="{E7E73C21-A7BA-4C5D-B471-D12A4EB5A59C}" dt="2024-02-19T08:19:33.432" v="7408" actId="478"/>
          <ac:spMkLst>
            <pc:docMk/>
            <pc:sldMk cId="1415073996" sldId="5729"/>
            <ac:spMk id="4" creationId="{9F18DFA5-055A-E49B-3D18-74B4BBA3B3D8}"/>
          </ac:spMkLst>
        </pc:spChg>
        <pc:spChg chg="del">
          <ac:chgData name="Vincent Davy Zoonekynd" userId="9b657ceb-2c2e-465a-9d3d-eec3e4197458" providerId="ADAL" clId="{E7E73C21-A7BA-4C5D-B471-D12A4EB5A59C}" dt="2024-02-19T08:19:33.432" v="7408" actId="478"/>
          <ac:spMkLst>
            <pc:docMk/>
            <pc:sldMk cId="1415073996" sldId="5729"/>
            <ac:spMk id="5" creationId="{3EFC8DD9-03A3-7A61-6E28-E802691EDBD4}"/>
          </ac:spMkLst>
        </pc:spChg>
        <pc:spChg chg="add mod">
          <ac:chgData name="Vincent Davy Zoonekynd" userId="9b657ceb-2c2e-465a-9d3d-eec3e4197458" providerId="ADAL" clId="{E7E73C21-A7BA-4C5D-B471-D12A4EB5A59C}" dt="2024-02-19T11:42:17.516" v="8552" actId="207"/>
          <ac:spMkLst>
            <pc:docMk/>
            <pc:sldMk cId="1415073996" sldId="5729"/>
            <ac:spMk id="35" creationId="{CE731699-0B54-56A4-AFB2-7877C9C71500}"/>
          </ac:spMkLst>
        </pc:spChg>
        <pc:cxnChg chg="add mod">
          <ac:chgData name="Vincent Davy Zoonekynd" userId="9b657ceb-2c2e-465a-9d3d-eec3e4197458" providerId="ADAL" clId="{E7E73C21-A7BA-4C5D-B471-D12A4EB5A59C}" dt="2024-02-19T08:10:22.948" v="7268" actId="14100"/>
          <ac:cxnSpMkLst>
            <pc:docMk/>
            <pc:sldMk cId="1415073996" sldId="5729"/>
            <ac:cxnSpMk id="2" creationId="{AE4B92AA-CB35-2A5C-D9B7-B4163AC60F40}"/>
          </ac:cxnSpMkLst>
        </pc:cxnChg>
        <pc:cxnChg chg="mod">
          <ac:chgData name="Vincent Davy Zoonekynd" userId="9b657ceb-2c2e-465a-9d3d-eec3e4197458" providerId="ADAL" clId="{E7E73C21-A7BA-4C5D-B471-D12A4EB5A59C}" dt="2024-02-19T08:09:55.132" v="7263" actId="692"/>
          <ac:cxnSpMkLst>
            <pc:docMk/>
            <pc:sldMk cId="1415073996" sldId="5729"/>
            <ac:cxnSpMk id="17" creationId="{37ABD931-A4A2-A298-6843-258374C12BB2}"/>
          </ac:cxnSpMkLst>
        </pc:cxnChg>
        <pc:cxnChg chg="add mod">
          <ac:chgData name="Vincent Davy Zoonekynd" userId="9b657ceb-2c2e-465a-9d3d-eec3e4197458" providerId="ADAL" clId="{E7E73C21-A7BA-4C5D-B471-D12A4EB5A59C}" dt="2024-02-19T08:10:33.556" v="7271" actId="14100"/>
          <ac:cxnSpMkLst>
            <pc:docMk/>
            <pc:sldMk cId="1415073996" sldId="5729"/>
            <ac:cxnSpMk id="18" creationId="{F21DAD21-609C-83E7-33EC-5BC015367E55}"/>
          </ac:cxnSpMkLst>
        </pc:cxnChg>
        <pc:cxnChg chg="mod">
          <ac:chgData name="Vincent Davy Zoonekynd" userId="9b657ceb-2c2e-465a-9d3d-eec3e4197458" providerId="ADAL" clId="{E7E73C21-A7BA-4C5D-B471-D12A4EB5A59C}" dt="2024-02-19T08:09:44.784" v="7261" actId="692"/>
          <ac:cxnSpMkLst>
            <pc:docMk/>
            <pc:sldMk cId="1415073996" sldId="5729"/>
            <ac:cxnSpMk id="19" creationId="{4FA5797D-B8D4-D3B1-0C23-935989872490}"/>
          </ac:cxnSpMkLst>
        </pc:cxnChg>
        <pc:cxnChg chg="add mod">
          <ac:chgData name="Vincent Davy Zoonekynd" userId="9b657ceb-2c2e-465a-9d3d-eec3e4197458" providerId="ADAL" clId="{E7E73C21-A7BA-4C5D-B471-D12A4EB5A59C}" dt="2024-02-19T08:10:42.435" v="7274" actId="14100"/>
          <ac:cxnSpMkLst>
            <pc:docMk/>
            <pc:sldMk cId="1415073996" sldId="5729"/>
            <ac:cxnSpMk id="22" creationId="{6F8E5350-8501-6C0C-796F-51AF17B11E79}"/>
          </ac:cxnSpMkLst>
        </pc:cxnChg>
        <pc:cxnChg chg="mod">
          <ac:chgData name="Vincent Davy Zoonekynd" userId="9b657ceb-2c2e-465a-9d3d-eec3e4197458" providerId="ADAL" clId="{E7E73C21-A7BA-4C5D-B471-D12A4EB5A59C}" dt="2024-02-19T08:09:51.295" v="7262" actId="692"/>
          <ac:cxnSpMkLst>
            <pc:docMk/>
            <pc:sldMk cId="1415073996" sldId="5729"/>
            <ac:cxnSpMk id="23" creationId="{E18E93F0-6E68-4DD1-A28A-763F9651745C}"/>
          </ac:cxnSpMkLst>
        </pc:cxnChg>
        <pc:cxnChg chg="mod">
          <ac:chgData name="Vincent Davy Zoonekynd" userId="9b657ceb-2c2e-465a-9d3d-eec3e4197458" providerId="ADAL" clId="{E7E73C21-A7BA-4C5D-B471-D12A4EB5A59C}" dt="2024-02-19T08:09:58.969" v="7264" actId="692"/>
          <ac:cxnSpMkLst>
            <pc:docMk/>
            <pc:sldMk cId="1415073996" sldId="5729"/>
            <ac:cxnSpMk id="26" creationId="{8F191B65-0E02-F997-F9A1-9B763629B494}"/>
          </ac:cxnSpMkLst>
        </pc:cxnChg>
        <pc:cxnChg chg="add mod">
          <ac:chgData name="Vincent Davy Zoonekynd" userId="9b657ceb-2c2e-465a-9d3d-eec3e4197458" providerId="ADAL" clId="{E7E73C21-A7BA-4C5D-B471-D12A4EB5A59C}" dt="2024-02-19T08:10:54.033" v="7277" actId="14100"/>
          <ac:cxnSpMkLst>
            <pc:docMk/>
            <pc:sldMk cId="1415073996" sldId="5729"/>
            <ac:cxnSpMk id="27" creationId="{C322D991-E53C-F7C1-54F2-653D93BFEC79}"/>
          </ac:cxnSpMkLst>
        </pc:cxnChg>
        <pc:cxnChg chg="mod">
          <ac:chgData name="Vincent Davy Zoonekynd" userId="9b657ceb-2c2e-465a-9d3d-eec3e4197458" providerId="ADAL" clId="{E7E73C21-A7BA-4C5D-B471-D12A4EB5A59C}" dt="2024-02-19T08:10:03.734" v="7265" actId="692"/>
          <ac:cxnSpMkLst>
            <pc:docMk/>
            <pc:sldMk cId="1415073996" sldId="5729"/>
            <ac:cxnSpMk id="29" creationId="{847DDB50-78AA-D9A4-AADF-E19B1C07A13B}"/>
          </ac:cxnSpMkLst>
        </pc:cxnChg>
        <pc:cxnChg chg="add mod">
          <ac:chgData name="Vincent Davy Zoonekynd" userId="9b657ceb-2c2e-465a-9d3d-eec3e4197458" providerId="ADAL" clId="{E7E73C21-A7BA-4C5D-B471-D12A4EB5A59C}" dt="2024-02-19T08:11:02.058" v="7280" actId="14100"/>
          <ac:cxnSpMkLst>
            <pc:docMk/>
            <pc:sldMk cId="1415073996" sldId="5729"/>
            <ac:cxnSpMk id="31" creationId="{57CD033A-FB49-66C9-4F12-0FEA8C6FC91C}"/>
          </ac:cxnSpMkLst>
        </pc:cxnChg>
      </pc:sldChg>
      <pc:sldChg chg="addSp delSp modSp add mod">
        <pc:chgData name="Vincent Davy Zoonekynd" userId="9b657ceb-2c2e-465a-9d3d-eec3e4197458" providerId="ADAL" clId="{E7E73C21-A7BA-4C5D-B471-D12A4EB5A59C}" dt="2024-02-19T11:50:55.143" v="8553" actId="166"/>
        <pc:sldMkLst>
          <pc:docMk/>
          <pc:sldMk cId="3035673630" sldId="5730"/>
        </pc:sldMkLst>
        <pc:spChg chg="add mod">
          <ac:chgData name="Vincent Davy Zoonekynd" userId="9b657ceb-2c2e-465a-9d3d-eec3e4197458" providerId="ADAL" clId="{E7E73C21-A7BA-4C5D-B471-D12A4EB5A59C}" dt="2024-02-19T11:42:13.673" v="8551" actId="207"/>
          <ac:spMkLst>
            <pc:docMk/>
            <pc:sldMk cId="3035673630" sldId="5730"/>
            <ac:spMk id="3" creationId="{53BBC6C6-A8B1-6A5F-DF07-35334988E992}"/>
          </ac:spMkLst>
        </pc:spChg>
        <pc:spChg chg="del">
          <ac:chgData name="Vincent Davy Zoonekynd" userId="9b657ceb-2c2e-465a-9d3d-eec3e4197458" providerId="ADAL" clId="{E7E73C21-A7BA-4C5D-B471-D12A4EB5A59C}" dt="2024-02-19T08:20:36.006" v="7409" actId="478"/>
          <ac:spMkLst>
            <pc:docMk/>
            <pc:sldMk cId="3035673630" sldId="5730"/>
            <ac:spMk id="4" creationId="{9F18DFA5-055A-E49B-3D18-74B4BBA3B3D8}"/>
          </ac:spMkLst>
        </pc:spChg>
        <pc:spChg chg="del">
          <ac:chgData name="Vincent Davy Zoonekynd" userId="9b657ceb-2c2e-465a-9d3d-eec3e4197458" providerId="ADAL" clId="{E7E73C21-A7BA-4C5D-B471-D12A4EB5A59C}" dt="2024-02-19T08:20:36.006" v="7409" actId="478"/>
          <ac:spMkLst>
            <pc:docMk/>
            <pc:sldMk cId="3035673630" sldId="5730"/>
            <ac:spMk id="5" creationId="{3EFC8DD9-03A3-7A61-6E28-E802691EDBD4}"/>
          </ac:spMkLst>
        </pc:spChg>
        <pc:spChg chg="add mod ord">
          <ac:chgData name="Vincent Davy Zoonekynd" userId="9b657ceb-2c2e-465a-9d3d-eec3e4197458" providerId="ADAL" clId="{E7E73C21-A7BA-4C5D-B471-D12A4EB5A59C}" dt="2024-02-19T11:50:55.143" v="8553" actId="166"/>
          <ac:spMkLst>
            <pc:docMk/>
            <pc:sldMk cId="3035673630" sldId="5730"/>
            <ac:spMk id="7" creationId="{0A4961A1-2652-A11D-2372-3A5F8C53FA62}"/>
          </ac:spMkLst>
        </pc:spChg>
        <pc:spChg chg="ord">
          <ac:chgData name="Vincent Davy Zoonekynd" userId="9b657ceb-2c2e-465a-9d3d-eec3e4197458" providerId="ADAL" clId="{E7E73C21-A7BA-4C5D-B471-D12A4EB5A59C}" dt="2024-02-19T11:50:55.143" v="8553" actId="166"/>
          <ac:spMkLst>
            <pc:docMk/>
            <pc:sldMk cId="3035673630" sldId="5730"/>
            <ac:spMk id="12" creationId="{4894C2A6-02C6-CB2E-C9FE-1C000046240A}"/>
          </ac:spMkLst>
        </pc:spChg>
        <pc:spChg chg="ord">
          <ac:chgData name="Vincent Davy Zoonekynd" userId="9b657ceb-2c2e-465a-9d3d-eec3e4197458" providerId="ADAL" clId="{E7E73C21-A7BA-4C5D-B471-D12A4EB5A59C}" dt="2024-02-19T11:50:55.143" v="8553" actId="166"/>
          <ac:spMkLst>
            <pc:docMk/>
            <pc:sldMk cId="3035673630" sldId="5730"/>
            <ac:spMk id="13" creationId="{465BCBEC-82CB-D353-C1F4-3B94BE9F8774}"/>
          </ac:spMkLst>
        </pc:spChg>
        <pc:spChg chg="ord">
          <ac:chgData name="Vincent Davy Zoonekynd" userId="9b657ceb-2c2e-465a-9d3d-eec3e4197458" providerId="ADAL" clId="{E7E73C21-A7BA-4C5D-B471-D12A4EB5A59C}" dt="2024-02-19T11:50:55.143" v="8553" actId="166"/>
          <ac:spMkLst>
            <pc:docMk/>
            <pc:sldMk cId="3035673630" sldId="5730"/>
            <ac:spMk id="14" creationId="{9758BD5E-D6DD-AA1F-FBCF-4F45780F615B}"/>
          </ac:spMkLst>
        </pc:spChg>
        <pc:spChg chg="ord">
          <ac:chgData name="Vincent Davy Zoonekynd" userId="9b657ceb-2c2e-465a-9d3d-eec3e4197458" providerId="ADAL" clId="{E7E73C21-A7BA-4C5D-B471-D12A4EB5A59C}" dt="2024-02-19T11:50:55.143" v="8553" actId="166"/>
          <ac:spMkLst>
            <pc:docMk/>
            <pc:sldMk cId="3035673630" sldId="5730"/>
            <ac:spMk id="15" creationId="{E873E1E0-721F-7F42-6AFE-A49E7790A35F}"/>
          </ac:spMkLst>
        </pc:spChg>
        <pc:spChg chg="ord">
          <ac:chgData name="Vincent Davy Zoonekynd" userId="9b657ceb-2c2e-465a-9d3d-eec3e4197458" providerId="ADAL" clId="{E7E73C21-A7BA-4C5D-B471-D12A4EB5A59C}" dt="2024-02-19T11:50:55.143" v="8553" actId="166"/>
          <ac:spMkLst>
            <pc:docMk/>
            <pc:sldMk cId="3035673630" sldId="5730"/>
            <ac:spMk id="16" creationId="{F4405CE3-1719-276C-E73C-C23928969FE4}"/>
          </ac:spMkLst>
        </pc:spChg>
        <pc:spChg chg="add mod ord">
          <ac:chgData name="Vincent Davy Zoonekynd" userId="9b657ceb-2c2e-465a-9d3d-eec3e4197458" providerId="ADAL" clId="{E7E73C21-A7BA-4C5D-B471-D12A4EB5A59C}" dt="2024-02-19T11:50:55.143" v="8553" actId="166"/>
          <ac:spMkLst>
            <pc:docMk/>
            <pc:sldMk cId="3035673630" sldId="5730"/>
            <ac:spMk id="20" creationId="{32844480-8ED7-160E-A0EB-2CFBC0C71D39}"/>
          </ac:spMkLst>
        </pc:spChg>
        <pc:spChg chg="add mod ord">
          <ac:chgData name="Vincent Davy Zoonekynd" userId="9b657ceb-2c2e-465a-9d3d-eec3e4197458" providerId="ADAL" clId="{E7E73C21-A7BA-4C5D-B471-D12A4EB5A59C}" dt="2024-02-19T11:50:55.143" v="8553" actId="166"/>
          <ac:spMkLst>
            <pc:docMk/>
            <pc:sldMk cId="3035673630" sldId="5730"/>
            <ac:spMk id="21" creationId="{84300A4D-5DF3-4DD5-2291-0E997412FB32}"/>
          </ac:spMkLst>
        </pc:spChg>
        <pc:spChg chg="add mod ord">
          <ac:chgData name="Vincent Davy Zoonekynd" userId="9b657ceb-2c2e-465a-9d3d-eec3e4197458" providerId="ADAL" clId="{E7E73C21-A7BA-4C5D-B471-D12A4EB5A59C}" dt="2024-02-19T11:50:55.143" v="8553" actId="166"/>
          <ac:spMkLst>
            <pc:docMk/>
            <pc:sldMk cId="3035673630" sldId="5730"/>
            <ac:spMk id="24" creationId="{52C48968-F500-6275-BAA8-2349741F7D0E}"/>
          </ac:spMkLst>
        </pc:spChg>
        <pc:spChg chg="add mod">
          <ac:chgData name="Vincent Davy Zoonekynd" userId="9b657ceb-2c2e-465a-9d3d-eec3e4197458" providerId="ADAL" clId="{E7E73C21-A7BA-4C5D-B471-D12A4EB5A59C}" dt="2024-02-19T11:14:07.102" v="7720" actId="27636"/>
          <ac:spMkLst>
            <pc:docMk/>
            <pc:sldMk cId="3035673630" sldId="5730"/>
            <ac:spMk id="25" creationId="{EE8250F3-9328-1AEA-C44E-F33C9ABEEFB5}"/>
          </ac:spMkLst>
        </pc:spChg>
        <pc:spChg chg="add mod">
          <ac:chgData name="Vincent Davy Zoonekynd" userId="9b657ceb-2c2e-465a-9d3d-eec3e4197458" providerId="ADAL" clId="{E7E73C21-A7BA-4C5D-B471-D12A4EB5A59C}" dt="2024-02-19T11:09:44.592" v="7648"/>
          <ac:spMkLst>
            <pc:docMk/>
            <pc:sldMk cId="3035673630" sldId="5730"/>
            <ac:spMk id="28" creationId="{D297294C-33B7-3E26-C68B-EFA169D524B9}"/>
          </ac:spMkLst>
        </pc:spChg>
        <pc:cxnChg chg="mod">
          <ac:chgData name="Vincent Davy Zoonekynd" userId="9b657ceb-2c2e-465a-9d3d-eec3e4197458" providerId="ADAL" clId="{E7E73C21-A7BA-4C5D-B471-D12A4EB5A59C}" dt="2024-02-19T08:12:16.892" v="7308" actId="692"/>
          <ac:cxnSpMkLst>
            <pc:docMk/>
            <pc:sldMk cId="3035673630" sldId="5730"/>
            <ac:cxnSpMk id="2" creationId="{AE4B92AA-CB35-2A5C-D9B7-B4163AC60F40}"/>
          </ac:cxnSpMkLst>
        </pc:cxnChg>
        <pc:cxnChg chg="mod">
          <ac:chgData name="Vincent Davy Zoonekynd" userId="9b657ceb-2c2e-465a-9d3d-eec3e4197458" providerId="ADAL" clId="{E7E73C21-A7BA-4C5D-B471-D12A4EB5A59C}" dt="2024-02-19T08:12:16.892" v="7308" actId="692"/>
          <ac:cxnSpMkLst>
            <pc:docMk/>
            <pc:sldMk cId="3035673630" sldId="5730"/>
            <ac:cxnSpMk id="18" creationId="{F21DAD21-609C-83E7-33EC-5BC015367E55}"/>
          </ac:cxnSpMkLst>
        </pc:cxnChg>
        <pc:cxnChg chg="mod">
          <ac:chgData name="Vincent Davy Zoonekynd" userId="9b657ceb-2c2e-465a-9d3d-eec3e4197458" providerId="ADAL" clId="{E7E73C21-A7BA-4C5D-B471-D12A4EB5A59C}" dt="2024-02-19T08:12:16.892" v="7308" actId="692"/>
          <ac:cxnSpMkLst>
            <pc:docMk/>
            <pc:sldMk cId="3035673630" sldId="5730"/>
            <ac:cxnSpMk id="22" creationId="{6F8E5350-8501-6C0C-796F-51AF17B11E79}"/>
          </ac:cxnSpMkLst>
        </pc:cxnChg>
        <pc:cxnChg chg="mod">
          <ac:chgData name="Vincent Davy Zoonekynd" userId="9b657ceb-2c2e-465a-9d3d-eec3e4197458" providerId="ADAL" clId="{E7E73C21-A7BA-4C5D-B471-D12A4EB5A59C}" dt="2024-02-19T08:12:16.892" v="7308" actId="692"/>
          <ac:cxnSpMkLst>
            <pc:docMk/>
            <pc:sldMk cId="3035673630" sldId="5730"/>
            <ac:cxnSpMk id="27" creationId="{C322D991-E53C-F7C1-54F2-653D93BFEC79}"/>
          </ac:cxnSpMkLst>
        </pc:cxnChg>
      </pc:sldChg>
      <pc:sldChg chg="addSp delSp modSp add mod">
        <pc:chgData name="Vincent Davy Zoonekynd" userId="9b657ceb-2c2e-465a-9d3d-eec3e4197458" providerId="ADAL" clId="{E7E73C21-A7BA-4C5D-B471-D12A4EB5A59C}" dt="2024-02-19T11:42:05.271" v="8549" actId="207"/>
        <pc:sldMkLst>
          <pc:docMk/>
          <pc:sldMk cId="2809801107" sldId="5731"/>
        </pc:sldMkLst>
        <pc:spChg chg="add mod">
          <ac:chgData name="Vincent Davy Zoonekynd" userId="9b657ceb-2c2e-465a-9d3d-eec3e4197458" providerId="ADAL" clId="{E7E73C21-A7BA-4C5D-B471-D12A4EB5A59C}" dt="2024-02-19T11:42:05.271" v="8549" actId="207"/>
          <ac:spMkLst>
            <pc:docMk/>
            <pc:sldMk cId="2809801107" sldId="5731"/>
            <ac:spMk id="3" creationId="{A863DA34-77BD-F2E0-5140-478BA95031D3}"/>
          </ac:spMkLst>
        </pc:spChg>
        <pc:spChg chg="del">
          <ac:chgData name="Vincent Davy Zoonekynd" userId="9b657ceb-2c2e-465a-9d3d-eec3e4197458" providerId="ADAL" clId="{E7E73C21-A7BA-4C5D-B471-D12A4EB5A59C}" dt="2024-02-19T08:20:39.125" v="7410" actId="478"/>
          <ac:spMkLst>
            <pc:docMk/>
            <pc:sldMk cId="2809801107" sldId="5731"/>
            <ac:spMk id="4" creationId="{9F18DFA5-055A-E49B-3D18-74B4BBA3B3D8}"/>
          </ac:spMkLst>
        </pc:spChg>
        <pc:spChg chg="del">
          <ac:chgData name="Vincent Davy Zoonekynd" userId="9b657ceb-2c2e-465a-9d3d-eec3e4197458" providerId="ADAL" clId="{E7E73C21-A7BA-4C5D-B471-D12A4EB5A59C}" dt="2024-02-19T08:20:39.125" v="7410" actId="478"/>
          <ac:spMkLst>
            <pc:docMk/>
            <pc:sldMk cId="2809801107" sldId="5731"/>
            <ac:spMk id="5" creationId="{3EFC8DD9-03A3-7A61-6E28-E802691EDBD4}"/>
          </ac:spMkLst>
        </pc:spChg>
        <pc:cxnChg chg="del mod">
          <ac:chgData name="Vincent Davy Zoonekynd" userId="9b657ceb-2c2e-465a-9d3d-eec3e4197458" providerId="ADAL" clId="{E7E73C21-A7BA-4C5D-B471-D12A4EB5A59C}" dt="2024-02-19T08:13:01.318" v="7310" actId="478"/>
          <ac:cxnSpMkLst>
            <pc:docMk/>
            <pc:sldMk cId="2809801107" sldId="5731"/>
            <ac:cxnSpMk id="2" creationId="{AE4B92AA-CB35-2A5C-D9B7-B4163AC60F40}"/>
          </ac:cxnSpMkLst>
        </pc:cxnChg>
        <pc:cxnChg chg="del mod">
          <ac:chgData name="Vincent Davy Zoonekynd" userId="9b657ceb-2c2e-465a-9d3d-eec3e4197458" providerId="ADAL" clId="{E7E73C21-A7BA-4C5D-B471-D12A4EB5A59C}" dt="2024-02-19T08:13:01.318" v="7310" actId="478"/>
          <ac:cxnSpMkLst>
            <pc:docMk/>
            <pc:sldMk cId="2809801107" sldId="5731"/>
            <ac:cxnSpMk id="18" creationId="{F21DAD21-609C-83E7-33EC-5BC015367E55}"/>
          </ac:cxnSpMkLst>
        </pc:cxnChg>
        <pc:cxnChg chg="del mod">
          <ac:chgData name="Vincent Davy Zoonekynd" userId="9b657ceb-2c2e-465a-9d3d-eec3e4197458" providerId="ADAL" clId="{E7E73C21-A7BA-4C5D-B471-D12A4EB5A59C}" dt="2024-02-19T08:13:01.318" v="7310" actId="478"/>
          <ac:cxnSpMkLst>
            <pc:docMk/>
            <pc:sldMk cId="2809801107" sldId="5731"/>
            <ac:cxnSpMk id="22" creationId="{6F8E5350-8501-6C0C-796F-51AF17B11E79}"/>
          </ac:cxnSpMkLst>
        </pc:cxnChg>
        <pc:cxnChg chg="del mod">
          <ac:chgData name="Vincent Davy Zoonekynd" userId="9b657ceb-2c2e-465a-9d3d-eec3e4197458" providerId="ADAL" clId="{E7E73C21-A7BA-4C5D-B471-D12A4EB5A59C}" dt="2024-02-19T08:13:01.318" v="7310" actId="478"/>
          <ac:cxnSpMkLst>
            <pc:docMk/>
            <pc:sldMk cId="2809801107" sldId="5731"/>
            <ac:cxnSpMk id="27" creationId="{C322D991-E53C-F7C1-54F2-653D93BFEC79}"/>
          </ac:cxnSpMkLst>
        </pc:cxnChg>
      </pc:sldChg>
      <pc:sldChg chg="addSp delSp modSp add mod">
        <pc:chgData name="Vincent Davy Zoonekynd" userId="9b657ceb-2c2e-465a-9d3d-eec3e4197458" providerId="ADAL" clId="{E7E73C21-A7BA-4C5D-B471-D12A4EB5A59C}" dt="2024-02-19T11:51:13.869" v="8554" actId="166"/>
        <pc:sldMkLst>
          <pc:docMk/>
          <pc:sldMk cId="2702706905" sldId="5732"/>
        </pc:sldMkLst>
        <pc:spChg chg="add mod ord">
          <ac:chgData name="Vincent Davy Zoonekynd" userId="9b657ceb-2c2e-465a-9d3d-eec3e4197458" providerId="ADAL" clId="{E7E73C21-A7BA-4C5D-B471-D12A4EB5A59C}" dt="2024-02-19T11:51:13.869" v="8554" actId="166"/>
          <ac:spMkLst>
            <pc:docMk/>
            <pc:sldMk cId="2702706905" sldId="5732"/>
            <ac:spMk id="2" creationId="{44113356-CB91-C6C2-5C2A-C72B4D2294CB}"/>
          </ac:spMkLst>
        </pc:spChg>
        <pc:spChg chg="add mod ord">
          <ac:chgData name="Vincent Davy Zoonekynd" userId="9b657ceb-2c2e-465a-9d3d-eec3e4197458" providerId="ADAL" clId="{E7E73C21-A7BA-4C5D-B471-D12A4EB5A59C}" dt="2024-02-19T11:51:13.869" v="8554" actId="166"/>
          <ac:spMkLst>
            <pc:docMk/>
            <pc:sldMk cId="2702706905" sldId="5732"/>
            <ac:spMk id="3" creationId="{D1038BD0-9714-D68A-D6B0-8001737A2BE6}"/>
          </ac:spMkLst>
        </pc:spChg>
        <pc:spChg chg="del">
          <ac:chgData name="Vincent Davy Zoonekynd" userId="9b657ceb-2c2e-465a-9d3d-eec3e4197458" providerId="ADAL" clId="{E7E73C21-A7BA-4C5D-B471-D12A4EB5A59C}" dt="2024-02-19T08:20:42.117" v="7411" actId="478"/>
          <ac:spMkLst>
            <pc:docMk/>
            <pc:sldMk cId="2702706905" sldId="5732"/>
            <ac:spMk id="4" creationId="{9F18DFA5-055A-E49B-3D18-74B4BBA3B3D8}"/>
          </ac:spMkLst>
        </pc:spChg>
        <pc:spChg chg="del">
          <ac:chgData name="Vincent Davy Zoonekynd" userId="9b657ceb-2c2e-465a-9d3d-eec3e4197458" providerId="ADAL" clId="{E7E73C21-A7BA-4C5D-B471-D12A4EB5A59C}" dt="2024-02-19T08:20:42.117" v="7411" actId="478"/>
          <ac:spMkLst>
            <pc:docMk/>
            <pc:sldMk cId="2702706905" sldId="5732"/>
            <ac:spMk id="5" creationId="{3EFC8DD9-03A3-7A61-6E28-E802691EDBD4}"/>
          </ac:spMkLst>
        </pc:spChg>
        <pc:spChg chg="add mod ord">
          <ac:chgData name="Vincent Davy Zoonekynd" userId="9b657ceb-2c2e-465a-9d3d-eec3e4197458" providerId="ADAL" clId="{E7E73C21-A7BA-4C5D-B471-D12A4EB5A59C}" dt="2024-02-19T11:51:13.869" v="8554" actId="166"/>
          <ac:spMkLst>
            <pc:docMk/>
            <pc:sldMk cId="2702706905" sldId="5732"/>
            <ac:spMk id="7" creationId="{3BC1F139-C2DA-D7EB-3D0C-872385C02FA3}"/>
          </ac:spMkLst>
        </pc:spChg>
        <pc:spChg chg="ord">
          <ac:chgData name="Vincent Davy Zoonekynd" userId="9b657ceb-2c2e-465a-9d3d-eec3e4197458" providerId="ADAL" clId="{E7E73C21-A7BA-4C5D-B471-D12A4EB5A59C}" dt="2024-02-19T11:51:13.869" v="8554" actId="166"/>
          <ac:spMkLst>
            <pc:docMk/>
            <pc:sldMk cId="2702706905" sldId="5732"/>
            <ac:spMk id="12" creationId="{4894C2A6-02C6-CB2E-C9FE-1C000046240A}"/>
          </ac:spMkLst>
        </pc:spChg>
        <pc:spChg chg="ord">
          <ac:chgData name="Vincent Davy Zoonekynd" userId="9b657ceb-2c2e-465a-9d3d-eec3e4197458" providerId="ADAL" clId="{E7E73C21-A7BA-4C5D-B471-D12A4EB5A59C}" dt="2024-02-19T11:51:13.869" v="8554" actId="166"/>
          <ac:spMkLst>
            <pc:docMk/>
            <pc:sldMk cId="2702706905" sldId="5732"/>
            <ac:spMk id="13" creationId="{465BCBEC-82CB-D353-C1F4-3B94BE9F8774}"/>
          </ac:spMkLst>
        </pc:spChg>
        <pc:spChg chg="ord">
          <ac:chgData name="Vincent Davy Zoonekynd" userId="9b657ceb-2c2e-465a-9d3d-eec3e4197458" providerId="ADAL" clId="{E7E73C21-A7BA-4C5D-B471-D12A4EB5A59C}" dt="2024-02-19T11:51:13.869" v="8554" actId="166"/>
          <ac:spMkLst>
            <pc:docMk/>
            <pc:sldMk cId="2702706905" sldId="5732"/>
            <ac:spMk id="14" creationId="{9758BD5E-D6DD-AA1F-FBCF-4F45780F615B}"/>
          </ac:spMkLst>
        </pc:spChg>
        <pc:spChg chg="ord">
          <ac:chgData name="Vincent Davy Zoonekynd" userId="9b657ceb-2c2e-465a-9d3d-eec3e4197458" providerId="ADAL" clId="{E7E73C21-A7BA-4C5D-B471-D12A4EB5A59C}" dt="2024-02-19T11:51:13.869" v="8554" actId="166"/>
          <ac:spMkLst>
            <pc:docMk/>
            <pc:sldMk cId="2702706905" sldId="5732"/>
            <ac:spMk id="15" creationId="{E873E1E0-721F-7F42-6AFE-A49E7790A35F}"/>
          </ac:spMkLst>
        </pc:spChg>
        <pc:spChg chg="ord">
          <ac:chgData name="Vincent Davy Zoonekynd" userId="9b657ceb-2c2e-465a-9d3d-eec3e4197458" providerId="ADAL" clId="{E7E73C21-A7BA-4C5D-B471-D12A4EB5A59C}" dt="2024-02-19T11:51:13.869" v="8554" actId="166"/>
          <ac:spMkLst>
            <pc:docMk/>
            <pc:sldMk cId="2702706905" sldId="5732"/>
            <ac:spMk id="16" creationId="{F4405CE3-1719-276C-E73C-C23928969FE4}"/>
          </ac:spMkLst>
        </pc:spChg>
        <pc:spChg chg="add mod">
          <ac:chgData name="Vincent Davy Zoonekynd" userId="9b657ceb-2c2e-465a-9d3d-eec3e4197458" providerId="ADAL" clId="{E7E73C21-A7BA-4C5D-B471-D12A4EB5A59C}" dt="2024-02-19T11:42:08.979" v="8550" actId="207"/>
          <ac:spMkLst>
            <pc:docMk/>
            <pc:sldMk cId="2702706905" sldId="5732"/>
            <ac:spMk id="18" creationId="{C70E449F-2A39-BEC2-B491-8D4AF4D299AB}"/>
          </ac:spMkLst>
        </pc:spChg>
        <pc:spChg chg="add mod">
          <ac:chgData name="Vincent Davy Zoonekynd" userId="9b657ceb-2c2e-465a-9d3d-eec3e4197458" providerId="ADAL" clId="{E7E73C21-A7BA-4C5D-B471-D12A4EB5A59C}" dt="2024-02-19T11:13:24.168" v="7697" actId="20577"/>
          <ac:spMkLst>
            <pc:docMk/>
            <pc:sldMk cId="2702706905" sldId="5732"/>
            <ac:spMk id="20" creationId="{099F90BC-2384-02E6-AE81-3D588C1A0C4E}"/>
          </ac:spMkLst>
        </pc:spChg>
        <pc:cxnChg chg="mod">
          <ac:chgData name="Vincent Davy Zoonekynd" userId="9b657ceb-2c2e-465a-9d3d-eec3e4197458" providerId="ADAL" clId="{E7E73C21-A7BA-4C5D-B471-D12A4EB5A59C}" dt="2024-02-19T08:13:29.859" v="7343" actId="692"/>
          <ac:cxnSpMkLst>
            <pc:docMk/>
            <pc:sldMk cId="2702706905" sldId="5732"/>
            <ac:cxnSpMk id="31" creationId="{57CD033A-FB49-66C9-4F12-0FEA8C6FC91C}"/>
          </ac:cxnSpMkLst>
        </pc:cxnChg>
      </pc:sldChg>
      <pc:sldChg chg="addSp delSp modSp add mod">
        <pc:chgData name="Vincent Davy Zoonekynd" userId="9b657ceb-2c2e-465a-9d3d-eec3e4197458" providerId="ADAL" clId="{E7E73C21-A7BA-4C5D-B471-D12A4EB5A59C}" dt="2024-02-19T11:41:59.874" v="8548" actId="207"/>
        <pc:sldMkLst>
          <pc:docMk/>
          <pc:sldMk cId="1792204141" sldId="5733"/>
        </pc:sldMkLst>
        <pc:spChg chg="add mod">
          <ac:chgData name="Vincent Davy Zoonekynd" userId="9b657ceb-2c2e-465a-9d3d-eec3e4197458" providerId="ADAL" clId="{E7E73C21-A7BA-4C5D-B471-D12A4EB5A59C}" dt="2024-02-19T11:41:59.874" v="8548" actId="207"/>
          <ac:spMkLst>
            <pc:docMk/>
            <pc:sldMk cId="1792204141" sldId="5733"/>
            <ac:spMk id="2" creationId="{A847A45C-03E7-8AFE-224E-1C9BD9B79C50}"/>
          </ac:spMkLst>
        </pc:spChg>
        <pc:spChg chg="del">
          <ac:chgData name="Vincent Davy Zoonekynd" userId="9b657ceb-2c2e-465a-9d3d-eec3e4197458" providerId="ADAL" clId="{E7E73C21-A7BA-4C5D-B471-D12A4EB5A59C}" dt="2024-02-19T08:20:46.260" v="7412" actId="478"/>
          <ac:spMkLst>
            <pc:docMk/>
            <pc:sldMk cId="1792204141" sldId="5733"/>
            <ac:spMk id="4" creationId="{9F18DFA5-055A-E49B-3D18-74B4BBA3B3D8}"/>
          </ac:spMkLst>
        </pc:spChg>
        <pc:spChg chg="del">
          <ac:chgData name="Vincent Davy Zoonekynd" userId="9b657ceb-2c2e-465a-9d3d-eec3e4197458" providerId="ADAL" clId="{E7E73C21-A7BA-4C5D-B471-D12A4EB5A59C}" dt="2024-02-19T08:20:46.260" v="7412" actId="478"/>
          <ac:spMkLst>
            <pc:docMk/>
            <pc:sldMk cId="1792204141" sldId="5733"/>
            <ac:spMk id="5" creationId="{3EFC8DD9-03A3-7A61-6E28-E802691EDBD4}"/>
          </ac:spMkLst>
        </pc:spChg>
        <pc:cxnChg chg="del mod">
          <ac:chgData name="Vincent Davy Zoonekynd" userId="9b657ceb-2c2e-465a-9d3d-eec3e4197458" providerId="ADAL" clId="{E7E73C21-A7BA-4C5D-B471-D12A4EB5A59C}" dt="2024-02-19T08:13:45.369" v="7345" actId="478"/>
          <ac:cxnSpMkLst>
            <pc:docMk/>
            <pc:sldMk cId="1792204141" sldId="5733"/>
            <ac:cxnSpMk id="31" creationId="{57CD033A-FB49-66C9-4F12-0FEA8C6FC91C}"/>
          </ac:cxnSpMkLst>
        </pc:cxnChg>
      </pc:sldChg>
      <pc:sldChg chg="addSp delSp modSp add mod">
        <pc:chgData name="Vincent Davy Zoonekynd" userId="9b657ceb-2c2e-465a-9d3d-eec3e4197458" providerId="ADAL" clId="{E7E73C21-A7BA-4C5D-B471-D12A4EB5A59C}" dt="2024-02-19T11:41:22.038" v="8518" actId="20577"/>
        <pc:sldMkLst>
          <pc:docMk/>
          <pc:sldMk cId="2735785057" sldId="5734"/>
        </pc:sldMkLst>
        <pc:spChg chg="add mod">
          <ac:chgData name="Vincent Davy Zoonekynd" userId="9b657ceb-2c2e-465a-9d3d-eec3e4197458" providerId="ADAL" clId="{E7E73C21-A7BA-4C5D-B471-D12A4EB5A59C}" dt="2024-02-19T08:25:29.345" v="7420"/>
          <ac:spMkLst>
            <pc:docMk/>
            <pc:sldMk cId="2735785057" sldId="5734"/>
            <ac:spMk id="2" creationId="{261A88FC-A7F9-A943-073E-DBCC6574B92F}"/>
          </ac:spMkLst>
        </pc:spChg>
        <pc:spChg chg="add mod">
          <ac:chgData name="Vincent Davy Zoonekynd" userId="9b657ceb-2c2e-465a-9d3d-eec3e4197458" providerId="ADAL" clId="{E7E73C21-A7BA-4C5D-B471-D12A4EB5A59C}" dt="2024-02-19T08:25:29.345" v="7420"/>
          <ac:spMkLst>
            <pc:docMk/>
            <pc:sldMk cId="2735785057" sldId="5734"/>
            <ac:spMk id="3" creationId="{5FBDDCDC-3FDE-A75E-54C3-2E3261C13385}"/>
          </ac:spMkLst>
        </pc:spChg>
        <pc:spChg chg="del">
          <ac:chgData name="Vincent Davy Zoonekynd" userId="9b657ceb-2c2e-465a-9d3d-eec3e4197458" providerId="ADAL" clId="{E7E73C21-A7BA-4C5D-B471-D12A4EB5A59C}" dt="2024-02-19T08:20:49.914" v="7413" actId="478"/>
          <ac:spMkLst>
            <pc:docMk/>
            <pc:sldMk cId="2735785057" sldId="5734"/>
            <ac:spMk id="4" creationId="{9F18DFA5-055A-E49B-3D18-74B4BBA3B3D8}"/>
          </ac:spMkLst>
        </pc:spChg>
        <pc:spChg chg="del">
          <ac:chgData name="Vincent Davy Zoonekynd" userId="9b657ceb-2c2e-465a-9d3d-eec3e4197458" providerId="ADAL" clId="{E7E73C21-A7BA-4C5D-B471-D12A4EB5A59C}" dt="2024-02-19T08:20:49.914" v="7413" actId="478"/>
          <ac:spMkLst>
            <pc:docMk/>
            <pc:sldMk cId="2735785057" sldId="5734"/>
            <ac:spMk id="5" creationId="{3EFC8DD9-03A3-7A61-6E28-E802691EDBD4}"/>
          </ac:spMkLst>
        </pc:spChg>
        <pc:spChg chg="add mod">
          <ac:chgData name="Vincent Davy Zoonekynd" userId="9b657ceb-2c2e-465a-9d3d-eec3e4197458" providerId="ADAL" clId="{E7E73C21-A7BA-4C5D-B471-D12A4EB5A59C}" dt="2024-02-19T08:25:29.345" v="7420"/>
          <ac:spMkLst>
            <pc:docMk/>
            <pc:sldMk cId="2735785057" sldId="5734"/>
            <ac:spMk id="7" creationId="{0B86AD1B-5372-28E8-5CEA-88BE1164C755}"/>
          </ac:spMkLst>
        </pc:spChg>
        <pc:spChg chg="add mod">
          <ac:chgData name="Vincent Davy Zoonekynd" userId="9b657ceb-2c2e-465a-9d3d-eec3e4197458" providerId="ADAL" clId="{E7E73C21-A7BA-4C5D-B471-D12A4EB5A59C}" dt="2024-02-19T11:41:22.038" v="8518" actId="20577"/>
          <ac:spMkLst>
            <pc:docMk/>
            <pc:sldMk cId="2735785057" sldId="5734"/>
            <ac:spMk id="18" creationId="{6E88BBFE-E80A-436B-F6C7-BA1CA58D6584}"/>
          </ac:spMkLst>
        </pc:spChg>
        <pc:spChg chg="add mod">
          <ac:chgData name="Vincent Davy Zoonekynd" userId="9b657ceb-2c2e-465a-9d3d-eec3e4197458" providerId="ADAL" clId="{E7E73C21-A7BA-4C5D-B471-D12A4EB5A59C}" dt="2024-02-19T11:14:49.930" v="7733" actId="20577"/>
          <ac:spMkLst>
            <pc:docMk/>
            <pc:sldMk cId="2735785057" sldId="5734"/>
            <ac:spMk id="20" creationId="{99388346-99FB-707A-0150-AC47D3251F49}"/>
          </ac:spMkLst>
        </pc:spChg>
        <pc:cxnChg chg="mod">
          <ac:chgData name="Vincent Davy Zoonekynd" userId="9b657ceb-2c2e-465a-9d3d-eec3e4197458" providerId="ADAL" clId="{E7E73C21-A7BA-4C5D-B471-D12A4EB5A59C}" dt="2024-02-19T08:14:45.044" v="7369" actId="692"/>
          <ac:cxnSpMkLst>
            <pc:docMk/>
            <pc:sldMk cId="2735785057" sldId="5734"/>
            <ac:cxnSpMk id="19" creationId="{4FA5797D-B8D4-D3B1-0C23-935989872490}"/>
          </ac:cxnSpMkLst>
        </pc:cxnChg>
        <pc:cxnChg chg="mod">
          <ac:chgData name="Vincent Davy Zoonekynd" userId="9b657ceb-2c2e-465a-9d3d-eec3e4197458" providerId="ADAL" clId="{E7E73C21-A7BA-4C5D-B471-D12A4EB5A59C}" dt="2024-02-19T08:14:45.044" v="7369" actId="692"/>
          <ac:cxnSpMkLst>
            <pc:docMk/>
            <pc:sldMk cId="2735785057" sldId="5734"/>
            <ac:cxnSpMk id="29" creationId="{847DDB50-78AA-D9A4-AADF-E19B1C07A13B}"/>
          </ac:cxnSpMkLst>
        </pc:cxnChg>
      </pc:sldChg>
      <pc:sldChg chg="addSp delSp modSp add mod ord">
        <pc:chgData name="Vincent Davy Zoonekynd" userId="9b657ceb-2c2e-465a-9d3d-eec3e4197458" providerId="ADAL" clId="{E7E73C21-A7BA-4C5D-B471-D12A4EB5A59C}" dt="2024-02-19T11:41:29.544" v="8527" actId="20577"/>
        <pc:sldMkLst>
          <pc:docMk/>
          <pc:sldMk cId="531606878" sldId="5735"/>
        </pc:sldMkLst>
        <pc:spChg chg="add mod">
          <ac:chgData name="Vincent Davy Zoonekynd" userId="9b657ceb-2c2e-465a-9d3d-eec3e4197458" providerId="ADAL" clId="{E7E73C21-A7BA-4C5D-B471-D12A4EB5A59C}" dt="2024-02-19T08:25:48.457" v="7421"/>
          <ac:spMkLst>
            <pc:docMk/>
            <pc:sldMk cId="531606878" sldId="5735"/>
            <ac:spMk id="2" creationId="{CA339F50-A3D6-8751-A346-70D75B1A7109}"/>
          </ac:spMkLst>
        </pc:spChg>
        <pc:spChg chg="add mod">
          <ac:chgData name="Vincent Davy Zoonekynd" userId="9b657ceb-2c2e-465a-9d3d-eec3e4197458" providerId="ADAL" clId="{E7E73C21-A7BA-4C5D-B471-D12A4EB5A59C}" dt="2024-02-19T08:25:48.457" v="7421"/>
          <ac:spMkLst>
            <pc:docMk/>
            <pc:sldMk cId="531606878" sldId="5735"/>
            <ac:spMk id="3" creationId="{C75D7E2B-45CA-F3D8-68FA-783CC2BDB42C}"/>
          </ac:spMkLst>
        </pc:spChg>
        <pc:spChg chg="del">
          <ac:chgData name="Vincent Davy Zoonekynd" userId="9b657ceb-2c2e-465a-9d3d-eec3e4197458" providerId="ADAL" clId="{E7E73C21-A7BA-4C5D-B471-D12A4EB5A59C}" dt="2024-02-19T08:20:53.208" v="7414" actId="478"/>
          <ac:spMkLst>
            <pc:docMk/>
            <pc:sldMk cId="531606878" sldId="5735"/>
            <ac:spMk id="4" creationId="{9F18DFA5-055A-E49B-3D18-74B4BBA3B3D8}"/>
          </ac:spMkLst>
        </pc:spChg>
        <pc:spChg chg="del">
          <ac:chgData name="Vincent Davy Zoonekynd" userId="9b657ceb-2c2e-465a-9d3d-eec3e4197458" providerId="ADAL" clId="{E7E73C21-A7BA-4C5D-B471-D12A4EB5A59C}" dt="2024-02-19T08:20:53.208" v="7414" actId="478"/>
          <ac:spMkLst>
            <pc:docMk/>
            <pc:sldMk cId="531606878" sldId="5735"/>
            <ac:spMk id="5" creationId="{3EFC8DD9-03A3-7A61-6E28-E802691EDBD4}"/>
          </ac:spMkLst>
        </pc:spChg>
        <pc:spChg chg="add mod">
          <ac:chgData name="Vincent Davy Zoonekynd" userId="9b657ceb-2c2e-465a-9d3d-eec3e4197458" providerId="ADAL" clId="{E7E73C21-A7BA-4C5D-B471-D12A4EB5A59C}" dt="2024-02-19T08:25:48.457" v="7421"/>
          <ac:spMkLst>
            <pc:docMk/>
            <pc:sldMk cId="531606878" sldId="5735"/>
            <ac:spMk id="7" creationId="{52E6CCC1-CA5F-AB28-99A2-E0C8ACAF66D8}"/>
          </ac:spMkLst>
        </pc:spChg>
        <pc:spChg chg="add mod">
          <ac:chgData name="Vincent Davy Zoonekynd" userId="9b657ceb-2c2e-465a-9d3d-eec3e4197458" providerId="ADAL" clId="{E7E73C21-A7BA-4C5D-B471-D12A4EB5A59C}" dt="2024-02-19T11:41:29.544" v="8527" actId="20577"/>
          <ac:spMkLst>
            <pc:docMk/>
            <pc:sldMk cId="531606878" sldId="5735"/>
            <ac:spMk id="18" creationId="{EFB71D4D-7DD3-1703-44E2-D139C3F9D81E}"/>
          </ac:spMkLst>
        </pc:spChg>
        <pc:spChg chg="add mod">
          <ac:chgData name="Vincent Davy Zoonekynd" userId="9b657ceb-2c2e-465a-9d3d-eec3e4197458" providerId="ADAL" clId="{E7E73C21-A7BA-4C5D-B471-D12A4EB5A59C}" dt="2024-02-19T11:15:06.552" v="7742" actId="20577"/>
          <ac:spMkLst>
            <pc:docMk/>
            <pc:sldMk cId="531606878" sldId="5735"/>
            <ac:spMk id="20" creationId="{BBB82D9A-6054-1906-69E1-65CBD95CCDC6}"/>
          </ac:spMkLst>
        </pc:spChg>
        <pc:cxnChg chg="mod">
          <ac:chgData name="Vincent Davy Zoonekynd" userId="9b657ceb-2c2e-465a-9d3d-eec3e4197458" providerId="ADAL" clId="{E7E73C21-A7BA-4C5D-B471-D12A4EB5A59C}" dt="2024-02-19T08:15:20.948" v="7373" actId="692"/>
          <ac:cxnSpMkLst>
            <pc:docMk/>
            <pc:sldMk cId="531606878" sldId="5735"/>
            <ac:cxnSpMk id="19" creationId="{4FA5797D-B8D4-D3B1-0C23-935989872490}"/>
          </ac:cxnSpMkLst>
        </pc:cxnChg>
        <pc:cxnChg chg="mod">
          <ac:chgData name="Vincent Davy Zoonekynd" userId="9b657ceb-2c2e-465a-9d3d-eec3e4197458" providerId="ADAL" clId="{E7E73C21-A7BA-4C5D-B471-D12A4EB5A59C}" dt="2024-02-19T08:15:28.331" v="7375" actId="692"/>
          <ac:cxnSpMkLst>
            <pc:docMk/>
            <pc:sldMk cId="531606878" sldId="5735"/>
            <ac:cxnSpMk id="23" creationId="{E18E93F0-6E68-4DD1-A28A-763F9651745C}"/>
          </ac:cxnSpMkLst>
        </pc:cxnChg>
        <pc:cxnChg chg="mod">
          <ac:chgData name="Vincent Davy Zoonekynd" userId="9b657ceb-2c2e-465a-9d3d-eec3e4197458" providerId="ADAL" clId="{E7E73C21-A7BA-4C5D-B471-D12A4EB5A59C}" dt="2024-02-19T08:15:28.331" v="7375" actId="692"/>
          <ac:cxnSpMkLst>
            <pc:docMk/>
            <pc:sldMk cId="531606878" sldId="5735"/>
            <ac:cxnSpMk id="29" creationId="{847DDB50-78AA-D9A4-AADF-E19B1C07A13B}"/>
          </ac:cxnSpMkLst>
        </pc:cxnChg>
      </pc:sldChg>
      <pc:sldChg chg="addSp delSp modSp add mod ord">
        <pc:chgData name="Vincent Davy Zoonekynd" userId="9b657ceb-2c2e-465a-9d3d-eec3e4197458" providerId="ADAL" clId="{E7E73C21-A7BA-4C5D-B471-D12A4EB5A59C}" dt="2024-02-20T14:11:29.097" v="9655" actId="478"/>
        <pc:sldMkLst>
          <pc:docMk/>
          <pc:sldMk cId="3019147912" sldId="5736"/>
        </pc:sldMkLst>
        <pc:spChg chg="add mod">
          <ac:chgData name="Vincent Davy Zoonekynd" userId="9b657ceb-2c2e-465a-9d3d-eec3e4197458" providerId="ADAL" clId="{E7E73C21-A7BA-4C5D-B471-D12A4EB5A59C}" dt="2024-02-19T08:26:07.750" v="7422"/>
          <ac:spMkLst>
            <pc:docMk/>
            <pc:sldMk cId="3019147912" sldId="5736"/>
            <ac:spMk id="2" creationId="{070A32B1-D7FE-344E-BE26-1CB42B4B98FE}"/>
          </ac:spMkLst>
        </pc:spChg>
        <pc:spChg chg="add mod">
          <ac:chgData name="Vincent Davy Zoonekynd" userId="9b657ceb-2c2e-465a-9d3d-eec3e4197458" providerId="ADAL" clId="{E7E73C21-A7BA-4C5D-B471-D12A4EB5A59C}" dt="2024-02-19T08:26:07.750" v="7422"/>
          <ac:spMkLst>
            <pc:docMk/>
            <pc:sldMk cId="3019147912" sldId="5736"/>
            <ac:spMk id="3" creationId="{91F572D5-4C30-3D8F-DAF2-DFE4110053F3}"/>
          </ac:spMkLst>
        </pc:spChg>
        <pc:spChg chg="del">
          <ac:chgData name="Vincent Davy Zoonekynd" userId="9b657ceb-2c2e-465a-9d3d-eec3e4197458" providerId="ADAL" clId="{E7E73C21-A7BA-4C5D-B471-D12A4EB5A59C}" dt="2024-02-19T08:20:56.748" v="7415" actId="478"/>
          <ac:spMkLst>
            <pc:docMk/>
            <pc:sldMk cId="3019147912" sldId="5736"/>
            <ac:spMk id="4" creationId="{9F18DFA5-055A-E49B-3D18-74B4BBA3B3D8}"/>
          </ac:spMkLst>
        </pc:spChg>
        <pc:spChg chg="del">
          <ac:chgData name="Vincent Davy Zoonekynd" userId="9b657ceb-2c2e-465a-9d3d-eec3e4197458" providerId="ADAL" clId="{E7E73C21-A7BA-4C5D-B471-D12A4EB5A59C}" dt="2024-02-19T08:20:56.748" v="7415" actId="478"/>
          <ac:spMkLst>
            <pc:docMk/>
            <pc:sldMk cId="3019147912" sldId="5736"/>
            <ac:spMk id="5" creationId="{3EFC8DD9-03A3-7A61-6E28-E802691EDBD4}"/>
          </ac:spMkLst>
        </pc:spChg>
        <pc:spChg chg="add mod">
          <ac:chgData name="Vincent Davy Zoonekynd" userId="9b657ceb-2c2e-465a-9d3d-eec3e4197458" providerId="ADAL" clId="{E7E73C21-A7BA-4C5D-B471-D12A4EB5A59C}" dt="2024-02-19T08:26:07.750" v="7422"/>
          <ac:spMkLst>
            <pc:docMk/>
            <pc:sldMk cId="3019147912" sldId="5736"/>
            <ac:spMk id="7" creationId="{8C5668F6-8583-3DDB-051B-5B6B7E1923E8}"/>
          </ac:spMkLst>
        </pc:spChg>
        <pc:spChg chg="add mod">
          <ac:chgData name="Vincent Davy Zoonekynd" userId="9b657ceb-2c2e-465a-9d3d-eec3e4197458" providerId="ADAL" clId="{E7E73C21-A7BA-4C5D-B471-D12A4EB5A59C}" dt="2024-02-19T11:41:54.029" v="8547" actId="207"/>
          <ac:spMkLst>
            <pc:docMk/>
            <pc:sldMk cId="3019147912" sldId="5736"/>
            <ac:spMk id="18" creationId="{7743A462-1307-19AC-4A8B-98F72785F55B}"/>
          </ac:spMkLst>
        </pc:spChg>
        <pc:spChg chg="add del mod">
          <ac:chgData name="Vincent Davy Zoonekynd" userId="9b657ceb-2c2e-465a-9d3d-eec3e4197458" providerId="ADAL" clId="{E7E73C21-A7BA-4C5D-B471-D12A4EB5A59C}" dt="2024-02-20T14:11:29.097" v="9655" actId="478"/>
          <ac:spMkLst>
            <pc:docMk/>
            <pc:sldMk cId="3019147912" sldId="5736"/>
            <ac:spMk id="20" creationId="{6628F125-7116-010F-2127-6C3CFE4F3FEF}"/>
          </ac:spMkLst>
        </pc:spChg>
        <pc:cxnChg chg="mod">
          <ac:chgData name="Vincent Davy Zoonekynd" userId="9b657ceb-2c2e-465a-9d3d-eec3e4197458" providerId="ADAL" clId="{E7E73C21-A7BA-4C5D-B471-D12A4EB5A59C}" dt="2024-02-19T08:16:00.265" v="7379" actId="692"/>
          <ac:cxnSpMkLst>
            <pc:docMk/>
            <pc:sldMk cId="3019147912" sldId="5736"/>
            <ac:cxnSpMk id="19" creationId="{4FA5797D-B8D4-D3B1-0C23-935989872490}"/>
          </ac:cxnSpMkLst>
        </pc:cxnChg>
        <pc:cxnChg chg="mod">
          <ac:chgData name="Vincent Davy Zoonekynd" userId="9b657ceb-2c2e-465a-9d3d-eec3e4197458" providerId="ADAL" clId="{E7E73C21-A7BA-4C5D-B471-D12A4EB5A59C}" dt="2024-02-19T08:16:00.265" v="7379" actId="692"/>
          <ac:cxnSpMkLst>
            <pc:docMk/>
            <pc:sldMk cId="3019147912" sldId="5736"/>
            <ac:cxnSpMk id="23" creationId="{E18E93F0-6E68-4DD1-A28A-763F9651745C}"/>
          </ac:cxnSpMkLst>
        </pc:cxnChg>
        <pc:cxnChg chg="mod">
          <ac:chgData name="Vincent Davy Zoonekynd" userId="9b657ceb-2c2e-465a-9d3d-eec3e4197458" providerId="ADAL" clId="{E7E73C21-A7BA-4C5D-B471-D12A4EB5A59C}" dt="2024-02-20T14:06:30.952" v="9612"/>
          <ac:cxnSpMkLst>
            <pc:docMk/>
            <pc:sldMk cId="3019147912" sldId="5736"/>
            <ac:cxnSpMk id="26" creationId="{8F191B65-0E02-F997-F9A1-9B763629B494}"/>
          </ac:cxnSpMkLst>
        </pc:cxnChg>
        <pc:cxnChg chg="mod">
          <ac:chgData name="Vincent Davy Zoonekynd" userId="9b657ceb-2c2e-465a-9d3d-eec3e4197458" providerId="ADAL" clId="{E7E73C21-A7BA-4C5D-B471-D12A4EB5A59C}" dt="2024-02-20T14:04:57.968" v="9611" actId="1582"/>
          <ac:cxnSpMkLst>
            <pc:docMk/>
            <pc:sldMk cId="3019147912" sldId="5736"/>
            <ac:cxnSpMk id="29" creationId="{847DDB50-78AA-D9A4-AADF-E19B1C07A13B}"/>
          </ac:cxnSpMkLst>
        </pc:cxnChg>
      </pc:sldChg>
      <pc:sldChg chg="addSp delSp modSp add mod ord">
        <pc:chgData name="Vincent Davy Zoonekynd" userId="9b657ceb-2c2e-465a-9d3d-eec3e4197458" providerId="ADAL" clId="{E7E73C21-A7BA-4C5D-B471-D12A4EB5A59C}" dt="2024-02-20T14:11:42.602" v="9656"/>
        <pc:sldMkLst>
          <pc:docMk/>
          <pc:sldMk cId="1223074895" sldId="5737"/>
        </pc:sldMkLst>
        <pc:spChg chg="add mod">
          <ac:chgData name="Vincent Davy Zoonekynd" userId="9b657ceb-2c2e-465a-9d3d-eec3e4197458" providerId="ADAL" clId="{E7E73C21-A7BA-4C5D-B471-D12A4EB5A59C}" dt="2024-02-19T11:41:48.650" v="8546" actId="207"/>
          <ac:spMkLst>
            <pc:docMk/>
            <pc:sldMk cId="1223074895" sldId="5737"/>
            <ac:spMk id="2" creationId="{E12D03C8-E6B0-6284-10B2-208DA47F7130}"/>
          </ac:spMkLst>
        </pc:spChg>
        <pc:spChg chg="del">
          <ac:chgData name="Vincent Davy Zoonekynd" userId="9b657ceb-2c2e-465a-9d3d-eec3e4197458" providerId="ADAL" clId="{E7E73C21-A7BA-4C5D-B471-D12A4EB5A59C}" dt="2024-02-19T08:21:00.503" v="7416" actId="478"/>
          <ac:spMkLst>
            <pc:docMk/>
            <pc:sldMk cId="1223074895" sldId="5737"/>
            <ac:spMk id="4" creationId="{9F18DFA5-055A-E49B-3D18-74B4BBA3B3D8}"/>
          </ac:spMkLst>
        </pc:spChg>
        <pc:spChg chg="del">
          <ac:chgData name="Vincent Davy Zoonekynd" userId="9b657ceb-2c2e-465a-9d3d-eec3e4197458" providerId="ADAL" clId="{E7E73C21-A7BA-4C5D-B471-D12A4EB5A59C}" dt="2024-02-19T08:21:00.503" v="7416" actId="478"/>
          <ac:spMkLst>
            <pc:docMk/>
            <pc:sldMk cId="1223074895" sldId="5737"/>
            <ac:spMk id="5" creationId="{3EFC8DD9-03A3-7A61-6E28-E802691EDBD4}"/>
          </ac:spMkLst>
        </pc:spChg>
        <pc:cxnChg chg="mod">
          <ac:chgData name="Vincent Davy Zoonekynd" userId="9b657ceb-2c2e-465a-9d3d-eec3e4197458" providerId="ADAL" clId="{E7E73C21-A7BA-4C5D-B471-D12A4EB5A59C}" dt="2024-02-19T08:17:00.475" v="7388" actId="692"/>
          <ac:cxnSpMkLst>
            <pc:docMk/>
            <pc:sldMk cId="1223074895" sldId="5737"/>
            <ac:cxnSpMk id="17" creationId="{37ABD931-A4A2-A298-6843-258374C12BB2}"/>
          </ac:cxnSpMkLst>
        </pc:cxnChg>
        <pc:cxnChg chg="mod">
          <ac:chgData name="Vincent Davy Zoonekynd" userId="9b657ceb-2c2e-465a-9d3d-eec3e4197458" providerId="ADAL" clId="{E7E73C21-A7BA-4C5D-B471-D12A4EB5A59C}" dt="2024-02-19T08:16:48.514" v="7385" actId="692"/>
          <ac:cxnSpMkLst>
            <pc:docMk/>
            <pc:sldMk cId="1223074895" sldId="5737"/>
            <ac:cxnSpMk id="19" creationId="{4FA5797D-B8D4-D3B1-0C23-935989872490}"/>
          </ac:cxnSpMkLst>
        </pc:cxnChg>
        <pc:cxnChg chg="mod">
          <ac:chgData name="Vincent Davy Zoonekynd" userId="9b657ceb-2c2e-465a-9d3d-eec3e4197458" providerId="ADAL" clId="{E7E73C21-A7BA-4C5D-B471-D12A4EB5A59C}" dt="2024-02-19T08:16:48.514" v="7385" actId="692"/>
          <ac:cxnSpMkLst>
            <pc:docMk/>
            <pc:sldMk cId="1223074895" sldId="5737"/>
            <ac:cxnSpMk id="23" creationId="{E18E93F0-6E68-4DD1-A28A-763F9651745C}"/>
          </ac:cxnSpMkLst>
        </pc:cxnChg>
        <pc:cxnChg chg="mod">
          <ac:chgData name="Vincent Davy Zoonekynd" userId="9b657ceb-2c2e-465a-9d3d-eec3e4197458" providerId="ADAL" clId="{E7E73C21-A7BA-4C5D-B471-D12A4EB5A59C}" dt="2024-02-20T14:11:42.602" v="9656"/>
          <ac:cxnSpMkLst>
            <pc:docMk/>
            <pc:sldMk cId="1223074895" sldId="5737"/>
            <ac:cxnSpMk id="26" creationId="{8F191B65-0E02-F997-F9A1-9B763629B494}"/>
          </ac:cxnSpMkLst>
        </pc:cxnChg>
        <pc:cxnChg chg="mod">
          <ac:chgData name="Vincent Davy Zoonekynd" userId="9b657ceb-2c2e-465a-9d3d-eec3e4197458" providerId="ADAL" clId="{E7E73C21-A7BA-4C5D-B471-D12A4EB5A59C}" dt="2024-02-19T08:16:48.514" v="7385" actId="692"/>
          <ac:cxnSpMkLst>
            <pc:docMk/>
            <pc:sldMk cId="1223074895" sldId="5737"/>
            <ac:cxnSpMk id="29" creationId="{847DDB50-78AA-D9A4-AADF-E19B1C07A13B}"/>
          </ac:cxnSpMkLst>
        </pc:cxnChg>
      </pc:sldChg>
      <pc:sldChg chg="addSp modSp add mod">
        <pc:chgData name="Vincent Davy Zoonekynd" userId="9b657ceb-2c2e-465a-9d3d-eec3e4197458" providerId="ADAL" clId="{E7E73C21-A7BA-4C5D-B471-D12A4EB5A59C}" dt="2024-02-19T11:40:09.626" v="8459" actId="20577"/>
        <pc:sldMkLst>
          <pc:docMk/>
          <pc:sldMk cId="3244977170" sldId="5738"/>
        </pc:sldMkLst>
        <pc:spChg chg="add mod">
          <ac:chgData name="Vincent Davy Zoonekynd" userId="9b657ceb-2c2e-465a-9d3d-eec3e4197458" providerId="ADAL" clId="{E7E73C21-A7BA-4C5D-B471-D12A4EB5A59C}" dt="2024-02-19T11:40:09.626" v="8459" actId="20577"/>
          <ac:spMkLst>
            <pc:docMk/>
            <pc:sldMk cId="3244977170" sldId="5738"/>
            <ac:spMk id="2" creationId="{C078C219-D266-F011-5D24-FA55DBE3BCF3}"/>
          </ac:spMkLst>
        </pc:spChg>
      </pc:sldChg>
      <pc:sldChg chg="addSp delSp modSp new mod">
        <pc:chgData name="Vincent Davy Zoonekynd" userId="9b657ceb-2c2e-465a-9d3d-eec3e4197458" providerId="ADAL" clId="{E7E73C21-A7BA-4C5D-B471-D12A4EB5A59C}" dt="2024-02-20T14:11:58.102" v="9657"/>
        <pc:sldMkLst>
          <pc:docMk/>
          <pc:sldMk cId="1664784145" sldId="5739"/>
        </pc:sldMkLst>
        <pc:spChg chg="mod">
          <ac:chgData name="Vincent Davy Zoonekynd" userId="9b657ceb-2c2e-465a-9d3d-eec3e4197458" providerId="ADAL" clId="{E7E73C21-A7BA-4C5D-B471-D12A4EB5A59C}" dt="2024-02-19T11:16:59.807" v="7761" actId="20577"/>
          <ac:spMkLst>
            <pc:docMk/>
            <pc:sldMk cId="1664784145" sldId="5739"/>
            <ac:spMk id="2" creationId="{0F68FC47-E0A2-AC7D-F541-B9866734E428}"/>
          </ac:spMkLst>
        </pc:spChg>
        <pc:spChg chg="del">
          <ac:chgData name="Vincent Davy Zoonekynd" userId="9b657ceb-2c2e-465a-9d3d-eec3e4197458" providerId="ADAL" clId="{E7E73C21-A7BA-4C5D-B471-D12A4EB5A59C}" dt="2024-02-19T11:16:55.266" v="7749" actId="478"/>
          <ac:spMkLst>
            <pc:docMk/>
            <pc:sldMk cId="1664784145" sldId="5739"/>
            <ac:spMk id="3" creationId="{9CDD5766-5165-E0AC-8CD9-27752A4FE703}"/>
          </ac:spMkLst>
        </pc:spChg>
        <pc:spChg chg="add mod ord topLvl">
          <ac:chgData name="Vincent Davy Zoonekynd" userId="9b657ceb-2c2e-465a-9d3d-eec3e4197458" providerId="ADAL" clId="{E7E73C21-A7BA-4C5D-B471-D12A4EB5A59C}" dt="2024-02-19T11:31:29.039" v="7930" actId="1036"/>
          <ac:spMkLst>
            <pc:docMk/>
            <pc:sldMk cId="1664784145" sldId="5739"/>
            <ac:spMk id="4" creationId="{397BD05B-FD02-15EB-DE0E-89A46F945FD2}"/>
          </ac:spMkLst>
        </pc:spChg>
        <pc:spChg chg="add mod ord topLvl">
          <ac:chgData name="Vincent Davy Zoonekynd" userId="9b657ceb-2c2e-465a-9d3d-eec3e4197458" providerId="ADAL" clId="{E7E73C21-A7BA-4C5D-B471-D12A4EB5A59C}" dt="2024-02-19T11:31:29.039" v="7930" actId="1036"/>
          <ac:spMkLst>
            <pc:docMk/>
            <pc:sldMk cId="1664784145" sldId="5739"/>
            <ac:spMk id="5" creationId="{B04DCDC1-BD21-421F-E885-2D98D5143285}"/>
          </ac:spMkLst>
        </pc:spChg>
        <pc:spChg chg="add mod ord topLvl">
          <ac:chgData name="Vincent Davy Zoonekynd" userId="9b657ceb-2c2e-465a-9d3d-eec3e4197458" providerId="ADAL" clId="{E7E73C21-A7BA-4C5D-B471-D12A4EB5A59C}" dt="2024-02-19T11:31:29.039" v="7930" actId="1036"/>
          <ac:spMkLst>
            <pc:docMk/>
            <pc:sldMk cId="1664784145" sldId="5739"/>
            <ac:spMk id="6" creationId="{E90CA89D-1276-04B8-0605-68A2A8D26F93}"/>
          </ac:spMkLst>
        </pc:spChg>
        <pc:spChg chg="add mod ord topLvl">
          <ac:chgData name="Vincent Davy Zoonekynd" userId="9b657ceb-2c2e-465a-9d3d-eec3e4197458" providerId="ADAL" clId="{E7E73C21-A7BA-4C5D-B471-D12A4EB5A59C}" dt="2024-02-19T11:31:29.039" v="7930" actId="1036"/>
          <ac:spMkLst>
            <pc:docMk/>
            <pc:sldMk cId="1664784145" sldId="5739"/>
            <ac:spMk id="7" creationId="{26D70A20-BD93-6785-9BBC-8DA6EE64C759}"/>
          </ac:spMkLst>
        </pc:spChg>
        <pc:spChg chg="add mod ord topLvl">
          <ac:chgData name="Vincent Davy Zoonekynd" userId="9b657ceb-2c2e-465a-9d3d-eec3e4197458" providerId="ADAL" clId="{E7E73C21-A7BA-4C5D-B471-D12A4EB5A59C}" dt="2024-02-19T11:31:29.039" v="7930" actId="1036"/>
          <ac:spMkLst>
            <pc:docMk/>
            <pc:sldMk cId="1664784145" sldId="5739"/>
            <ac:spMk id="8" creationId="{895C986E-64B3-E923-F29C-5C46DCA2A2BE}"/>
          </ac:spMkLst>
        </pc:spChg>
        <pc:spChg chg="add mod">
          <ac:chgData name="Vincent Davy Zoonekynd" userId="9b657ceb-2c2e-465a-9d3d-eec3e4197458" providerId="ADAL" clId="{E7E73C21-A7BA-4C5D-B471-D12A4EB5A59C}" dt="2024-02-19T11:19:33.120" v="7778" actId="1076"/>
          <ac:spMkLst>
            <pc:docMk/>
            <pc:sldMk cId="1664784145" sldId="5739"/>
            <ac:spMk id="14" creationId="{89064AC7-1B08-EE77-29EF-C041FB62D802}"/>
          </ac:spMkLst>
        </pc:spChg>
        <pc:spChg chg="add mod">
          <ac:chgData name="Vincent Davy Zoonekynd" userId="9b657ceb-2c2e-465a-9d3d-eec3e4197458" providerId="ADAL" clId="{E7E73C21-A7BA-4C5D-B471-D12A4EB5A59C}" dt="2024-02-19T11:19:33.120" v="7778" actId="1076"/>
          <ac:spMkLst>
            <pc:docMk/>
            <pc:sldMk cId="1664784145" sldId="5739"/>
            <ac:spMk id="15" creationId="{56F42F9F-68EB-9A18-AD10-18E44432A75D}"/>
          </ac:spMkLst>
        </pc:spChg>
        <pc:spChg chg="add mod">
          <ac:chgData name="Vincent Davy Zoonekynd" userId="9b657ceb-2c2e-465a-9d3d-eec3e4197458" providerId="ADAL" clId="{E7E73C21-A7BA-4C5D-B471-D12A4EB5A59C}" dt="2024-02-19T11:19:33.120" v="7778" actId="1076"/>
          <ac:spMkLst>
            <pc:docMk/>
            <pc:sldMk cId="1664784145" sldId="5739"/>
            <ac:spMk id="16" creationId="{45724D91-DD0F-891E-F981-1C9783154FDB}"/>
          </ac:spMkLst>
        </pc:spChg>
        <pc:spChg chg="add mod">
          <ac:chgData name="Vincent Davy Zoonekynd" userId="9b657ceb-2c2e-465a-9d3d-eec3e4197458" providerId="ADAL" clId="{E7E73C21-A7BA-4C5D-B471-D12A4EB5A59C}" dt="2024-02-19T11:19:33.120" v="7778" actId="1076"/>
          <ac:spMkLst>
            <pc:docMk/>
            <pc:sldMk cId="1664784145" sldId="5739"/>
            <ac:spMk id="17" creationId="{12683D5F-3985-B8D7-B1E8-C4EC63698696}"/>
          </ac:spMkLst>
        </pc:spChg>
        <pc:spChg chg="add mod">
          <ac:chgData name="Vincent Davy Zoonekynd" userId="9b657ceb-2c2e-465a-9d3d-eec3e4197458" providerId="ADAL" clId="{E7E73C21-A7BA-4C5D-B471-D12A4EB5A59C}" dt="2024-02-19T11:19:33.120" v="7778" actId="1076"/>
          <ac:spMkLst>
            <pc:docMk/>
            <pc:sldMk cId="1664784145" sldId="5739"/>
            <ac:spMk id="18" creationId="{C1A543FA-A4D7-A1C8-49E0-B92D0593177A}"/>
          </ac:spMkLst>
        </pc:spChg>
        <pc:spChg chg="add mod">
          <ac:chgData name="Vincent Davy Zoonekynd" userId="9b657ceb-2c2e-465a-9d3d-eec3e4197458" providerId="ADAL" clId="{E7E73C21-A7BA-4C5D-B471-D12A4EB5A59C}" dt="2024-02-19T11:19:32.441" v="7777" actId="1076"/>
          <ac:spMkLst>
            <pc:docMk/>
            <pc:sldMk cId="1664784145" sldId="5739"/>
            <ac:spMk id="24" creationId="{9CC34E15-253F-B0AE-40C1-7DC59C4A23AA}"/>
          </ac:spMkLst>
        </pc:spChg>
        <pc:spChg chg="add mod">
          <ac:chgData name="Vincent Davy Zoonekynd" userId="9b657ceb-2c2e-465a-9d3d-eec3e4197458" providerId="ADAL" clId="{E7E73C21-A7BA-4C5D-B471-D12A4EB5A59C}" dt="2024-02-19T11:19:32.441" v="7777" actId="1076"/>
          <ac:spMkLst>
            <pc:docMk/>
            <pc:sldMk cId="1664784145" sldId="5739"/>
            <ac:spMk id="25" creationId="{1611AA8E-28D2-9C0B-BE9A-5E0316E7A239}"/>
          </ac:spMkLst>
        </pc:spChg>
        <pc:spChg chg="add mod">
          <ac:chgData name="Vincent Davy Zoonekynd" userId="9b657ceb-2c2e-465a-9d3d-eec3e4197458" providerId="ADAL" clId="{E7E73C21-A7BA-4C5D-B471-D12A4EB5A59C}" dt="2024-02-19T11:19:32.441" v="7777" actId="1076"/>
          <ac:spMkLst>
            <pc:docMk/>
            <pc:sldMk cId="1664784145" sldId="5739"/>
            <ac:spMk id="26" creationId="{70FE772E-1C4B-2439-D4DA-E20D8B6548B8}"/>
          </ac:spMkLst>
        </pc:spChg>
        <pc:spChg chg="add mod">
          <ac:chgData name="Vincent Davy Zoonekynd" userId="9b657ceb-2c2e-465a-9d3d-eec3e4197458" providerId="ADAL" clId="{E7E73C21-A7BA-4C5D-B471-D12A4EB5A59C}" dt="2024-02-19T11:19:32.441" v="7777" actId="1076"/>
          <ac:spMkLst>
            <pc:docMk/>
            <pc:sldMk cId="1664784145" sldId="5739"/>
            <ac:spMk id="27" creationId="{C6491B46-DEB8-B070-1D9D-B510B220FE89}"/>
          </ac:spMkLst>
        </pc:spChg>
        <pc:spChg chg="add mod">
          <ac:chgData name="Vincent Davy Zoonekynd" userId="9b657ceb-2c2e-465a-9d3d-eec3e4197458" providerId="ADAL" clId="{E7E73C21-A7BA-4C5D-B471-D12A4EB5A59C}" dt="2024-02-19T11:19:32.441" v="7777" actId="1076"/>
          <ac:spMkLst>
            <pc:docMk/>
            <pc:sldMk cId="1664784145" sldId="5739"/>
            <ac:spMk id="28" creationId="{0E7028B6-C9DA-A11E-ABC4-2006BFF1046F}"/>
          </ac:spMkLst>
        </pc:spChg>
        <pc:spChg chg="add mod">
          <ac:chgData name="Vincent Davy Zoonekynd" userId="9b657ceb-2c2e-465a-9d3d-eec3e4197458" providerId="ADAL" clId="{E7E73C21-A7BA-4C5D-B471-D12A4EB5A59C}" dt="2024-02-19T11:19:32.012" v="7776" actId="1076"/>
          <ac:spMkLst>
            <pc:docMk/>
            <pc:sldMk cId="1664784145" sldId="5739"/>
            <ac:spMk id="34" creationId="{8E837C6A-2137-2CAC-DC96-32B0093924F4}"/>
          </ac:spMkLst>
        </pc:spChg>
        <pc:spChg chg="add mod">
          <ac:chgData name="Vincent Davy Zoonekynd" userId="9b657ceb-2c2e-465a-9d3d-eec3e4197458" providerId="ADAL" clId="{E7E73C21-A7BA-4C5D-B471-D12A4EB5A59C}" dt="2024-02-19T11:19:32.012" v="7776" actId="1076"/>
          <ac:spMkLst>
            <pc:docMk/>
            <pc:sldMk cId="1664784145" sldId="5739"/>
            <ac:spMk id="35" creationId="{CE75653A-FCF5-3583-484D-0877D0382716}"/>
          </ac:spMkLst>
        </pc:spChg>
        <pc:spChg chg="add mod">
          <ac:chgData name="Vincent Davy Zoonekynd" userId="9b657ceb-2c2e-465a-9d3d-eec3e4197458" providerId="ADAL" clId="{E7E73C21-A7BA-4C5D-B471-D12A4EB5A59C}" dt="2024-02-19T11:19:32.012" v="7776" actId="1076"/>
          <ac:spMkLst>
            <pc:docMk/>
            <pc:sldMk cId="1664784145" sldId="5739"/>
            <ac:spMk id="36" creationId="{ACA8674B-679C-7BCC-4E42-B50F80993E0C}"/>
          </ac:spMkLst>
        </pc:spChg>
        <pc:spChg chg="add mod">
          <ac:chgData name="Vincent Davy Zoonekynd" userId="9b657ceb-2c2e-465a-9d3d-eec3e4197458" providerId="ADAL" clId="{E7E73C21-A7BA-4C5D-B471-D12A4EB5A59C}" dt="2024-02-19T11:19:32.012" v="7776" actId="1076"/>
          <ac:spMkLst>
            <pc:docMk/>
            <pc:sldMk cId="1664784145" sldId="5739"/>
            <ac:spMk id="37" creationId="{337C4AB6-0F6F-FBC8-A0C2-1516FB5B1B65}"/>
          </ac:spMkLst>
        </pc:spChg>
        <pc:spChg chg="add mod">
          <ac:chgData name="Vincent Davy Zoonekynd" userId="9b657ceb-2c2e-465a-9d3d-eec3e4197458" providerId="ADAL" clId="{E7E73C21-A7BA-4C5D-B471-D12A4EB5A59C}" dt="2024-02-19T11:19:32.012" v="7776" actId="1076"/>
          <ac:spMkLst>
            <pc:docMk/>
            <pc:sldMk cId="1664784145" sldId="5739"/>
            <ac:spMk id="38" creationId="{B7F96006-9360-0798-B822-1779FBB61594}"/>
          </ac:spMkLst>
        </pc:spChg>
        <pc:spChg chg="add mod">
          <ac:chgData name="Vincent Davy Zoonekynd" userId="9b657ceb-2c2e-465a-9d3d-eec3e4197458" providerId="ADAL" clId="{E7E73C21-A7BA-4C5D-B471-D12A4EB5A59C}" dt="2024-02-19T11:19:31.338" v="7775" actId="1076"/>
          <ac:spMkLst>
            <pc:docMk/>
            <pc:sldMk cId="1664784145" sldId="5739"/>
            <ac:spMk id="44" creationId="{39D21999-A97F-E2E7-18FA-563AF0A80698}"/>
          </ac:spMkLst>
        </pc:spChg>
        <pc:spChg chg="add mod">
          <ac:chgData name="Vincent Davy Zoonekynd" userId="9b657ceb-2c2e-465a-9d3d-eec3e4197458" providerId="ADAL" clId="{E7E73C21-A7BA-4C5D-B471-D12A4EB5A59C}" dt="2024-02-19T11:19:31.338" v="7775" actId="1076"/>
          <ac:spMkLst>
            <pc:docMk/>
            <pc:sldMk cId="1664784145" sldId="5739"/>
            <ac:spMk id="45" creationId="{85F13FA5-1091-A9D6-690E-E3A44619C7CA}"/>
          </ac:spMkLst>
        </pc:spChg>
        <pc:spChg chg="add mod">
          <ac:chgData name="Vincent Davy Zoonekynd" userId="9b657ceb-2c2e-465a-9d3d-eec3e4197458" providerId="ADAL" clId="{E7E73C21-A7BA-4C5D-B471-D12A4EB5A59C}" dt="2024-02-19T11:19:31.338" v="7775" actId="1076"/>
          <ac:spMkLst>
            <pc:docMk/>
            <pc:sldMk cId="1664784145" sldId="5739"/>
            <ac:spMk id="46" creationId="{97FAAA3E-6D64-9217-601E-57B81798EC25}"/>
          </ac:spMkLst>
        </pc:spChg>
        <pc:spChg chg="add mod">
          <ac:chgData name="Vincent Davy Zoonekynd" userId="9b657ceb-2c2e-465a-9d3d-eec3e4197458" providerId="ADAL" clId="{E7E73C21-A7BA-4C5D-B471-D12A4EB5A59C}" dt="2024-02-19T11:19:31.338" v="7775" actId="1076"/>
          <ac:spMkLst>
            <pc:docMk/>
            <pc:sldMk cId="1664784145" sldId="5739"/>
            <ac:spMk id="47" creationId="{5A5D29BC-4CBD-8CAC-0DF9-3E03CF69098D}"/>
          </ac:spMkLst>
        </pc:spChg>
        <pc:spChg chg="add mod">
          <ac:chgData name="Vincent Davy Zoonekynd" userId="9b657ceb-2c2e-465a-9d3d-eec3e4197458" providerId="ADAL" clId="{E7E73C21-A7BA-4C5D-B471-D12A4EB5A59C}" dt="2024-02-19T11:19:31.338" v="7775" actId="1076"/>
          <ac:spMkLst>
            <pc:docMk/>
            <pc:sldMk cId="1664784145" sldId="5739"/>
            <ac:spMk id="48" creationId="{6C4A5DB7-C465-5ACA-E846-5F8F1FAD9A57}"/>
          </ac:spMkLst>
        </pc:spChg>
        <pc:spChg chg="mod ord topLvl">
          <ac:chgData name="Vincent Davy Zoonekynd" userId="9b657ceb-2c2e-465a-9d3d-eec3e4197458" providerId="ADAL" clId="{E7E73C21-A7BA-4C5D-B471-D12A4EB5A59C}" dt="2024-02-19T11:31:29.039" v="7930" actId="1036"/>
          <ac:spMkLst>
            <pc:docMk/>
            <pc:sldMk cId="1664784145" sldId="5739"/>
            <ac:spMk id="56" creationId="{201719E6-074E-AF52-8FBC-DC90BFCA28E8}"/>
          </ac:spMkLst>
        </pc:spChg>
        <pc:spChg chg="mod ord topLvl">
          <ac:chgData name="Vincent Davy Zoonekynd" userId="9b657ceb-2c2e-465a-9d3d-eec3e4197458" providerId="ADAL" clId="{E7E73C21-A7BA-4C5D-B471-D12A4EB5A59C}" dt="2024-02-19T11:31:29.039" v="7930" actId="1036"/>
          <ac:spMkLst>
            <pc:docMk/>
            <pc:sldMk cId="1664784145" sldId="5739"/>
            <ac:spMk id="57" creationId="{2C80E718-9DEA-8D1F-F7B7-42EC20504AF5}"/>
          </ac:spMkLst>
        </pc:spChg>
        <pc:spChg chg="mod ord topLvl">
          <ac:chgData name="Vincent Davy Zoonekynd" userId="9b657ceb-2c2e-465a-9d3d-eec3e4197458" providerId="ADAL" clId="{E7E73C21-A7BA-4C5D-B471-D12A4EB5A59C}" dt="2024-02-19T11:31:29.039" v="7930" actId="1036"/>
          <ac:spMkLst>
            <pc:docMk/>
            <pc:sldMk cId="1664784145" sldId="5739"/>
            <ac:spMk id="58" creationId="{AC720E06-1408-F133-C4CA-E5EF46FA54F4}"/>
          </ac:spMkLst>
        </pc:spChg>
        <pc:spChg chg="mod ord topLvl">
          <ac:chgData name="Vincent Davy Zoonekynd" userId="9b657ceb-2c2e-465a-9d3d-eec3e4197458" providerId="ADAL" clId="{E7E73C21-A7BA-4C5D-B471-D12A4EB5A59C}" dt="2024-02-19T11:31:29.039" v="7930" actId="1036"/>
          <ac:spMkLst>
            <pc:docMk/>
            <pc:sldMk cId="1664784145" sldId="5739"/>
            <ac:spMk id="59" creationId="{D3583659-BC1E-A932-3DD1-4B2469AFC39C}"/>
          </ac:spMkLst>
        </pc:spChg>
        <pc:spChg chg="mod ord topLvl">
          <ac:chgData name="Vincent Davy Zoonekynd" userId="9b657ceb-2c2e-465a-9d3d-eec3e4197458" providerId="ADAL" clId="{E7E73C21-A7BA-4C5D-B471-D12A4EB5A59C}" dt="2024-02-19T11:31:29.039" v="7930" actId="1036"/>
          <ac:spMkLst>
            <pc:docMk/>
            <pc:sldMk cId="1664784145" sldId="5739"/>
            <ac:spMk id="60" creationId="{B51E4BE9-E9FA-5DA1-7FB2-C01B79426FF0}"/>
          </ac:spMkLst>
        </pc:spChg>
        <pc:spChg chg="mod ord topLvl">
          <ac:chgData name="Vincent Davy Zoonekynd" userId="9b657ceb-2c2e-465a-9d3d-eec3e4197458" providerId="ADAL" clId="{E7E73C21-A7BA-4C5D-B471-D12A4EB5A59C}" dt="2024-02-19T11:31:29.039" v="7930" actId="1036"/>
          <ac:spMkLst>
            <pc:docMk/>
            <pc:sldMk cId="1664784145" sldId="5739"/>
            <ac:spMk id="67" creationId="{F155C0DA-5E38-69D3-A4EA-B1EA481EEBF8}"/>
          </ac:spMkLst>
        </pc:spChg>
        <pc:spChg chg="mod ord topLvl">
          <ac:chgData name="Vincent Davy Zoonekynd" userId="9b657ceb-2c2e-465a-9d3d-eec3e4197458" providerId="ADAL" clId="{E7E73C21-A7BA-4C5D-B471-D12A4EB5A59C}" dt="2024-02-19T11:31:29.039" v="7930" actId="1036"/>
          <ac:spMkLst>
            <pc:docMk/>
            <pc:sldMk cId="1664784145" sldId="5739"/>
            <ac:spMk id="68" creationId="{B4751267-7123-327F-CD46-DC25F71906BD}"/>
          </ac:spMkLst>
        </pc:spChg>
        <pc:spChg chg="mod ord topLvl">
          <ac:chgData name="Vincent Davy Zoonekynd" userId="9b657ceb-2c2e-465a-9d3d-eec3e4197458" providerId="ADAL" clId="{E7E73C21-A7BA-4C5D-B471-D12A4EB5A59C}" dt="2024-02-19T11:31:29.039" v="7930" actId="1036"/>
          <ac:spMkLst>
            <pc:docMk/>
            <pc:sldMk cId="1664784145" sldId="5739"/>
            <ac:spMk id="69" creationId="{CB0F5F2E-FBE3-0033-8186-A89EAAB503DA}"/>
          </ac:spMkLst>
        </pc:spChg>
        <pc:spChg chg="mod ord topLvl">
          <ac:chgData name="Vincent Davy Zoonekynd" userId="9b657ceb-2c2e-465a-9d3d-eec3e4197458" providerId="ADAL" clId="{E7E73C21-A7BA-4C5D-B471-D12A4EB5A59C}" dt="2024-02-19T11:31:29.039" v="7930" actId="1036"/>
          <ac:spMkLst>
            <pc:docMk/>
            <pc:sldMk cId="1664784145" sldId="5739"/>
            <ac:spMk id="70" creationId="{020CB3AD-8F89-35A8-E916-43729922A9F3}"/>
          </ac:spMkLst>
        </pc:spChg>
        <pc:spChg chg="mod ord topLvl">
          <ac:chgData name="Vincent Davy Zoonekynd" userId="9b657ceb-2c2e-465a-9d3d-eec3e4197458" providerId="ADAL" clId="{E7E73C21-A7BA-4C5D-B471-D12A4EB5A59C}" dt="2024-02-19T11:31:29.039" v="7930" actId="1036"/>
          <ac:spMkLst>
            <pc:docMk/>
            <pc:sldMk cId="1664784145" sldId="5739"/>
            <ac:spMk id="71" creationId="{875F34D0-346E-130E-7882-43394969C38E}"/>
          </ac:spMkLst>
        </pc:spChg>
        <pc:spChg chg="mod ord topLvl">
          <ac:chgData name="Vincent Davy Zoonekynd" userId="9b657ceb-2c2e-465a-9d3d-eec3e4197458" providerId="ADAL" clId="{E7E73C21-A7BA-4C5D-B471-D12A4EB5A59C}" dt="2024-02-19T11:31:29.039" v="7930" actId="1036"/>
          <ac:spMkLst>
            <pc:docMk/>
            <pc:sldMk cId="1664784145" sldId="5739"/>
            <ac:spMk id="78" creationId="{FB91B347-7890-3B1B-D6C1-8878BD96432C}"/>
          </ac:spMkLst>
        </pc:spChg>
        <pc:spChg chg="mod ord topLvl">
          <ac:chgData name="Vincent Davy Zoonekynd" userId="9b657ceb-2c2e-465a-9d3d-eec3e4197458" providerId="ADAL" clId="{E7E73C21-A7BA-4C5D-B471-D12A4EB5A59C}" dt="2024-02-19T11:31:29.039" v="7930" actId="1036"/>
          <ac:spMkLst>
            <pc:docMk/>
            <pc:sldMk cId="1664784145" sldId="5739"/>
            <ac:spMk id="79" creationId="{898AF2C0-D74E-C3D0-9528-7618234B6D57}"/>
          </ac:spMkLst>
        </pc:spChg>
        <pc:spChg chg="mod ord topLvl">
          <ac:chgData name="Vincent Davy Zoonekynd" userId="9b657ceb-2c2e-465a-9d3d-eec3e4197458" providerId="ADAL" clId="{E7E73C21-A7BA-4C5D-B471-D12A4EB5A59C}" dt="2024-02-19T11:31:29.039" v="7930" actId="1036"/>
          <ac:spMkLst>
            <pc:docMk/>
            <pc:sldMk cId="1664784145" sldId="5739"/>
            <ac:spMk id="80" creationId="{A4315886-7773-D88E-5967-EDEC457AE3EE}"/>
          </ac:spMkLst>
        </pc:spChg>
        <pc:spChg chg="mod ord topLvl">
          <ac:chgData name="Vincent Davy Zoonekynd" userId="9b657ceb-2c2e-465a-9d3d-eec3e4197458" providerId="ADAL" clId="{E7E73C21-A7BA-4C5D-B471-D12A4EB5A59C}" dt="2024-02-19T11:31:29.039" v="7930" actId="1036"/>
          <ac:spMkLst>
            <pc:docMk/>
            <pc:sldMk cId="1664784145" sldId="5739"/>
            <ac:spMk id="81" creationId="{405135B2-9298-A636-681C-1CFBB2C81C7B}"/>
          </ac:spMkLst>
        </pc:spChg>
        <pc:spChg chg="mod ord topLvl">
          <ac:chgData name="Vincent Davy Zoonekynd" userId="9b657ceb-2c2e-465a-9d3d-eec3e4197458" providerId="ADAL" clId="{E7E73C21-A7BA-4C5D-B471-D12A4EB5A59C}" dt="2024-02-19T11:31:29.039" v="7930" actId="1036"/>
          <ac:spMkLst>
            <pc:docMk/>
            <pc:sldMk cId="1664784145" sldId="5739"/>
            <ac:spMk id="82" creationId="{4F33D1D7-4561-8FA2-7854-A9E772CDD7E1}"/>
          </ac:spMkLst>
        </pc:spChg>
        <pc:spChg chg="mod ord topLvl">
          <ac:chgData name="Vincent Davy Zoonekynd" userId="9b657ceb-2c2e-465a-9d3d-eec3e4197458" providerId="ADAL" clId="{E7E73C21-A7BA-4C5D-B471-D12A4EB5A59C}" dt="2024-02-19T11:31:29.039" v="7930" actId="1036"/>
          <ac:spMkLst>
            <pc:docMk/>
            <pc:sldMk cId="1664784145" sldId="5739"/>
            <ac:spMk id="89" creationId="{F20F3C0D-2A8F-35F7-FDFC-CF80E9447605}"/>
          </ac:spMkLst>
        </pc:spChg>
        <pc:spChg chg="mod ord topLvl">
          <ac:chgData name="Vincent Davy Zoonekynd" userId="9b657ceb-2c2e-465a-9d3d-eec3e4197458" providerId="ADAL" clId="{E7E73C21-A7BA-4C5D-B471-D12A4EB5A59C}" dt="2024-02-19T11:31:29.039" v="7930" actId="1036"/>
          <ac:spMkLst>
            <pc:docMk/>
            <pc:sldMk cId="1664784145" sldId="5739"/>
            <ac:spMk id="90" creationId="{E894BCE9-798E-1388-0E05-C15922F3D75A}"/>
          </ac:spMkLst>
        </pc:spChg>
        <pc:spChg chg="mod ord topLvl">
          <ac:chgData name="Vincent Davy Zoonekynd" userId="9b657ceb-2c2e-465a-9d3d-eec3e4197458" providerId="ADAL" clId="{E7E73C21-A7BA-4C5D-B471-D12A4EB5A59C}" dt="2024-02-19T11:31:29.039" v="7930" actId="1036"/>
          <ac:spMkLst>
            <pc:docMk/>
            <pc:sldMk cId="1664784145" sldId="5739"/>
            <ac:spMk id="91" creationId="{EEF742D1-9A05-A1B5-471E-F8DBC7800273}"/>
          </ac:spMkLst>
        </pc:spChg>
        <pc:spChg chg="mod ord topLvl">
          <ac:chgData name="Vincent Davy Zoonekynd" userId="9b657ceb-2c2e-465a-9d3d-eec3e4197458" providerId="ADAL" clId="{E7E73C21-A7BA-4C5D-B471-D12A4EB5A59C}" dt="2024-02-19T11:31:29.039" v="7930" actId="1036"/>
          <ac:spMkLst>
            <pc:docMk/>
            <pc:sldMk cId="1664784145" sldId="5739"/>
            <ac:spMk id="92" creationId="{5709B635-C9EF-A69D-A9E2-FAC6C694E805}"/>
          </ac:spMkLst>
        </pc:spChg>
        <pc:spChg chg="mod ord topLvl">
          <ac:chgData name="Vincent Davy Zoonekynd" userId="9b657ceb-2c2e-465a-9d3d-eec3e4197458" providerId="ADAL" clId="{E7E73C21-A7BA-4C5D-B471-D12A4EB5A59C}" dt="2024-02-19T11:31:29.039" v="7930" actId="1036"/>
          <ac:spMkLst>
            <pc:docMk/>
            <pc:sldMk cId="1664784145" sldId="5739"/>
            <ac:spMk id="93" creationId="{621D2B53-7AA0-EA8F-A9E3-F2B6846DB4AF}"/>
          </ac:spMkLst>
        </pc:spChg>
        <pc:spChg chg="mod topLvl">
          <ac:chgData name="Vincent Davy Zoonekynd" userId="9b657ceb-2c2e-465a-9d3d-eec3e4197458" providerId="ADAL" clId="{E7E73C21-A7BA-4C5D-B471-D12A4EB5A59C}" dt="2024-02-19T11:31:29.039" v="7930" actId="1036"/>
          <ac:spMkLst>
            <pc:docMk/>
            <pc:sldMk cId="1664784145" sldId="5739"/>
            <ac:spMk id="100" creationId="{047B3A6B-F715-7D98-24A3-2D16B63595F8}"/>
          </ac:spMkLst>
        </pc:spChg>
        <pc:spChg chg="mod topLvl">
          <ac:chgData name="Vincent Davy Zoonekynd" userId="9b657ceb-2c2e-465a-9d3d-eec3e4197458" providerId="ADAL" clId="{E7E73C21-A7BA-4C5D-B471-D12A4EB5A59C}" dt="2024-02-19T11:31:29.039" v="7930" actId="1036"/>
          <ac:spMkLst>
            <pc:docMk/>
            <pc:sldMk cId="1664784145" sldId="5739"/>
            <ac:spMk id="101" creationId="{70B4F9A1-76BD-071E-41CF-C77F69569A33}"/>
          </ac:spMkLst>
        </pc:spChg>
        <pc:spChg chg="mod topLvl">
          <ac:chgData name="Vincent Davy Zoonekynd" userId="9b657ceb-2c2e-465a-9d3d-eec3e4197458" providerId="ADAL" clId="{E7E73C21-A7BA-4C5D-B471-D12A4EB5A59C}" dt="2024-02-19T11:31:29.039" v="7930" actId="1036"/>
          <ac:spMkLst>
            <pc:docMk/>
            <pc:sldMk cId="1664784145" sldId="5739"/>
            <ac:spMk id="102" creationId="{812AEF03-760B-5672-5B1A-27FFD860F8F8}"/>
          </ac:spMkLst>
        </pc:spChg>
        <pc:spChg chg="mod topLvl">
          <ac:chgData name="Vincent Davy Zoonekynd" userId="9b657ceb-2c2e-465a-9d3d-eec3e4197458" providerId="ADAL" clId="{E7E73C21-A7BA-4C5D-B471-D12A4EB5A59C}" dt="2024-02-19T11:31:29.039" v="7930" actId="1036"/>
          <ac:spMkLst>
            <pc:docMk/>
            <pc:sldMk cId="1664784145" sldId="5739"/>
            <ac:spMk id="103" creationId="{8243670C-2CEB-3864-E5CD-B5B366220E61}"/>
          </ac:spMkLst>
        </pc:spChg>
        <pc:spChg chg="mod topLvl">
          <ac:chgData name="Vincent Davy Zoonekynd" userId="9b657ceb-2c2e-465a-9d3d-eec3e4197458" providerId="ADAL" clId="{E7E73C21-A7BA-4C5D-B471-D12A4EB5A59C}" dt="2024-02-19T11:31:29.039" v="7930" actId="1036"/>
          <ac:spMkLst>
            <pc:docMk/>
            <pc:sldMk cId="1664784145" sldId="5739"/>
            <ac:spMk id="104" creationId="{1DBA9C2E-2AEE-EC9C-407A-70D6F91FA0F7}"/>
          </ac:spMkLst>
        </pc:spChg>
        <pc:spChg chg="mod topLvl">
          <ac:chgData name="Vincent Davy Zoonekynd" userId="9b657ceb-2c2e-465a-9d3d-eec3e4197458" providerId="ADAL" clId="{E7E73C21-A7BA-4C5D-B471-D12A4EB5A59C}" dt="2024-02-19T11:34:47.224" v="8273" actId="1035"/>
          <ac:spMkLst>
            <pc:docMk/>
            <pc:sldMk cId="1664784145" sldId="5739"/>
            <ac:spMk id="111" creationId="{0494C67D-6BD2-8BBB-3169-B7ED7CDA1996}"/>
          </ac:spMkLst>
        </pc:spChg>
        <pc:spChg chg="mod topLvl">
          <ac:chgData name="Vincent Davy Zoonekynd" userId="9b657ceb-2c2e-465a-9d3d-eec3e4197458" providerId="ADAL" clId="{E7E73C21-A7BA-4C5D-B471-D12A4EB5A59C}" dt="2024-02-19T11:34:47.224" v="8273" actId="1035"/>
          <ac:spMkLst>
            <pc:docMk/>
            <pc:sldMk cId="1664784145" sldId="5739"/>
            <ac:spMk id="112" creationId="{2C20CE8F-683B-1E97-9AF7-713AA6D82510}"/>
          </ac:spMkLst>
        </pc:spChg>
        <pc:spChg chg="mod topLvl">
          <ac:chgData name="Vincent Davy Zoonekynd" userId="9b657ceb-2c2e-465a-9d3d-eec3e4197458" providerId="ADAL" clId="{E7E73C21-A7BA-4C5D-B471-D12A4EB5A59C}" dt="2024-02-19T11:34:47.224" v="8273" actId="1035"/>
          <ac:spMkLst>
            <pc:docMk/>
            <pc:sldMk cId="1664784145" sldId="5739"/>
            <ac:spMk id="113" creationId="{D971BDA8-3C35-C450-5EE2-34169D87B8A0}"/>
          </ac:spMkLst>
        </pc:spChg>
        <pc:spChg chg="mod topLvl">
          <ac:chgData name="Vincent Davy Zoonekynd" userId="9b657ceb-2c2e-465a-9d3d-eec3e4197458" providerId="ADAL" clId="{E7E73C21-A7BA-4C5D-B471-D12A4EB5A59C}" dt="2024-02-19T11:34:47.224" v="8273" actId="1035"/>
          <ac:spMkLst>
            <pc:docMk/>
            <pc:sldMk cId="1664784145" sldId="5739"/>
            <ac:spMk id="114" creationId="{8BFA6F65-6709-0D01-E221-C0908E180D20}"/>
          </ac:spMkLst>
        </pc:spChg>
        <pc:spChg chg="mod topLvl">
          <ac:chgData name="Vincent Davy Zoonekynd" userId="9b657ceb-2c2e-465a-9d3d-eec3e4197458" providerId="ADAL" clId="{E7E73C21-A7BA-4C5D-B471-D12A4EB5A59C}" dt="2024-02-19T11:34:47.224" v="8273" actId="1035"/>
          <ac:spMkLst>
            <pc:docMk/>
            <pc:sldMk cId="1664784145" sldId="5739"/>
            <ac:spMk id="115" creationId="{7A5FB73A-D5F9-3FEB-4846-336A2AC91332}"/>
          </ac:spMkLst>
        </pc:spChg>
        <pc:spChg chg="mod">
          <ac:chgData name="Vincent Davy Zoonekynd" userId="9b657ceb-2c2e-465a-9d3d-eec3e4197458" providerId="ADAL" clId="{E7E73C21-A7BA-4C5D-B471-D12A4EB5A59C}" dt="2024-02-19T11:20:54.711" v="7818"/>
          <ac:spMkLst>
            <pc:docMk/>
            <pc:sldMk cId="1664784145" sldId="5739"/>
            <ac:spMk id="122" creationId="{9124DD5B-F71A-7B21-B13C-1DDE55095B46}"/>
          </ac:spMkLst>
        </pc:spChg>
        <pc:spChg chg="mod">
          <ac:chgData name="Vincent Davy Zoonekynd" userId="9b657ceb-2c2e-465a-9d3d-eec3e4197458" providerId="ADAL" clId="{E7E73C21-A7BA-4C5D-B471-D12A4EB5A59C}" dt="2024-02-19T11:20:54.711" v="7818"/>
          <ac:spMkLst>
            <pc:docMk/>
            <pc:sldMk cId="1664784145" sldId="5739"/>
            <ac:spMk id="123" creationId="{48A547DA-F8CB-8924-C696-5CB631A887AA}"/>
          </ac:spMkLst>
        </pc:spChg>
        <pc:spChg chg="mod">
          <ac:chgData name="Vincent Davy Zoonekynd" userId="9b657ceb-2c2e-465a-9d3d-eec3e4197458" providerId="ADAL" clId="{E7E73C21-A7BA-4C5D-B471-D12A4EB5A59C}" dt="2024-02-19T11:20:54.711" v="7818"/>
          <ac:spMkLst>
            <pc:docMk/>
            <pc:sldMk cId="1664784145" sldId="5739"/>
            <ac:spMk id="124" creationId="{4F4146FC-FDF0-D81D-6A95-ABC06AD92519}"/>
          </ac:spMkLst>
        </pc:spChg>
        <pc:spChg chg="mod">
          <ac:chgData name="Vincent Davy Zoonekynd" userId="9b657ceb-2c2e-465a-9d3d-eec3e4197458" providerId="ADAL" clId="{E7E73C21-A7BA-4C5D-B471-D12A4EB5A59C}" dt="2024-02-19T11:20:54.711" v="7818"/>
          <ac:spMkLst>
            <pc:docMk/>
            <pc:sldMk cId="1664784145" sldId="5739"/>
            <ac:spMk id="125" creationId="{91556E22-32F2-6440-8ACE-534E757B19AE}"/>
          </ac:spMkLst>
        </pc:spChg>
        <pc:spChg chg="mod">
          <ac:chgData name="Vincent Davy Zoonekynd" userId="9b657ceb-2c2e-465a-9d3d-eec3e4197458" providerId="ADAL" clId="{E7E73C21-A7BA-4C5D-B471-D12A4EB5A59C}" dt="2024-02-19T11:20:54.711" v="7818"/>
          <ac:spMkLst>
            <pc:docMk/>
            <pc:sldMk cId="1664784145" sldId="5739"/>
            <ac:spMk id="126" creationId="{CB6E93B1-DE92-A410-2717-F4A2C61F39BA}"/>
          </ac:spMkLst>
        </pc:spChg>
        <pc:spChg chg="mod topLvl">
          <ac:chgData name="Vincent Davy Zoonekynd" userId="9b657ceb-2c2e-465a-9d3d-eec3e4197458" providerId="ADAL" clId="{E7E73C21-A7BA-4C5D-B471-D12A4EB5A59C}" dt="2024-02-19T11:34:47.224" v="8273" actId="1035"/>
          <ac:spMkLst>
            <pc:docMk/>
            <pc:sldMk cId="1664784145" sldId="5739"/>
            <ac:spMk id="133" creationId="{6DE3DEFD-A8F4-8D07-A7AD-5C3B4510EE7F}"/>
          </ac:spMkLst>
        </pc:spChg>
        <pc:spChg chg="mod topLvl">
          <ac:chgData name="Vincent Davy Zoonekynd" userId="9b657ceb-2c2e-465a-9d3d-eec3e4197458" providerId="ADAL" clId="{E7E73C21-A7BA-4C5D-B471-D12A4EB5A59C}" dt="2024-02-19T11:34:47.224" v="8273" actId="1035"/>
          <ac:spMkLst>
            <pc:docMk/>
            <pc:sldMk cId="1664784145" sldId="5739"/>
            <ac:spMk id="134" creationId="{C2FBEE72-8456-F938-5CE4-D028CFB89C10}"/>
          </ac:spMkLst>
        </pc:spChg>
        <pc:spChg chg="mod topLvl">
          <ac:chgData name="Vincent Davy Zoonekynd" userId="9b657ceb-2c2e-465a-9d3d-eec3e4197458" providerId="ADAL" clId="{E7E73C21-A7BA-4C5D-B471-D12A4EB5A59C}" dt="2024-02-19T11:34:47.224" v="8273" actId="1035"/>
          <ac:spMkLst>
            <pc:docMk/>
            <pc:sldMk cId="1664784145" sldId="5739"/>
            <ac:spMk id="135" creationId="{9AE55519-76B1-DB53-E18E-BCD4B43C883D}"/>
          </ac:spMkLst>
        </pc:spChg>
        <pc:spChg chg="mod topLvl">
          <ac:chgData name="Vincent Davy Zoonekynd" userId="9b657ceb-2c2e-465a-9d3d-eec3e4197458" providerId="ADAL" clId="{E7E73C21-A7BA-4C5D-B471-D12A4EB5A59C}" dt="2024-02-19T11:34:47.224" v="8273" actId="1035"/>
          <ac:spMkLst>
            <pc:docMk/>
            <pc:sldMk cId="1664784145" sldId="5739"/>
            <ac:spMk id="136" creationId="{E8036407-2573-607C-63E4-86D32740EA1C}"/>
          </ac:spMkLst>
        </pc:spChg>
        <pc:spChg chg="mod topLvl">
          <ac:chgData name="Vincent Davy Zoonekynd" userId="9b657ceb-2c2e-465a-9d3d-eec3e4197458" providerId="ADAL" clId="{E7E73C21-A7BA-4C5D-B471-D12A4EB5A59C}" dt="2024-02-19T11:34:47.224" v="8273" actId="1035"/>
          <ac:spMkLst>
            <pc:docMk/>
            <pc:sldMk cId="1664784145" sldId="5739"/>
            <ac:spMk id="137" creationId="{AB9B61DA-DC6E-502B-8BDE-5B870813BB37}"/>
          </ac:spMkLst>
        </pc:spChg>
        <pc:spChg chg="mod topLvl">
          <ac:chgData name="Vincent Davy Zoonekynd" userId="9b657ceb-2c2e-465a-9d3d-eec3e4197458" providerId="ADAL" clId="{E7E73C21-A7BA-4C5D-B471-D12A4EB5A59C}" dt="2024-02-19T11:34:47.224" v="8273" actId="1035"/>
          <ac:spMkLst>
            <pc:docMk/>
            <pc:sldMk cId="1664784145" sldId="5739"/>
            <ac:spMk id="144" creationId="{3C1F933F-DF86-0406-004A-122365435CC7}"/>
          </ac:spMkLst>
        </pc:spChg>
        <pc:spChg chg="mod topLvl">
          <ac:chgData name="Vincent Davy Zoonekynd" userId="9b657ceb-2c2e-465a-9d3d-eec3e4197458" providerId="ADAL" clId="{E7E73C21-A7BA-4C5D-B471-D12A4EB5A59C}" dt="2024-02-19T11:34:47.224" v="8273" actId="1035"/>
          <ac:spMkLst>
            <pc:docMk/>
            <pc:sldMk cId="1664784145" sldId="5739"/>
            <ac:spMk id="145" creationId="{34C2BEEC-7B85-2BE0-1EAA-87903CAE1194}"/>
          </ac:spMkLst>
        </pc:spChg>
        <pc:spChg chg="mod topLvl">
          <ac:chgData name="Vincent Davy Zoonekynd" userId="9b657ceb-2c2e-465a-9d3d-eec3e4197458" providerId="ADAL" clId="{E7E73C21-A7BA-4C5D-B471-D12A4EB5A59C}" dt="2024-02-19T11:34:47.224" v="8273" actId="1035"/>
          <ac:spMkLst>
            <pc:docMk/>
            <pc:sldMk cId="1664784145" sldId="5739"/>
            <ac:spMk id="146" creationId="{DDA5111D-1841-8468-587B-C5AE520E7420}"/>
          </ac:spMkLst>
        </pc:spChg>
        <pc:spChg chg="mod topLvl">
          <ac:chgData name="Vincent Davy Zoonekynd" userId="9b657ceb-2c2e-465a-9d3d-eec3e4197458" providerId="ADAL" clId="{E7E73C21-A7BA-4C5D-B471-D12A4EB5A59C}" dt="2024-02-19T11:34:47.224" v="8273" actId="1035"/>
          <ac:spMkLst>
            <pc:docMk/>
            <pc:sldMk cId="1664784145" sldId="5739"/>
            <ac:spMk id="147" creationId="{4A4DDC1C-8593-FC4A-D63A-BEC384240DFD}"/>
          </ac:spMkLst>
        </pc:spChg>
        <pc:spChg chg="mod topLvl">
          <ac:chgData name="Vincent Davy Zoonekynd" userId="9b657ceb-2c2e-465a-9d3d-eec3e4197458" providerId="ADAL" clId="{E7E73C21-A7BA-4C5D-B471-D12A4EB5A59C}" dt="2024-02-19T11:34:47.224" v="8273" actId="1035"/>
          <ac:spMkLst>
            <pc:docMk/>
            <pc:sldMk cId="1664784145" sldId="5739"/>
            <ac:spMk id="148" creationId="{EADDAF63-1C10-F868-C86C-562530AE3362}"/>
          </ac:spMkLst>
        </pc:spChg>
        <pc:spChg chg="mod topLvl">
          <ac:chgData name="Vincent Davy Zoonekynd" userId="9b657ceb-2c2e-465a-9d3d-eec3e4197458" providerId="ADAL" clId="{E7E73C21-A7BA-4C5D-B471-D12A4EB5A59C}" dt="2024-02-19T11:34:47.224" v="8273" actId="1035"/>
          <ac:spMkLst>
            <pc:docMk/>
            <pc:sldMk cId="1664784145" sldId="5739"/>
            <ac:spMk id="155" creationId="{13C3603D-85B4-BD86-1A84-B90B9E4CCF5B}"/>
          </ac:spMkLst>
        </pc:spChg>
        <pc:spChg chg="mod topLvl">
          <ac:chgData name="Vincent Davy Zoonekynd" userId="9b657ceb-2c2e-465a-9d3d-eec3e4197458" providerId="ADAL" clId="{E7E73C21-A7BA-4C5D-B471-D12A4EB5A59C}" dt="2024-02-19T11:34:47.224" v="8273" actId="1035"/>
          <ac:spMkLst>
            <pc:docMk/>
            <pc:sldMk cId="1664784145" sldId="5739"/>
            <ac:spMk id="156" creationId="{983F8387-D7B7-4353-0BE0-8D2C5F1FE14D}"/>
          </ac:spMkLst>
        </pc:spChg>
        <pc:spChg chg="mod topLvl">
          <ac:chgData name="Vincent Davy Zoonekynd" userId="9b657ceb-2c2e-465a-9d3d-eec3e4197458" providerId="ADAL" clId="{E7E73C21-A7BA-4C5D-B471-D12A4EB5A59C}" dt="2024-02-19T11:34:47.224" v="8273" actId="1035"/>
          <ac:spMkLst>
            <pc:docMk/>
            <pc:sldMk cId="1664784145" sldId="5739"/>
            <ac:spMk id="157" creationId="{1F3B4DC5-3F79-878E-B24D-C1A43BB813E7}"/>
          </ac:spMkLst>
        </pc:spChg>
        <pc:spChg chg="mod topLvl">
          <ac:chgData name="Vincent Davy Zoonekynd" userId="9b657ceb-2c2e-465a-9d3d-eec3e4197458" providerId="ADAL" clId="{E7E73C21-A7BA-4C5D-B471-D12A4EB5A59C}" dt="2024-02-19T11:34:47.224" v="8273" actId="1035"/>
          <ac:spMkLst>
            <pc:docMk/>
            <pc:sldMk cId="1664784145" sldId="5739"/>
            <ac:spMk id="158" creationId="{A9B01F9E-B3DB-298F-EAC0-81A42FEC6188}"/>
          </ac:spMkLst>
        </pc:spChg>
        <pc:spChg chg="mod topLvl">
          <ac:chgData name="Vincent Davy Zoonekynd" userId="9b657ceb-2c2e-465a-9d3d-eec3e4197458" providerId="ADAL" clId="{E7E73C21-A7BA-4C5D-B471-D12A4EB5A59C}" dt="2024-02-19T11:34:47.224" v="8273" actId="1035"/>
          <ac:spMkLst>
            <pc:docMk/>
            <pc:sldMk cId="1664784145" sldId="5739"/>
            <ac:spMk id="159" creationId="{573418B6-3786-C651-41FD-A530FC6371AA}"/>
          </ac:spMkLst>
        </pc:spChg>
        <pc:spChg chg="mod topLvl">
          <ac:chgData name="Vincent Davy Zoonekynd" userId="9b657ceb-2c2e-465a-9d3d-eec3e4197458" providerId="ADAL" clId="{E7E73C21-A7BA-4C5D-B471-D12A4EB5A59C}" dt="2024-02-19T11:34:47.224" v="8273" actId="1035"/>
          <ac:spMkLst>
            <pc:docMk/>
            <pc:sldMk cId="1664784145" sldId="5739"/>
            <ac:spMk id="166" creationId="{DBA85ABD-987C-5AFB-1861-0BDC2AF009EA}"/>
          </ac:spMkLst>
        </pc:spChg>
        <pc:spChg chg="mod topLvl">
          <ac:chgData name="Vincent Davy Zoonekynd" userId="9b657ceb-2c2e-465a-9d3d-eec3e4197458" providerId="ADAL" clId="{E7E73C21-A7BA-4C5D-B471-D12A4EB5A59C}" dt="2024-02-19T11:34:47.224" v="8273" actId="1035"/>
          <ac:spMkLst>
            <pc:docMk/>
            <pc:sldMk cId="1664784145" sldId="5739"/>
            <ac:spMk id="167" creationId="{C5034696-29B1-5E2D-031E-5FC4FF66649D}"/>
          </ac:spMkLst>
        </pc:spChg>
        <pc:spChg chg="mod topLvl">
          <ac:chgData name="Vincent Davy Zoonekynd" userId="9b657ceb-2c2e-465a-9d3d-eec3e4197458" providerId="ADAL" clId="{E7E73C21-A7BA-4C5D-B471-D12A4EB5A59C}" dt="2024-02-19T11:34:47.224" v="8273" actId="1035"/>
          <ac:spMkLst>
            <pc:docMk/>
            <pc:sldMk cId="1664784145" sldId="5739"/>
            <ac:spMk id="168" creationId="{00948108-E750-D17B-366B-90EDF56ACF65}"/>
          </ac:spMkLst>
        </pc:spChg>
        <pc:spChg chg="mod topLvl">
          <ac:chgData name="Vincent Davy Zoonekynd" userId="9b657ceb-2c2e-465a-9d3d-eec3e4197458" providerId="ADAL" clId="{E7E73C21-A7BA-4C5D-B471-D12A4EB5A59C}" dt="2024-02-19T11:34:47.224" v="8273" actId="1035"/>
          <ac:spMkLst>
            <pc:docMk/>
            <pc:sldMk cId="1664784145" sldId="5739"/>
            <ac:spMk id="169" creationId="{BCF1FE65-F0A0-8421-0D5A-FEA1134CF793}"/>
          </ac:spMkLst>
        </pc:spChg>
        <pc:spChg chg="mod topLvl">
          <ac:chgData name="Vincent Davy Zoonekynd" userId="9b657ceb-2c2e-465a-9d3d-eec3e4197458" providerId="ADAL" clId="{E7E73C21-A7BA-4C5D-B471-D12A4EB5A59C}" dt="2024-02-19T11:34:47.224" v="8273" actId="1035"/>
          <ac:spMkLst>
            <pc:docMk/>
            <pc:sldMk cId="1664784145" sldId="5739"/>
            <ac:spMk id="170" creationId="{5D39E2B0-6745-2FBF-00F3-EAF2E4C318E3}"/>
          </ac:spMkLst>
        </pc:spChg>
        <pc:spChg chg="add mod">
          <ac:chgData name="Vincent Davy Zoonekynd" userId="9b657ceb-2c2e-465a-9d3d-eec3e4197458" providerId="ADAL" clId="{E7E73C21-A7BA-4C5D-B471-D12A4EB5A59C}" dt="2024-02-19T11:37:30.010" v="8421" actId="12789"/>
          <ac:spMkLst>
            <pc:docMk/>
            <pc:sldMk cId="1664784145" sldId="5739"/>
            <ac:spMk id="219" creationId="{62410E02-BC62-E6E7-4612-E6E7B1567C5B}"/>
          </ac:spMkLst>
        </pc:spChg>
        <pc:spChg chg="add mod">
          <ac:chgData name="Vincent Davy Zoonekynd" userId="9b657ceb-2c2e-465a-9d3d-eec3e4197458" providerId="ADAL" clId="{E7E73C21-A7BA-4C5D-B471-D12A4EB5A59C}" dt="2024-02-19T11:37:30.010" v="8421" actId="12789"/>
          <ac:spMkLst>
            <pc:docMk/>
            <pc:sldMk cId="1664784145" sldId="5739"/>
            <ac:spMk id="220" creationId="{D84B6FD4-3B69-9F60-6E4F-15A1807D7627}"/>
          </ac:spMkLst>
        </pc:spChg>
        <pc:spChg chg="add mod">
          <ac:chgData name="Vincent Davy Zoonekynd" userId="9b657ceb-2c2e-465a-9d3d-eec3e4197458" providerId="ADAL" clId="{E7E73C21-A7BA-4C5D-B471-D12A4EB5A59C}" dt="2024-02-19T11:37:30.010" v="8421" actId="12789"/>
          <ac:spMkLst>
            <pc:docMk/>
            <pc:sldMk cId="1664784145" sldId="5739"/>
            <ac:spMk id="221" creationId="{E7DAE07C-0FF2-51B2-36A2-98EC749D272E}"/>
          </ac:spMkLst>
        </pc:spChg>
        <pc:spChg chg="add mod">
          <ac:chgData name="Vincent Davy Zoonekynd" userId="9b657ceb-2c2e-465a-9d3d-eec3e4197458" providerId="ADAL" clId="{E7E73C21-A7BA-4C5D-B471-D12A4EB5A59C}" dt="2024-02-19T11:37:30.010" v="8421" actId="12789"/>
          <ac:spMkLst>
            <pc:docMk/>
            <pc:sldMk cId="1664784145" sldId="5739"/>
            <ac:spMk id="222" creationId="{B1D52A21-8D73-8B12-405F-D7C27161FBAC}"/>
          </ac:spMkLst>
        </pc:spChg>
        <pc:spChg chg="add mod">
          <ac:chgData name="Vincent Davy Zoonekynd" userId="9b657ceb-2c2e-465a-9d3d-eec3e4197458" providerId="ADAL" clId="{E7E73C21-A7BA-4C5D-B471-D12A4EB5A59C}" dt="2024-02-19T11:37:05.221" v="8420" actId="554"/>
          <ac:spMkLst>
            <pc:docMk/>
            <pc:sldMk cId="1664784145" sldId="5739"/>
            <ac:spMk id="223" creationId="{16803758-9541-EF3C-6547-83466420E98F}"/>
          </ac:spMkLst>
        </pc:spChg>
        <pc:spChg chg="add mod">
          <ac:chgData name="Vincent Davy Zoonekynd" userId="9b657ceb-2c2e-465a-9d3d-eec3e4197458" providerId="ADAL" clId="{E7E73C21-A7BA-4C5D-B471-D12A4EB5A59C}" dt="2024-02-20T14:11:01.524" v="9654" actId="1076"/>
          <ac:spMkLst>
            <pc:docMk/>
            <pc:sldMk cId="1664784145" sldId="5739"/>
            <ac:spMk id="224" creationId="{CEE6AAEA-3FE3-9A42-31D9-D646A725ED1E}"/>
          </ac:spMkLst>
        </pc:spChg>
        <pc:spChg chg="add mod">
          <ac:chgData name="Vincent Davy Zoonekynd" userId="9b657ceb-2c2e-465a-9d3d-eec3e4197458" providerId="ADAL" clId="{E7E73C21-A7BA-4C5D-B471-D12A4EB5A59C}" dt="2024-02-20T14:10:55.740" v="9653" actId="1038"/>
          <ac:spMkLst>
            <pc:docMk/>
            <pc:sldMk cId="1664784145" sldId="5739"/>
            <ac:spMk id="225" creationId="{720F88DF-99CC-B411-1860-17E5468E4A76}"/>
          </ac:spMkLst>
        </pc:spChg>
        <pc:spChg chg="add mod">
          <ac:chgData name="Vincent Davy Zoonekynd" userId="9b657ceb-2c2e-465a-9d3d-eec3e4197458" providerId="ADAL" clId="{E7E73C21-A7BA-4C5D-B471-D12A4EB5A59C}" dt="2024-02-19T11:37:05.221" v="8420" actId="554"/>
          <ac:spMkLst>
            <pc:docMk/>
            <pc:sldMk cId="1664784145" sldId="5739"/>
            <ac:spMk id="226" creationId="{2759E8AD-F9B1-0FAB-57B0-A2A05FE2E402}"/>
          </ac:spMkLst>
        </pc:spChg>
        <pc:grpChg chg="add del mod">
          <ac:chgData name="Vincent Davy Zoonekynd" userId="9b657ceb-2c2e-465a-9d3d-eec3e4197458" providerId="ADAL" clId="{E7E73C21-A7BA-4C5D-B471-D12A4EB5A59C}" dt="2024-02-19T11:21:54.698" v="7821" actId="165"/>
          <ac:grpSpMkLst>
            <pc:docMk/>
            <pc:sldMk cId="1664784145" sldId="5739"/>
            <ac:grpSpMk id="54" creationId="{6B201DC5-C8CC-4094-BFE3-16BE07C585C5}"/>
          </ac:grpSpMkLst>
        </pc:grpChg>
        <pc:grpChg chg="add del mod">
          <ac:chgData name="Vincent Davy Zoonekynd" userId="9b657ceb-2c2e-465a-9d3d-eec3e4197458" providerId="ADAL" clId="{E7E73C21-A7BA-4C5D-B471-D12A4EB5A59C}" dt="2024-02-19T11:21:54.698" v="7821" actId="165"/>
          <ac:grpSpMkLst>
            <pc:docMk/>
            <pc:sldMk cId="1664784145" sldId="5739"/>
            <ac:grpSpMk id="55" creationId="{4613558D-48E2-284E-CD64-F92B269BB2A9}"/>
          </ac:grpSpMkLst>
        </pc:grpChg>
        <pc:grpChg chg="add del mod">
          <ac:chgData name="Vincent Davy Zoonekynd" userId="9b657ceb-2c2e-465a-9d3d-eec3e4197458" providerId="ADAL" clId="{E7E73C21-A7BA-4C5D-B471-D12A4EB5A59C}" dt="2024-02-19T11:21:54.698" v="7821" actId="165"/>
          <ac:grpSpMkLst>
            <pc:docMk/>
            <pc:sldMk cId="1664784145" sldId="5739"/>
            <ac:grpSpMk id="66" creationId="{90D19EC5-E929-C84D-AFE0-8BE31280C338}"/>
          </ac:grpSpMkLst>
        </pc:grpChg>
        <pc:grpChg chg="add del mod">
          <ac:chgData name="Vincent Davy Zoonekynd" userId="9b657ceb-2c2e-465a-9d3d-eec3e4197458" providerId="ADAL" clId="{E7E73C21-A7BA-4C5D-B471-D12A4EB5A59C}" dt="2024-02-19T11:21:54.698" v="7821" actId="165"/>
          <ac:grpSpMkLst>
            <pc:docMk/>
            <pc:sldMk cId="1664784145" sldId="5739"/>
            <ac:grpSpMk id="77" creationId="{A76D82C8-E343-5493-F6BB-97885AB1015B}"/>
          </ac:grpSpMkLst>
        </pc:grpChg>
        <pc:grpChg chg="add del mod">
          <ac:chgData name="Vincent Davy Zoonekynd" userId="9b657ceb-2c2e-465a-9d3d-eec3e4197458" providerId="ADAL" clId="{E7E73C21-A7BA-4C5D-B471-D12A4EB5A59C}" dt="2024-02-19T11:21:54.698" v="7821" actId="165"/>
          <ac:grpSpMkLst>
            <pc:docMk/>
            <pc:sldMk cId="1664784145" sldId="5739"/>
            <ac:grpSpMk id="88" creationId="{E4385865-685B-CDAE-CDE6-A9B9B0180FF2}"/>
          </ac:grpSpMkLst>
        </pc:grpChg>
        <pc:grpChg chg="add del mod">
          <ac:chgData name="Vincent Davy Zoonekynd" userId="9b657ceb-2c2e-465a-9d3d-eec3e4197458" providerId="ADAL" clId="{E7E73C21-A7BA-4C5D-B471-D12A4EB5A59C}" dt="2024-02-19T11:21:54.698" v="7821" actId="165"/>
          <ac:grpSpMkLst>
            <pc:docMk/>
            <pc:sldMk cId="1664784145" sldId="5739"/>
            <ac:grpSpMk id="99" creationId="{7460AE5D-DADF-2233-ECFC-A37564F63F5C}"/>
          </ac:grpSpMkLst>
        </pc:grpChg>
        <pc:grpChg chg="add del mod">
          <ac:chgData name="Vincent Davy Zoonekynd" userId="9b657ceb-2c2e-465a-9d3d-eec3e4197458" providerId="ADAL" clId="{E7E73C21-A7BA-4C5D-B471-D12A4EB5A59C}" dt="2024-02-19T11:21:54.698" v="7821" actId="165"/>
          <ac:grpSpMkLst>
            <pc:docMk/>
            <pc:sldMk cId="1664784145" sldId="5739"/>
            <ac:grpSpMk id="110" creationId="{529927D3-2759-5404-FC16-5DF16432F4D1}"/>
          </ac:grpSpMkLst>
        </pc:grpChg>
        <pc:grpChg chg="add del mod">
          <ac:chgData name="Vincent Davy Zoonekynd" userId="9b657ceb-2c2e-465a-9d3d-eec3e4197458" providerId="ADAL" clId="{E7E73C21-A7BA-4C5D-B471-D12A4EB5A59C}" dt="2024-02-19T11:21:16.983" v="7820" actId="478"/>
          <ac:grpSpMkLst>
            <pc:docMk/>
            <pc:sldMk cId="1664784145" sldId="5739"/>
            <ac:grpSpMk id="121" creationId="{7477CD82-5D18-14A7-4802-19CCB6ACCFD3}"/>
          </ac:grpSpMkLst>
        </pc:grpChg>
        <pc:grpChg chg="add del mod">
          <ac:chgData name="Vincent Davy Zoonekynd" userId="9b657ceb-2c2e-465a-9d3d-eec3e4197458" providerId="ADAL" clId="{E7E73C21-A7BA-4C5D-B471-D12A4EB5A59C}" dt="2024-02-19T11:21:54.698" v="7821" actId="165"/>
          <ac:grpSpMkLst>
            <pc:docMk/>
            <pc:sldMk cId="1664784145" sldId="5739"/>
            <ac:grpSpMk id="132" creationId="{33AA6A7E-3F22-6449-09BD-E7B34CBCE092}"/>
          </ac:grpSpMkLst>
        </pc:grpChg>
        <pc:grpChg chg="add del mod">
          <ac:chgData name="Vincent Davy Zoonekynd" userId="9b657ceb-2c2e-465a-9d3d-eec3e4197458" providerId="ADAL" clId="{E7E73C21-A7BA-4C5D-B471-D12A4EB5A59C}" dt="2024-02-19T11:21:54.698" v="7821" actId="165"/>
          <ac:grpSpMkLst>
            <pc:docMk/>
            <pc:sldMk cId="1664784145" sldId="5739"/>
            <ac:grpSpMk id="143" creationId="{9D58C955-1767-2571-E1F2-52C263E7D624}"/>
          </ac:grpSpMkLst>
        </pc:grpChg>
        <pc:grpChg chg="add del mod">
          <ac:chgData name="Vincent Davy Zoonekynd" userId="9b657ceb-2c2e-465a-9d3d-eec3e4197458" providerId="ADAL" clId="{E7E73C21-A7BA-4C5D-B471-D12A4EB5A59C}" dt="2024-02-19T11:21:54.698" v="7821" actId="165"/>
          <ac:grpSpMkLst>
            <pc:docMk/>
            <pc:sldMk cId="1664784145" sldId="5739"/>
            <ac:grpSpMk id="154" creationId="{ED689DA6-CA31-21EB-CEC5-D3E1FF4D4EEE}"/>
          </ac:grpSpMkLst>
        </pc:grpChg>
        <pc:grpChg chg="add del mod">
          <ac:chgData name="Vincent Davy Zoonekynd" userId="9b657ceb-2c2e-465a-9d3d-eec3e4197458" providerId="ADAL" clId="{E7E73C21-A7BA-4C5D-B471-D12A4EB5A59C}" dt="2024-02-19T11:21:54.698" v="7821" actId="165"/>
          <ac:grpSpMkLst>
            <pc:docMk/>
            <pc:sldMk cId="1664784145" sldId="5739"/>
            <ac:grpSpMk id="165" creationId="{152167F8-96EE-5675-3320-A502CED36F0B}"/>
          </ac:grpSpMkLst>
        </pc:grpChg>
        <pc:cxnChg chg="add mod topLvl">
          <ac:chgData name="Vincent Davy Zoonekynd" userId="9b657ceb-2c2e-465a-9d3d-eec3e4197458" providerId="ADAL" clId="{E7E73C21-A7BA-4C5D-B471-D12A4EB5A59C}" dt="2024-02-19T11:31:29.039" v="7930" actId="1036"/>
          <ac:cxnSpMkLst>
            <pc:docMk/>
            <pc:sldMk cId="1664784145" sldId="5739"/>
            <ac:cxnSpMk id="9" creationId="{38443F2B-EC61-7E96-7EBE-EB88C85F8410}"/>
          </ac:cxnSpMkLst>
        </pc:cxnChg>
        <pc:cxnChg chg="add mod topLvl">
          <ac:chgData name="Vincent Davy Zoonekynd" userId="9b657ceb-2c2e-465a-9d3d-eec3e4197458" providerId="ADAL" clId="{E7E73C21-A7BA-4C5D-B471-D12A4EB5A59C}" dt="2024-02-19T11:31:29.039" v="7930" actId="1036"/>
          <ac:cxnSpMkLst>
            <pc:docMk/>
            <pc:sldMk cId="1664784145" sldId="5739"/>
            <ac:cxnSpMk id="10" creationId="{8F50D60E-25CC-81B0-90CD-35334D72E502}"/>
          </ac:cxnSpMkLst>
        </pc:cxnChg>
        <pc:cxnChg chg="add mod topLvl">
          <ac:chgData name="Vincent Davy Zoonekynd" userId="9b657ceb-2c2e-465a-9d3d-eec3e4197458" providerId="ADAL" clId="{E7E73C21-A7BA-4C5D-B471-D12A4EB5A59C}" dt="2024-02-19T11:31:29.039" v="7930" actId="1036"/>
          <ac:cxnSpMkLst>
            <pc:docMk/>
            <pc:sldMk cId="1664784145" sldId="5739"/>
            <ac:cxnSpMk id="11" creationId="{B25CB32E-4B39-3144-2013-5B99E5A3DC5D}"/>
          </ac:cxnSpMkLst>
        </pc:cxnChg>
        <pc:cxnChg chg="add mod topLvl">
          <ac:chgData name="Vincent Davy Zoonekynd" userId="9b657ceb-2c2e-465a-9d3d-eec3e4197458" providerId="ADAL" clId="{E7E73C21-A7BA-4C5D-B471-D12A4EB5A59C}" dt="2024-02-19T11:31:29.039" v="7930" actId="1036"/>
          <ac:cxnSpMkLst>
            <pc:docMk/>
            <pc:sldMk cId="1664784145" sldId="5739"/>
            <ac:cxnSpMk id="12" creationId="{2D1E680A-4EC8-5BAE-135F-7BCDF933E6B6}"/>
          </ac:cxnSpMkLst>
        </pc:cxnChg>
        <pc:cxnChg chg="add mod topLvl">
          <ac:chgData name="Vincent Davy Zoonekynd" userId="9b657ceb-2c2e-465a-9d3d-eec3e4197458" providerId="ADAL" clId="{E7E73C21-A7BA-4C5D-B471-D12A4EB5A59C}" dt="2024-02-19T11:31:29.039" v="7930" actId="1036"/>
          <ac:cxnSpMkLst>
            <pc:docMk/>
            <pc:sldMk cId="1664784145" sldId="5739"/>
            <ac:cxnSpMk id="13" creationId="{C5D79646-B040-5850-4626-1EC90E163ED4}"/>
          </ac:cxnSpMkLst>
        </pc:cxnChg>
        <pc:cxnChg chg="add mod">
          <ac:chgData name="Vincent Davy Zoonekynd" userId="9b657ceb-2c2e-465a-9d3d-eec3e4197458" providerId="ADAL" clId="{E7E73C21-A7BA-4C5D-B471-D12A4EB5A59C}" dt="2024-02-19T11:19:33.120" v="7778" actId="1076"/>
          <ac:cxnSpMkLst>
            <pc:docMk/>
            <pc:sldMk cId="1664784145" sldId="5739"/>
            <ac:cxnSpMk id="19" creationId="{6555E035-536B-7CE6-9C09-AB0E1153B975}"/>
          </ac:cxnSpMkLst>
        </pc:cxnChg>
        <pc:cxnChg chg="add mod">
          <ac:chgData name="Vincent Davy Zoonekynd" userId="9b657ceb-2c2e-465a-9d3d-eec3e4197458" providerId="ADAL" clId="{E7E73C21-A7BA-4C5D-B471-D12A4EB5A59C}" dt="2024-02-19T11:19:33.120" v="7778" actId="1076"/>
          <ac:cxnSpMkLst>
            <pc:docMk/>
            <pc:sldMk cId="1664784145" sldId="5739"/>
            <ac:cxnSpMk id="20" creationId="{CBFA65E2-EDC1-52F7-92D7-CB91397CC685}"/>
          </ac:cxnSpMkLst>
        </pc:cxnChg>
        <pc:cxnChg chg="add mod">
          <ac:chgData name="Vincent Davy Zoonekynd" userId="9b657ceb-2c2e-465a-9d3d-eec3e4197458" providerId="ADAL" clId="{E7E73C21-A7BA-4C5D-B471-D12A4EB5A59C}" dt="2024-02-19T11:19:33.120" v="7778" actId="1076"/>
          <ac:cxnSpMkLst>
            <pc:docMk/>
            <pc:sldMk cId="1664784145" sldId="5739"/>
            <ac:cxnSpMk id="21" creationId="{4FE02BF7-A67A-CCCF-8D54-12FEA67A206E}"/>
          </ac:cxnSpMkLst>
        </pc:cxnChg>
        <pc:cxnChg chg="add mod">
          <ac:chgData name="Vincent Davy Zoonekynd" userId="9b657ceb-2c2e-465a-9d3d-eec3e4197458" providerId="ADAL" clId="{E7E73C21-A7BA-4C5D-B471-D12A4EB5A59C}" dt="2024-02-19T11:19:33.120" v="7778" actId="1076"/>
          <ac:cxnSpMkLst>
            <pc:docMk/>
            <pc:sldMk cId="1664784145" sldId="5739"/>
            <ac:cxnSpMk id="22" creationId="{A381E37D-868A-2D16-44F8-3137C3387766}"/>
          </ac:cxnSpMkLst>
        </pc:cxnChg>
        <pc:cxnChg chg="add mod">
          <ac:chgData name="Vincent Davy Zoonekynd" userId="9b657ceb-2c2e-465a-9d3d-eec3e4197458" providerId="ADAL" clId="{E7E73C21-A7BA-4C5D-B471-D12A4EB5A59C}" dt="2024-02-19T11:19:33.120" v="7778" actId="1076"/>
          <ac:cxnSpMkLst>
            <pc:docMk/>
            <pc:sldMk cId="1664784145" sldId="5739"/>
            <ac:cxnSpMk id="23" creationId="{2203D82A-D96D-570C-37A8-CD139073912C}"/>
          </ac:cxnSpMkLst>
        </pc:cxnChg>
        <pc:cxnChg chg="add mod">
          <ac:chgData name="Vincent Davy Zoonekynd" userId="9b657ceb-2c2e-465a-9d3d-eec3e4197458" providerId="ADAL" clId="{E7E73C21-A7BA-4C5D-B471-D12A4EB5A59C}" dt="2024-02-19T11:19:32.441" v="7777" actId="1076"/>
          <ac:cxnSpMkLst>
            <pc:docMk/>
            <pc:sldMk cId="1664784145" sldId="5739"/>
            <ac:cxnSpMk id="29" creationId="{AFC70DBF-557A-0436-A0ED-DF1A602BC56D}"/>
          </ac:cxnSpMkLst>
        </pc:cxnChg>
        <pc:cxnChg chg="add mod">
          <ac:chgData name="Vincent Davy Zoonekynd" userId="9b657ceb-2c2e-465a-9d3d-eec3e4197458" providerId="ADAL" clId="{E7E73C21-A7BA-4C5D-B471-D12A4EB5A59C}" dt="2024-02-19T11:19:32.441" v="7777" actId="1076"/>
          <ac:cxnSpMkLst>
            <pc:docMk/>
            <pc:sldMk cId="1664784145" sldId="5739"/>
            <ac:cxnSpMk id="30" creationId="{17F0170E-45A1-D919-795E-277D1C24B368}"/>
          </ac:cxnSpMkLst>
        </pc:cxnChg>
        <pc:cxnChg chg="add mod">
          <ac:chgData name="Vincent Davy Zoonekynd" userId="9b657ceb-2c2e-465a-9d3d-eec3e4197458" providerId="ADAL" clId="{E7E73C21-A7BA-4C5D-B471-D12A4EB5A59C}" dt="2024-02-19T11:19:32.441" v="7777" actId="1076"/>
          <ac:cxnSpMkLst>
            <pc:docMk/>
            <pc:sldMk cId="1664784145" sldId="5739"/>
            <ac:cxnSpMk id="31" creationId="{BD65C4C3-0A00-BA6E-6342-6536801DA1A1}"/>
          </ac:cxnSpMkLst>
        </pc:cxnChg>
        <pc:cxnChg chg="add mod">
          <ac:chgData name="Vincent Davy Zoonekynd" userId="9b657ceb-2c2e-465a-9d3d-eec3e4197458" providerId="ADAL" clId="{E7E73C21-A7BA-4C5D-B471-D12A4EB5A59C}" dt="2024-02-19T11:19:32.441" v="7777" actId="1076"/>
          <ac:cxnSpMkLst>
            <pc:docMk/>
            <pc:sldMk cId="1664784145" sldId="5739"/>
            <ac:cxnSpMk id="32" creationId="{ACC95106-4973-473A-FB4B-8E30AB6CF302}"/>
          </ac:cxnSpMkLst>
        </pc:cxnChg>
        <pc:cxnChg chg="add mod">
          <ac:chgData name="Vincent Davy Zoonekynd" userId="9b657ceb-2c2e-465a-9d3d-eec3e4197458" providerId="ADAL" clId="{E7E73C21-A7BA-4C5D-B471-D12A4EB5A59C}" dt="2024-02-19T11:19:32.441" v="7777" actId="1076"/>
          <ac:cxnSpMkLst>
            <pc:docMk/>
            <pc:sldMk cId="1664784145" sldId="5739"/>
            <ac:cxnSpMk id="33" creationId="{C0CEFEFE-43EB-61C4-E022-C59034081DE9}"/>
          </ac:cxnSpMkLst>
        </pc:cxnChg>
        <pc:cxnChg chg="add mod">
          <ac:chgData name="Vincent Davy Zoonekynd" userId="9b657ceb-2c2e-465a-9d3d-eec3e4197458" providerId="ADAL" clId="{E7E73C21-A7BA-4C5D-B471-D12A4EB5A59C}" dt="2024-02-19T11:19:32.012" v="7776" actId="1076"/>
          <ac:cxnSpMkLst>
            <pc:docMk/>
            <pc:sldMk cId="1664784145" sldId="5739"/>
            <ac:cxnSpMk id="39" creationId="{A53F7C38-E336-6C67-1C4C-A9C110E4D02B}"/>
          </ac:cxnSpMkLst>
        </pc:cxnChg>
        <pc:cxnChg chg="add mod">
          <ac:chgData name="Vincent Davy Zoonekynd" userId="9b657ceb-2c2e-465a-9d3d-eec3e4197458" providerId="ADAL" clId="{E7E73C21-A7BA-4C5D-B471-D12A4EB5A59C}" dt="2024-02-19T11:19:32.012" v="7776" actId="1076"/>
          <ac:cxnSpMkLst>
            <pc:docMk/>
            <pc:sldMk cId="1664784145" sldId="5739"/>
            <ac:cxnSpMk id="40" creationId="{982C6A97-386B-B4FD-C3B9-48BBFA06DA97}"/>
          </ac:cxnSpMkLst>
        </pc:cxnChg>
        <pc:cxnChg chg="add mod">
          <ac:chgData name="Vincent Davy Zoonekynd" userId="9b657ceb-2c2e-465a-9d3d-eec3e4197458" providerId="ADAL" clId="{E7E73C21-A7BA-4C5D-B471-D12A4EB5A59C}" dt="2024-02-19T11:19:32.012" v="7776" actId="1076"/>
          <ac:cxnSpMkLst>
            <pc:docMk/>
            <pc:sldMk cId="1664784145" sldId="5739"/>
            <ac:cxnSpMk id="41" creationId="{90B6F9E2-0713-B8BF-D7F0-7F6F03633E59}"/>
          </ac:cxnSpMkLst>
        </pc:cxnChg>
        <pc:cxnChg chg="add mod">
          <ac:chgData name="Vincent Davy Zoonekynd" userId="9b657ceb-2c2e-465a-9d3d-eec3e4197458" providerId="ADAL" clId="{E7E73C21-A7BA-4C5D-B471-D12A4EB5A59C}" dt="2024-02-19T11:19:32.012" v="7776" actId="1076"/>
          <ac:cxnSpMkLst>
            <pc:docMk/>
            <pc:sldMk cId="1664784145" sldId="5739"/>
            <ac:cxnSpMk id="42" creationId="{0F49FDF7-B9CD-12CD-2539-A93E1699E7DC}"/>
          </ac:cxnSpMkLst>
        </pc:cxnChg>
        <pc:cxnChg chg="add mod">
          <ac:chgData name="Vincent Davy Zoonekynd" userId="9b657ceb-2c2e-465a-9d3d-eec3e4197458" providerId="ADAL" clId="{E7E73C21-A7BA-4C5D-B471-D12A4EB5A59C}" dt="2024-02-19T11:19:32.012" v="7776" actId="1076"/>
          <ac:cxnSpMkLst>
            <pc:docMk/>
            <pc:sldMk cId="1664784145" sldId="5739"/>
            <ac:cxnSpMk id="43" creationId="{5F2C68FE-5AD6-D3AC-0F56-97543E25E910}"/>
          </ac:cxnSpMkLst>
        </pc:cxnChg>
        <pc:cxnChg chg="add mod">
          <ac:chgData name="Vincent Davy Zoonekynd" userId="9b657ceb-2c2e-465a-9d3d-eec3e4197458" providerId="ADAL" clId="{E7E73C21-A7BA-4C5D-B471-D12A4EB5A59C}" dt="2024-02-19T11:19:31.338" v="7775" actId="1076"/>
          <ac:cxnSpMkLst>
            <pc:docMk/>
            <pc:sldMk cId="1664784145" sldId="5739"/>
            <ac:cxnSpMk id="49" creationId="{A013D6A7-BA9C-530C-A160-7A5ACA5B2870}"/>
          </ac:cxnSpMkLst>
        </pc:cxnChg>
        <pc:cxnChg chg="add mod">
          <ac:chgData name="Vincent Davy Zoonekynd" userId="9b657ceb-2c2e-465a-9d3d-eec3e4197458" providerId="ADAL" clId="{E7E73C21-A7BA-4C5D-B471-D12A4EB5A59C}" dt="2024-02-19T11:19:31.338" v="7775" actId="1076"/>
          <ac:cxnSpMkLst>
            <pc:docMk/>
            <pc:sldMk cId="1664784145" sldId="5739"/>
            <ac:cxnSpMk id="50" creationId="{10BC0A03-3DA5-A992-A8AE-013413C8CF9C}"/>
          </ac:cxnSpMkLst>
        </pc:cxnChg>
        <pc:cxnChg chg="add mod">
          <ac:chgData name="Vincent Davy Zoonekynd" userId="9b657ceb-2c2e-465a-9d3d-eec3e4197458" providerId="ADAL" clId="{E7E73C21-A7BA-4C5D-B471-D12A4EB5A59C}" dt="2024-02-19T11:19:31.338" v="7775" actId="1076"/>
          <ac:cxnSpMkLst>
            <pc:docMk/>
            <pc:sldMk cId="1664784145" sldId="5739"/>
            <ac:cxnSpMk id="51" creationId="{CEDEF66F-E66E-4A72-DDE8-C05344362ADE}"/>
          </ac:cxnSpMkLst>
        </pc:cxnChg>
        <pc:cxnChg chg="add mod">
          <ac:chgData name="Vincent Davy Zoonekynd" userId="9b657ceb-2c2e-465a-9d3d-eec3e4197458" providerId="ADAL" clId="{E7E73C21-A7BA-4C5D-B471-D12A4EB5A59C}" dt="2024-02-19T11:19:31.338" v="7775" actId="1076"/>
          <ac:cxnSpMkLst>
            <pc:docMk/>
            <pc:sldMk cId="1664784145" sldId="5739"/>
            <ac:cxnSpMk id="52" creationId="{8AFDA554-029C-5D64-BCCD-19EA9FD70935}"/>
          </ac:cxnSpMkLst>
        </pc:cxnChg>
        <pc:cxnChg chg="add mod">
          <ac:chgData name="Vincent Davy Zoonekynd" userId="9b657ceb-2c2e-465a-9d3d-eec3e4197458" providerId="ADAL" clId="{E7E73C21-A7BA-4C5D-B471-D12A4EB5A59C}" dt="2024-02-19T11:19:31.338" v="7775" actId="1076"/>
          <ac:cxnSpMkLst>
            <pc:docMk/>
            <pc:sldMk cId="1664784145" sldId="5739"/>
            <ac:cxnSpMk id="53" creationId="{135BC0A7-10C3-B0A3-4DD0-305C531ACCE0}"/>
          </ac:cxnSpMkLst>
        </pc:cxnChg>
        <pc:cxnChg chg="mod topLvl">
          <ac:chgData name="Vincent Davy Zoonekynd" userId="9b657ceb-2c2e-465a-9d3d-eec3e4197458" providerId="ADAL" clId="{E7E73C21-A7BA-4C5D-B471-D12A4EB5A59C}" dt="2024-02-19T11:31:29.039" v="7930" actId="1036"/>
          <ac:cxnSpMkLst>
            <pc:docMk/>
            <pc:sldMk cId="1664784145" sldId="5739"/>
            <ac:cxnSpMk id="61" creationId="{1FE28B8A-1F53-871D-EF51-C0B92FEF4A37}"/>
          </ac:cxnSpMkLst>
        </pc:cxnChg>
        <pc:cxnChg chg="mod topLvl">
          <ac:chgData name="Vincent Davy Zoonekynd" userId="9b657ceb-2c2e-465a-9d3d-eec3e4197458" providerId="ADAL" clId="{E7E73C21-A7BA-4C5D-B471-D12A4EB5A59C}" dt="2024-02-19T11:31:29.039" v="7930" actId="1036"/>
          <ac:cxnSpMkLst>
            <pc:docMk/>
            <pc:sldMk cId="1664784145" sldId="5739"/>
            <ac:cxnSpMk id="62" creationId="{2AB5DC42-54C2-8D7F-FFC6-8C0C73584185}"/>
          </ac:cxnSpMkLst>
        </pc:cxnChg>
        <pc:cxnChg chg="mod topLvl">
          <ac:chgData name="Vincent Davy Zoonekynd" userId="9b657ceb-2c2e-465a-9d3d-eec3e4197458" providerId="ADAL" clId="{E7E73C21-A7BA-4C5D-B471-D12A4EB5A59C}" dt="2024-02-19T11:31:29.039" v="7930" actId="1036"/>
          <ac:cxnSpMkLst>
            <pc:docMk/>
            <pc:sldMk cId="1664784145" sldId="5739"/>
            <ac:cxnSpMk id="63" creationId="{19BF3F9D-38AF-8404-2961-786DCD8C4734}"/>
          </ac:cxnSpMkLst>
        </pc:cxnChg>
        <pc:cxnChg chg="mod topLvl">
          <ac:chgData name="Vincent Davy Zoonekynd" userId="9b657ceb-2c2e-465a-9d3d-eec3e4197458" providerId="ADAL" clId="{E7E73C21-A7BA-4C5D-B471-D12A4EB5A59C}" dt="2024-02-19T11:31:29.039" v="7930" actId="1036"/>
          <ac:cxnSpMkLst>
            <pc:docMk/>
            <pc:sldMk cId="1664784145" sldId="5739"/>
            <ac:cxnSpMk id="64" creationId="{D65601CE-1FA9-5E4C-C956-BB8A003B06D6}"/>
          </ac:cxnSpMkLst>
        </pc:cxnChg>
        <pc:cxnChg chg="mod topLvl">
          <ac:chgData name="Vincent Davy Zoonekynd" userId="9b657ceb-2c2e-465a-9d3d-eec3e4197458" providerId="ADAL" clId="{E7E73C21-A7BA-4C5D-B471-D12A4EB5A59C}" dt="2024-02-19T11:31:29.039" v="7930" actId="1036"/>
          <ac:cxnSpMkLst>
            <pc:docMk/>
            <pc:sldMk cId="1664784145" sldId="5739"/>
            <ac:cxnSpMk id="65" creationId="{F71ED1D8-D5A6-51C5-74F0-9438625A7744}"/>
          </ac:cxnSpMkLst>
        </pc:cxnChg>
        <pc:cxnChg chg="mod topLvl">
          <ac:chgData name="Vincent Davy Zoonekynd" userId="9b657ceb-2c2e-465a-9d3d-eec3e4197458" providerId="ADAL" clId="{E7E73C21-A7BA-4C5D-B471-D12A4EB5A59C}" dt="2024-02-19T11:31:29.039" v="7930" actId="1036"/>
          <ac:cxnSpMkLst>
            <pc:docMk/>
            <pc:sldMk cId="1664784145" sldId="5739"/>
            <ac:cxnSpMk id="72" creationId="{79CD05A1-1CFB-5168-08BF-4D40C35D58A4}"/>
          </ac:cxnSpMkLst>
        </pc:cxnChg>
        <pc:cxnChg chg="mod topLvl">
          <ac:chgData name="Vincent Davy Zoonekynd" userId="9b657ceb-2c2e-465a-9d3d-eec3e4197458" providerId="ADAL" clId="{E7E73C21-A7BA-4C5D-B471-D12A4EB5A59C}" dt="2024-02-19T11:31:29.039" v="7930" actId="1036"/>
          <ac:cxnSpMkLst>
            <pc:docMk/>
            <pc:sldMk cId="1664784145" sldId="5739"/>
            <ac:cxnSpMk id="73" creationId="{0A42E1E3-67A7-9E80-FF00-5091222EBF04}"/>
          </ac:cxnSpMkLst>
        </pc:cxnChg>
        <pc:cxnChg chg="mod topLvl">
          <ac:chgData name="Vincent Davy Zoonekynd" userId="9b657ceb-2c2e-465a-9d3d-eec3e4197458" providerId="ADAL" clId="{E7E73C21-A7BA-4C5D-B471-D12A4EB5A59C}" dt="2024-02-19T11:31:29.039" v="7930" actId="1036"/>
          <ac:cxnSpMkLst>
            <pc:docMk/>
            <pc:sldMk cId="1664784145" sldId="5739"/>
            <ac:cxnSpMk id="74" creationId="{E604C31E-BDD6-FE5B-D4A8-6AE1359CCEF6}"/>
          </ac:cxnSpMkLst>
        </pc:cxnChg>
        <pc:cxnChg chg="mod topLvl">
          <ac:chgData name="Vincent Davy Zoonekynd" userId="9b657ceb-2c2e-465a-9d3d-eec3e4197458" providerId="ADAL" clId="{E7E73C21-A7BA-4C5D-B471-D12A4EB5A59C}" dt="2024-02-19T11:31:29.039" v="7930" actId="1036"/>
          <ac:cxnSpMkLst>
            <pc:docMk/>
            <pc:sldMk cId="1664784145" sldId="5739"/>
            <ac:cxnSpMk id="75" creationId="{5F4B3B49-7C3C-4F0A-D5BC-01F3C1CF434B}"/>
          </ac:cxnSpMkLst>
        </pc:cxnChg>
        <pc:cxnChg chg="mod topLvl">
          <ac:chgData name="Vincent Davy Zoonekynd" userId="9b657ceb-2c2e-465a-9d3d-eec3e4197458" providerId="ADAL" clId="{E7E73C21-A7BA-4C5D-B471-D12A4EB5A59C}" dt="2024-02-19T11:31:29.039" v="7930" actId="1036"/>
          <ac:cxnSpMkLst>
            <pc:docMk/>
            <pc:sldMk cId="1664784145" sldId="5739"/>
            <ac:cxnSpMk id="76" creationId="{384D2E50-BCE0-39F0-8A0F-D376D3715F2A}"/>
          </ac:cxnSpMkLst>
        </pc:cxnChg>
        <pc:cxnChg chg="mod topLvl">
          <ac:chgData name="Vincent Davy Zoonekynd" userId="9b657ceb-2c2e-465a-9d3d-eec3e4197458" providerId="ADAL" clId="{E7E73C21-A7BA-4C5D-B471-D12A4EB5A59C}" dt="2024-02-19T11:31:29.039" v="7930" actId="1036"/>
          <ac:cxnSpMkLst>
            <pc:docMk/>
            <pc:sldMk cId="1664784145" sldId="5739"/>
            <ac:cxnSpMk id="83" creationId="{FC795716-2C2F-3D49-9C27-B36AF6EB7A13}"/>
          </ac:cxnSpMkLst>
        </pc:cxnChg>
        <pc:cxnChg chg="mod topLvl">
          <ac:chgData name="Vincent Davy Zoonekynd" userId="9b657ceb-2c2e-465a-9d3d-eec3e4197458" providerId="ADAL" clId="{E7E73C21-A7BA-4C5D-B471-D12A4EB5A59C}" dt="2024-02-19T11:31:29.039" v="7930" actId="1036"/>
          <ac:cxnSpMkLst>
            <pc:docMk/>
            <pc:sldMk cId="1664784145" sldId="5739"/>
            <ac:cxnSpMk id="84" creationId="{4EDAF849-E35F-FEF3-7259-EA8AAA8DA8BA}"/>
          </ac:cxnSpMkLst>
        </pc:cxnChg>
        <pc:cxnChg chg="mod topLvl">
          <ac:chgData name="Vincent Davy Zoonekynd" userId="9b657ceb-2c2e-465a-9d3d-eec3e4197458" providerId="ADAL" clId="{E7E73C21-A7BA-4C5D-B471-D12A4EB5A59C}" dt="2024-02-19T11:31:29.039" v="7930" actId="1036"/>
          <ac:cxnSpMkLst>
            <pc:docMk/>
            <pc:sldMk cId="1664784145" sldId="5739"/>
            <ac:cxnSpMk id="85" creationId="{B265A2A2-992B-BED4-E9CE-8D557574501D}"/>
          </ac:cxnSpMkLst>
        </pc:cxnChg>
        <pc:cxnChg chg="mod topLvl">
          <ac:chgData name="Vincent Davy Zoonekynd" userId="9b657ceb-2c2e-465a-9d3d-eec3e4197458" providerId="ADAL" clId="{E7E73C21-A7BA-4C5D-B471-D12A4EB5A59C}" dt="2024-02-19T11:31:29.039" v="7930" actId="1036"/>
          <ac:cxnSpMkLst>
            <pc:docMk/>
            <pc:sldMk cId="1664784145" sldId="5739"/>
            <ac:cxnSpMk id="86" creationId="{5775C84C-2FD1-124F-51F4-1ED7BE525108}"/>
          </ac:cxnSpMkLst>
        </pc:cxnChg>
        <pc:cxnChg chg="mod topLvl">
          <ac:chgData name="Vincent Davy Zoonekynd" userId="9b657ceb-2c2e-465a-9d3d-eec3e4197458" providerId="ADAL" clId="{E7E73C21-A7BA-4C5D-B471-D12A4EB5A59C}" dt="2024-02-19T11:31:29.039" v="7930" actId="1036"/>
          <ac:cxnSpMkLst>
            <pc:docMk/>
            <pc:sldMk cId="1664784145" sldId="5739"/>
            <ac:cxnSpMk id="87" creationId="{605256DB-606B-2C62-1CA5-DD2600A3322F}"/>
          </ac:cxnSpMkLst>
        </pc:cxnChg>
        <pc:cxnChg chg="mod topLvl">
          <ac:chgData name="Vincent Davy Zoonekynd" userId="9b657ceb-2c2e-465a-9d3d-eec3e4197458" providerId="ADAL" clId="{E7E73C21-A7BA-4C5D-B471-D12A4EB5A59C}" dt="2024-02-19T11:31:29.039" v="7930" actId="1036"/>
          <ac:cxnSpMkLst>
            <pc:docMk/>
            <pc:sldMk cId="1664784145" sldId="5739"/>
            <ac:cxnSpMk id="94" creationId="{41D96F4F-A884-DE8E-1A7B-A96829F87CDC}"/>
          </ac:cxnSpMkLst>
        </pc:cxnChg>
        <pc:cxnChg chg="mod topLvl">
          <ac:chgData name="Vincent Davy Zoonekynd" userId="9b657ceb-2c2e-465a-9d3d-eec3e4197458" providerId="ADAL" clId="{E7E73C21-A7BA-4C5D-B471-D12A4EB5A59C}" dt="2024-02-19T11:31:29.039" v="7930" actId="1036"/>
          <ac:cxnSpMkLst>
            <pc:docMk/>
            <pc:sldMk cId="1664784145" sldId="5739"/>
            <ac:cxnSpMk id="95" creationId="{DCAB1DC5-19ED-82FF-78D0-2B324A305C7A}"/>
          </ac:cxnSpMkLst>
        </pc:cxnChg>
        <pc:cxnChg chg="mod topLvl">
          <ac:chgData name="Vincent Davy Zoonekynd" userId="9b657ceb-2c2e-465a-9d3d-eec3e4197458" providerId="ADAL" clId="{E7E73C21-A7BA-4C5D-B471-D12A4EB5A59C}" dt="2024-02-19T11:31:29.039" v="7930" actId="1036"/>
          <ac:cxnSpMkLst>
            <pc:docMk/>
            <pc:sldMk cId="1664784145" sldId="5739"/>
            <ac:cxnSpMk id="96" creationId="{8C9A94D3-2160-D12B-36DA-D7A50A43CC4F}"/>
          </ac:cxnSpMkLst>
        </pc:cxnChg>
        <pc:cxnChg chg="mod topLvl">
          <ac:chgData name="Vincent Davy Zoonekynd" userId="9b657ceb-2c2e-465a-9d3d-eec3e4197458" providerId="ADAL" clId="{E7E73C21-A7BA-4C5D-B471-D12A4EB5A59C}" dt="2024-02-19T11:31:29.039" v="7930" actId="1036"/>
          <ac:cxnSpMkLst>
            <pc:docMk/>
            <pc:sldMk cId="1664784145" sldId="5739"/>
            <ac:cxnSpMk id="97" creationId="{CC45D7F9-DE04-6F37-4A7F-7FC201BA9EEE}"/>
          </ac:cxnSpMkLst>
        </pc:cxnChg>
        <pc:cxnChg chg="mod topLvl">
          <ac:chgData name="Vincent Davy Zoonekynd" userId="9b657ceb-2c2e-465a-9d3d-eec3e4197458" providerId="ADAL" clId="{E7E73C21-A7BA-4C5D-B471-D12A4EB5A59C}" dt="2024-02-19T11:31:29.039" v="7930" actId="1036"/>
          <ac:cxnSpMkLst>
            <pc:docMk/>
            <pc:sldMk cId="1664784145" sldId="5739"/>
            <ac:cxnSpMk id="98" creationId="{D3F53038-5263-0B9D-0025-A689550736F7}"/>
          </ac:cxnSpMkLst>
        </pc:cxnChg>
        <pc:cxnChg chg="mod topLvl">
          <ac:chgData name="Vincent Davy Zoonekynd" userId="9b657ceb-2c2e-465a-9d3d-eec3e4197458" providerId="ADAL" clId="{E7E73C21-A7BA-4C5D-B471-D12A4EB5A59C}" dt="2024-02-19T11:31:29.039" v="7930" actId="1036"/>
          <ac:cxnSpMkLst>
            <pc:docMk/>
            <pc:sldMk cId="1664784145" sldId="5739"/>
            <ac:cxnSpMk id="105" creationId="{87AF6155-472F-78E7-5A51-C35331A641BB}"/>
          </ac:cxnSpMkLst>
        </pc:cxnChg>
        <pc:cxnChg chg="mod topLvl">
          <ac:chgData name="Vincent Davy Zoonekynd" userId="9b657ceb-2c2e-465a-9d3d-eec3e4197458" providerId="ADAL" clId="{E7E73C21-A7BA-4C5D-B471-D12A4EB5A59C}" dt="2024-02-19T11:31:29.039" v="7930" actId="1036"/>
          <ac:cxnSpMkLst>
            <pc:docMk/>
            <pc:sldMk cId="1664784145" sldId="5739"/>
            <ac:cxnSpMk id="106" creationId="{E7051F9B-0CE1-F188-DC4A-E82211BC74E7}"/>
          </ac:cxnSpMkLst>
        </pc:cxnChg>
        <pc:cxnChg chg="mod topLvl">
          <ac:chgData name="Vincent Davy Zoonekynd" userId="9b657ceb-2c2e-465a-9d3d-eec3e4197458" providerId="ADAL" clId="{E7E73C21-A7BA-4C5D-B471-D12A4EB5A59C}" dt="2024-02-19T11:31:29.039" v="7930" actId="1036"/>
          <ac:cxnSpMkLst>
            <pc:docMk/>
            <pc:sldMk cId="1664784145" sldId="5739"/>
            <ac:cxnSpMk id="107" creationId="{B9B3B930-72E4-FD10-94CD-12C52D33AC71}"/>
          </ac:cxnSpMkLst>
        </pc:cxnChg>
        <pc:cxnChg chg="mod topLvl">
          <ac:chgData name="Vincent Davy Zoonekynd" userId="9b657ceb-2c2e-465a-9d3d-eec3e4197458" providerId="ADAL" clId="{E7E73C21-A7BA-4C5D-B471-D12A4EB5A59C}" dt="2024-02-19T11:31:29.039" v="7930" actId="1036"/>
          <ac:cxnSpMkLst>
            <pc:docMk/>
            <pc:sldMk cId="1664784145" sldId="5739"/>
            <ac:cxnSpMk id="108" creationId="{02C97080-31CB-5859-9C66-F0FD3D934131}"/>
          </ac:cxnSpMkLst>
        </pc:cxnChg>
        <pc:cxnChg chg="mod topLvl">
          <ac:chgData name="Vincent Davy Zoonekynd" userId="9b657ceb-2c2e-465a-9d3d-eec3e4197458" providerId="ADAL" clId="{E7E73C21-A7BA-4C5D-B471-D12A4EB5A59C}" dt="2024-02-19T11:31:29.039" v="7930" actId="1036"/>
          <ac:cxnSpMkLst>
            <pc:docMk/>
            <pc:sldMk cId="1664784145" sldId="5739"/>
            <ac:cxnSpMk id="109" creationId="{95FC119E-D564-0EB8-06B4-0B64E6A3C4B9}"/>
          </ac:cxnSpMkLst>
        </pc:cxnChg>
        <pc:cxnChg chg="mod topLvl">
          <ac:chgData name="Vincent Davy Zoonekynd" userId="9b657ceb-2c2e-465a-9d3d-eec3e4197458" providerId="ADAL" clId="{E7E73C21-A7BA-4C5D-B471-D12A4EB5A59C}" dt="2024-02-19T11:34:47.224" v="8273" actId="1035"/>
          <ac:cxnSpMkLst>
            <pc:docMk/>
            <pc:sldMk cId="1664784145" sldId="5739"/>
            <ac:cxnSpMk id="116" creationId="{FA268F2F-6A62-089B-3D08-9BDD9A1906CA}"/>
          </ac:cxnSpMkLst>
        </pc:cxnChg>
        <pc:cxnChg chg="mod topLvl">
          <ac:chgData name="Vincent Davy Zoonekynd" userId="9b657ceb-2c2e-465a-9d3d-eec3e4197458" providerId="ADAL" clId="{E7E73C21-A7BA-4C5D-B471-D12A4EB5A59C}" dt="2024-02-19T11:34:47.224" v="8273" actId="1035"/>
          <ac:cxnSpMkLst>
            <pc:docMk/>
            <pc:sldMk cId="1664784145" sldId="5739"/>
            <ac:cxnSpMk id="117" creationId="{2F1697C1-1289-99EC-B417-E70738C5C87F}"/>
          </ac:cxnSpMkLst>
        </pc:cxnChg>
        <pc:cxnChg chg="mod topLvl">
          <ac:chgData name="Vincent Davy Zoonekynd" userId="9b657ceb-2c2e-465a-9d3d-eec3e4197458" providerId="ADAL" clId="{E7E73C21-A7BA-4C5D-B471-D12A4EB5A59C}" dt="2024-02-19T11:34:47.224" v="8273" actId="1035"/>
          <ac:cxnSpMkLst>
            <pc:docMk/>
            <pc:sldMk cId="1664784145" sldId="5739"/>
            <ac:cxnSpMk id="118" creationId="{49011439-0061-BAF6-CD29-389C4F7F2926}"/>
          </ac:cxnSpMkLst>
        </pc:cxnChg>
        <pc:cxnChg chg="mod topLvl">
          <ac:chgData name="Vincent Davy Zoonekynd" userId="9b657ceb-2c2e-465a-9d3d-eec3e4197458" providerId="ADAL" clId="{E7E73C21-A7BA-4C5D-B471-D12A4EB5A59C}" dt="2024-02-19T11:34:47.224" v="8273" actId="1035"/>
          <ac:cxnSpMkLst>
            <pc:docMk/>
            <pc:sldMk cId="1664784145" sldId="5739"/>
            <ac:cxnSpMk id="119" creationId="{24A6BDC6-AEF1-C24F-5C7E-7D194C3B16E4}"/>
          </ac:cxnSpMkLst>
        </pc:cxnChg>
        <pc:cxnChg chg="mod topLvl">
          <ac:chgData name="Vincent Davy Zoonekynd" userId="9b657ceb-2c2e-465a-9d3d-eec3e4197458" providerId="ADAL" clId="{E7E73C21-A7BA-4C5D-B471-D12A4EB5A59C}" dt="2024-02-19T11:34:47.224" v="8273" actId="1035"/>
          <ac:cxnSpMkLst>
            <pc:docMk/>
            <pc:sldMk cId="1664784145" sldId="5739"/>
            <ac:cxnSpMk id="120" creationId="{5E78CC00-0407-F3FE-589E-C88532E61B71}"/>
          </ac:cxnSpMkLst>
        </pc:cxnChg>
        <pc:cxnChg chg="mod">
          <ac:chgData name="Vincent Davy Zoonekynd" userId="9b657ceb-2c2e-465a-9d3d-eec3e4197458" providerId="ADAL" clId="{E7E73C21-A7BA-4C5D-B471-D12A4EB5A59C}" dt="2024-02-19T11:21:16.983" v="7820" actId="478"/>
          <ac:cxnSpMkLst>
            <pc:docMk/>
            <pc:sldMk cId="1664784145" sldId="5739"/>
            <ac:cxnSpMk id="127" creationId="{28BD57C7-5812-5959-6C87-B8669FE34246}"/>
          </ac:cxnSpMkLst>
        </pc:cxnChg>
        <pc:cxnChg chg="mod">
          <ac:chgData name="Vincent Davy Zoonekynd" userId="9b657ceb-2c2e-465a-9d3d-eec3e4197458" providerId="ADAL" clId="{E7E73C21-A7BA-4C5D-B471-D12A4EB5A59C}" dt="2024-02-19T11:21:16.983" v="7820" actId="478"/>
          <ac:cxnSpMkLst>
            <pc:docMk/>
            <pc:sldMk cId="1664784145" sldId="5739"/>
            <ac:cxnSpMk id="128" creationId="{F38EF392-BAF3-D8FE-779D-BA92E8F08600}"/>
          </ac:cxnSpMkLst>
        </pc:cxnChg>
        <pc:cxnChg chg="mod">
          <ac:chgData name="Vincent Davy Zoonekynd" userId="9b657ceb-2c2e-465a-9d3d-eec3e4197458" providerId="ADAL" clId="{E7E73C21-A7BA-4C5D-B471-D12A4EB5A59C}" dt="2024-02-19T11:21:16.983" v="7820" actId="478"/>
          <ac:cxnSpMkLst>
            <pc:docMk/>
            <pc:sldMk cId="1664784145" sldId="5739"/>
            <ac:cxnSpMk id="129" creationId="{744C48D0-7B12-AF3B-DDEB-2B2C6345990F}"/>
          </ac:cxnSpMkLst>
        </pc:cxnChg>
        <pc:cxnChg chg="mod">
          <ac:chgData name="Vincent Davy Zoonekynd" userId="9b657ceb-2c2e-465a-9d3d-eec3e4197458" providerId="ADAL" clId="{E7E73C21-A7BA-4C5D-B471-D12A4EB5A59C}" dt="2024-02-19T11:21:16.983" v="7820" actId="478"/>
          <ac:cxnSpMkLst>
            <pc:docMk/>
            <pc:sldMk cId="1664784145" sldId="5739"/>
            <ac:cxnSpMk id="130" creationId="{BE7D9C0D-61D6-EFC5-75BE-0D9432AF5AF3}"/>
          </ac:cxnSpMkLst>
        </pc:cxnChg>
        <pc:cxnChg chg="mod">
          <ac:chgData name="Vincent Davy Zoonekynd" userId="9b657ceb-2c2e-465a-9d3d-eec3e4197458" providerId="ADAL" clId="{E7E73C21-A7BA-4C5D-B471-D12A4EB5A59C}" dt="2024-02-19T11:21:16.983" v="7820" actId="478"/>
          <ac:cxnSpMkLst>
            <pc:docMk/>
            <pc:sldMk cId="1664784145" sldId="5739"/>
            <ac:cxnSpMk id="131" creationId="{00F39650-40CB-F35D-EAF2-336227AAAB74}"/>
          </ac:cxnSpMkLst>
        </pc:cxnChg>
        <pc:cxnChg chg="mod topLvl">
          <ac:chgData name="Vincent Davy Zoonekynd" userId="9b657ceb-2c2e-465a-9d3d-eec3e4197458" providerId="ADAL" clId="{E7E73C21-A7BA-4C5D-B471-D12A4EB5A59C}" dt="2024-02-19T11:34:47.224" v="8273" actId="1035"/>
          <ac:cxnSpMkLst>
            <pc:docMk/>
            <pc:sldMk cId="1664784145" sldId="5739"/>
            <ac:cxnSpMk id="138" creationId="{98C7B359-00FF-B11A-2ECF-7BA7250E349A}"/>
          </ac:cxnSpMkLst>
        </pc:cxnChg>
        <pc:cxnChg chg="mod topLvl">
          <ac:chgData name="Vincent Davy Zoonekynd" userId="9b657ceb-2c2e-465a-9d3d-eec3e4197458" providerId="ADAL" clId="{E7E73C21-A7BA-4C5D-B471-D12A4EB5A59C}" dt="2024-02-19T11:34:47.224" v="8273" actId="1035"/>
          <ac:cxnSpMkLst>
            <pc:docMk/>
            <pc:sldMk cId="1664784145" sldId="5739"/>
            <ac:cxnSpMk id="139" creationId="{F6CE241B-6B1B-951A-62D4-C713C824334E}"/>
          </ac:cxnSpMkLst>
        </pc:cxnChg>
        <pc:cxnChg chg="mod topLvl">
          <ac:chgData name="Vincent Davy Zoonekynd" userId="9b657ceb-2c2e-465a-9d3d-eec3e4197458" providerId="ADAL" clId="{E7E73C21-A7BA-4C5D-B471-D12A4EB5A59C}" dt="2024-02-19T11:34:47.224" v="8273" actId="1035"/>
          <ac:cxnSpMkLst>
            <pc:docMk/>
            <pc:sldMk cId="1664784145" sldId="5739"/>
            <ac:cxnSpMk id="140" creationId="{488E42A0-809C-0F40-5A75-2A5AE1BF34B5}"/>
          </ac:cxnSpMkLst>
        </pc:cxnChg>
        <pc:cxnChg chg="mod topLvl">
          <ac:chgData name="Vincent Davy Zoonekynd" userId="9b657ceb-2c2e-465a-9d3d-eec3e4197458" providerId="ADAL" clId="{E7E73C21-A7BA-4C5D-B471-D12A4EB5A59C}" dt="2024-02-19T11:34:47.224" v="8273" actId="1035"/>
          <ac:cxnSpMkLst>
            <pc:docMk/>
            <pc:sldMk cId="1664784145" sldId="5739"/>
            <ac:cxnSpMk id="141" creationId="{1BEE058F-C1AD-B583-310C-C164D1471F06}"/>
          </ac:cxnSpMkLst>
        </pc:cxnChg>
        <pc:cxnChg chg="mod topLvl">
          <ac:chgData name="Vincent Davy Zoonekynd" userId="9b657ceb-2c2e-465a-9d3d-eec3e4197458" providerId="ADAL" clId="{E7E73C21-A7BA-4C5D-B471-D12A4EB5A59C}" dt="2024-02-19T11:34:47.224" v="8273" actId="1035"/>
          <ac:cxnSpMkLst>
            <pc:docMk/>
            <pc:sldMk cId="1664784145" sldId="5739"/>
            <ac:cxnSpMk id="142" creationId="{870918B6-1A63-3E6E-0E44-C8D01BF0C103}"/>
          </ac:cxnSpMkLst>
        </pc:cxnChg>
        <pc:cxnChg chg="mod topLvl">
          <ac:chgData name="Vincent Davy Zoonekynd" userId="9b657ceb-2c2e-465a-9d3d-eec3e4197458" providerId="ADAL" clId="{E7E73C21-A7BA-4C5D-B471-D12A4EB5A59C}" dt="2024-02-19T11:34:47.224" v="8273" actId="1035"/>
          <ac:cxnSpMkLst>
            <pc:docMk/>
            <pc:sldMk cId="1664784145" sldId="5739"/>
            <ac:cxnSpMk id="149" creationId="{E0039C01-2044-303B-A029-882E1A0FAD59}"/>
          </ac:cxnSpMkLst>
        </pc:cxnChg>
        <pc:cxnChg chg="mod topLvl">
          <ac:chgData name="Vincent Davy Zoonekynd" userId="9b657ceb-2c2e-465a-9d3d-eec3e4197458" providerId="ADAL" clId="{E7E73C21-A7BA-4C5D-B471-D12A4EB5A59C}" dt="2024-02-19T11:34:47.224" v="8273" actId="1035"/>
          <ac:cxnSpMkLst>
            <pc:docMk/>
            <pc:sldMk cId="1664784145" sldId="5739"/>
            <ac:cxnSpMk id="150" creationId="{9C2A8C1F-6CC3-245C-2A90-EB5E4C9F3A29}"/>
          </ac:cxnSpMkLst>
        </pc:cxnChg>
        <pc:cxnChg chg="mod topLvl">
          <ac:chgData name="Vincent Davy Zoonekynd" userId="9b657ceb-2c2e-465a-9d3d-eec3e4197458" providerId="ADAL" clId="{E7E73C21-A7BA-4C5D-B471-D12A4EB5A59C}" dt="2024-02-19T11:34:47.224" v="8273" actId="1035"/>
          <ac:cxnSpMkLst>
            <pc:docMk/>
            <pc:sldMk cId="1664784145" sldId="5739"/>
            <ac:cxnSpMk id="151" creationId="{ACDB1497-3B11-4199-5BE0-CD8325155117}"/>
          </ac:cxnSpMkLst>
        </pc:cxnChg>
        <pc:cxnChg chg="mod topLvl">
          <ac:chgData name="Vincent Davy Zoonekynd" userId="9b657ceb-2c2e-465a-9d3d-eec3e4197458" providerId="ADAL" clId="{E7E73C21-A7BA-4C5D-B471-D12A4EB5A59C}" dt="2024-02-20T14:10:43.331" v="9618" actId="1582"/>
          <ac:cxnSpMkLst>
            <pc:docMk/>
            <pc:sldMk cId="1664784145" sldId="5739"/>
            <ac:cxnSpMk id="152" creationId="{FCA01B16-C5E6-F310-4506-A3E40EDB414B}"/>
          </ac:cxnSpMkLst>
        </pc:cxnChg>
        <pc:cxnChg chg="mod topLvl">
          <ac:chgData name="Vincent Davy Zoonekynd" userId="9b657ceb-2c2e-465a-9d3d-eec3e4197458" providerId="ADAL" clId="{E7E73C21-A7BA-4C5D-B471-D12A4EB5A59C}" dt="2024-02-20T14:10:34.205" v="9617"/>
          <ac:cxnSpMkLst>
            <pc:docMk/>
            <pc:sldMk cId="1664784145" sldId="5739"/>
            <ac:cxnSpMk id="153" creationId="{89390F36-3866-EBBB-3843-EE1415B9B2C4}"/>
          </ac:cxnSpMkLst>
        </pc:cxnChg>
        <pc:cxnChg chg="mod topLvl">
          <ac:chgData name="Vincent Davy Zoonekynd" userId="9b657ceb-2c2e-465a-9d3d-eec3e4197458" providerId="ADAL" clId="{E7E73C21-A7BA-4C5D-B471-D12A4EB5A59C}" dt="2024-02-19T11:34:47.224" v="8273" actId="1035"/>
          <ac:cxnSpMkLst>
            <pc:docMk/>
            <pc:sldMk cId="1664784145" sldId="5739"/>
            <ac:cxnSpMk id="160" creationId="{3262D60C-FD88-4BE3-81E4-8CAAED59B490}"/>
          </ac:cxnSpMkLst>
        </pc:cxnChg>
        <pc:cxnChg chg="mod topLvl">
          <ac:chgData name="Vincent Davy Zoonekynd" userId="9b657ceb-2c2e-465a-9d3d-eec3e4197458" providerId="ADAL" clId="{E7E73C21-A7BA-4C5D-B471-D12A4EB5A59C}" dt="2024-02-19T11:34:47.224" v="8273" actId="1035"/>
          <ac:cxnSpMkLst>
            <pc:docMk/>
            <pc:sldMk cId="1664784145" sldId="5739"/>
            <ac:cxnSpMk id="161" creationId="{6C9C2AAA-8172-B779-36BA-795D8FB211F0}"/>
          </ac:cxnSpMkLst>
        </pc:cxnChg>
        <pc:cxnChg chg="mod topLvl">
          <ac:chgData name="Vincent Davy Zoonekynd" userId="9b657ceb-2c2e-465a-9d3d-eec3e4197458" providerId="ADAL" clId="{E7E73C21-A7BA-4C5D-B471-D12A4EB5A59C}" dt="2024-02-19T11:34:47.224" v="8273" actId="1035"/>
          <ac:cxnSpMkLst>
            <pc:docMk/>
            <pc:sldMk cId="1664784145" sldId="5739"/>
            <ac:cxnSpMk id="162" creationId="{99BE8D96-FBC6-2620-BDC4-CEB55A6E7F33}"/>
          </ac:cxnSpMkLst>
        </pc:cxnChg>
        <pc:cxnChg chg="mod topLvl">
          <ac:chgData name="Vincent Davy Zoonekynd" userId="9b657ceb-2c2e-465a-9d3d-eec3e4197458" providerId="ADAL" clId="{E7E73C21-A7BA-4C5D-B471-D12A4EB5A59C}" dt="2024-02-19T11:34:47.224" v="8273" actId="1035"/>
          <ac:cxnSpMkLst>
            <pc:docMk/>
            <pc:sldMk cId="1664784145" sldId="5739"/>
            <ac:cxnSpMk id="163" creationId="{37C9F829-8790-CD71-32C3-180565714B1B}"/>
          </ac:cxnSpMkLst>
        </pc:cxnChg>
        <pc:cxnChg chg="mod topLvl">
          <ac:chgData name="Vincent Davy Zoonekynd" userId="9b657ceb-2c2e-465a-9d3d-eec3e4197458" providerId="ADAL" clId="{E7E73C21-A7BA-4C5D-B471-D12A4EB5A59C}" dt="2024-02-20T14:10:11.425" v="9616" actId="1582"/>
          <ac:cxnSpMkLst>
            <pc:docMk/>
            <pc:sldMk cId="1664784145" sldId="5739"/>
            <ac:cxnSpMk id="164" creationId="{67371AD9-D0AC-CAAE-0257-D7EBFEF8394A}"/>
          </ac:cxnSpMkLst>
        </pc:cxnChg>
        <pc:cxnChg chg="mod topLvl">
          <ac:chgData name="Vincent Davy Zoonekynd" userId="9b657ceb-2c2e-465a-9d3d-eec3e4197458" providerId="ADAL" clId="{E7E73C21-A7BA-4C5D-B471-D12A4EB5A59C}" dt="2024-02-19T11:34:47.224" v="8273" actId="1035"/>
          <ac:cxnSpMkLst>
            <pc:docMk/>
            <pc:sldMk cId="1664784145" sldId="5739"/>
            <ac:cxnSpMk id="171" creationId="{D88578C3-20DC-A89B-23E6-28B99B04B27E}"/>
          </ac:cxnSpMkLst>
        </pc:cxnChg>
        <pc:cxnChg chg="mod topLvl">
          <ac:chgData name="Vincent Davy Zoonekynd" userId="9b657ceb-2c2e-465a-9d3d-eec3e4197458" providerId="ADAL" clId="{E7E73C21-A7BA-4C5D-B471-D12A4EB5A59C}" dt="2024-02-19T11:34:47.224" v="8273" actId="1035"/>
          <ac:cxnSpMkLst>
            <pc:docMk/>
            <pc:sldMk cId="1664784145" sldId="5739"/>
            <ac:cxnSpMk id="172" creationId="{3D5E25BD-8118-F845-E165-B9590FBAFBFE}"/>
          </ac:cxnSpMkLst>
        </pc:cxnChg>
        <pc:cxnChg chg="mod topLvl">
          <ac:chgData name="Vincent Davy Zoonekynd" userId="9b657ceb-2c2e-465a-9d3d-eec3e4197458" providerId="ADAL" clId="{E7E73C21-A7BA-4C5D-B471-D12A4EB5A59C}" dt="2024-02-19T11:34:47.224" v="8273" actId="1035"/>
          <ac:cxnSpMkLst>
            <pc:docMk/>
            <pc:sldMk cId="1664784145" sldId="5739"/>
            <ac:cxnSpMk id="173" creationId="{7A9814A5-D31B-DC14-8FB7-BA3E8FC4DE40}"/>
          </ac:cxnSpMkLst>
        </pc:cxnChg>
        <pc:cxnChg chg="mod topLvl">
          <ac:chgData name="Vincent Davy Zoonekynd" userId="9b657ceb-2c2e-465a-9d3d-eec3e4197458" providerId="ADAL" clId="{E7E73C21-A7BA-4C5D-B471-D12A4EB5A59C}" dt="2024-02-19T11:34:47.224" v="8273" actId="1035"/>
          <ac:cxnSpMkLst>
            <pc:docMk/>
            <pc:sldMk cId="1664784145" sldId="5739"/>
            <ac:cxnSpMk id="174" creationId="{20A50B0F-5293-DC2E-4EE4-3BBB7EC1B34E}"/>
          </ac:cxnSpMkLst>
        </pc:cxnChg>
        <pc:cxnChg chg="mod topLvl">
          <ac:chgData name="Vincent Davy Zoonekynd" userId="9b657ceb-2c2e-465a-9d3d-eec3e4197458" providerId="ADAL" clId="{E7E73C21-A7BA-4C5D-B471-D12A4EB5A59C}" dt="2024-02-20T14:11:58.102" v="9657"/>
          <ac:cxnSpMkLst>
            <pc:docMk/>
            <pc:sldMk cId="1664784145" sldId="5739"/>
            <ac:cxnSpMk id="175" creationId="{C48F0912-7B1D-32DB-F324-600F63A356A7}"/>
          </ac:cxnSpMkLst>
        </pc:cxnChg>
        <pc:cxnChg chg="add mod">
          <ac:chgData name="Vincent Davy Zoonekynd" userId="9b657ceb-2c2e-465a-9d3d-eec3e4197458" providerId="ADAL" clId="{E7E73C21-A7BA-4C5D-B471-D12A4EB5A59C}" dt="2024-02-19T11:31:29.039" v="7930" actId="1036"/>
          <ac:cxnSpMkLst>
            <pc:docMk/>
            <pc:sldMk cId="1664784145" sldId="5739"/>
            <ac:cxnSpMk id="176" creationId="{7F0AACEF-83A0-0180-118F-BA5996268FAA}"/>
          </ac:cxnSpMkLst>
        </pc:cxnChg>
        <pc:cxnChg chg="add mod">
          <ac:chgData name="Vincent Davy Zoonekynd" userId="9b657ceb-2c2e-465a-9d3d-eec3e4197458" providerId="ADAL" clId="{E7E73C21-A7BA-4C5D-B471-D12A4EB5A59C}" dt="2024-02-19T11:31:29.039" v="7930" actId="1036"/>
          <ac:cxnSpMkLst>
            <pc:docMk/>
            <pc:sldMk cId="1664784145" sldId="5739"/>
            <ac:cxnSpMk id="180" creationId="{389AF5CB-58A8-8F5A-DAB1-FFA89222BD56}"/>
          </ac:cxnSpMkLst>
        </pc:cxnChg>
        <pc:cxnChg chg="add mod">
          <ac:chgData name="Vincent Davy Zoonekynd" userId="9b657ceb-2c2e-465a-9d3d-eec3e4197458" providerId="ADAL" clId="{E7E73C21-A7BA-4C5D-B471-D12A4EB5A59C}" dt="2024-02-19T11:31:29.039" v="7930" actId="1036"/>
          <ac:cxnSpMkLst>
            <pc:docMk/>
            <pc:sldMk cId="1664784145" sldId="5739"/>
            <ac:cxnSpMk id="183" creationId="{3044B4B9-BBD3-D120-9DFD-AC58C6FCB02B}"/>
          </ac:cxnSpMkLst>
        </pc:cxnChg>
        <pc:cxnChg chg="add mod">
          <ac:chgData name="Vincent Davy Zoonekynd" userId="9b657ceb-2c2e-465a-9d3d-eec3e4197458" providerId="ADAL" clId="{E7E73C21-A7BA-4C5D-B471-D12A4EB5A59C}" dt="2024-02-19T11:31:29.039" v="7930" actId="1036"/>
          <ac:cxnSpMkLst>
            <pc:docMk/>
            <pc:sldMk cId="1664784145" sldId="5739"/>
            <ac:cxnSpMk id="186" creationId="{E88BC683-2B41-0C61-50C8-D950DEFF6D82}"/>
          </ac:cxnSpMkLst>
        </pc:cxnChg>
        <pc:cxnChg chg="add mod">
          <ac:chgData name="Vincent Davy Zoonekynd" userId="9b657ceb-2c2e-465a-9d3d-eec3e4197458" providerId="ADAL" clId="{E7E73C21-A7BA-4C5D-B471-D12A4EB5A59C}" dt="2024-02-19T11:31:29.039" v="7930" actId="1036"/>
          <ac:cxnSpMkLst>
            <pc:docMk/>
            <pc:sldMk cId="1664784145" sldId="5739"/>
            <ac:cxnSpMk id="189" creationId="{63CE661B-B2E4-8100-72BD-6BD37D7970DB}"/>
          </ac:cxnSpMkLst>
        </pc:cxnChg>
        <pc:cxnChg chg="add mod">
          <ac:chgData name="Vincent Davy Zoonekynd" userId="9b657ceb-2c2e-465a-9d3d-eec3e4197458" providerId="ADAL" clId="{E7E73C21-A7BA-4C5D-B471-D12A4EB5A59C}" dt="2024-02-19T11:31:29.039" v="7930" actId="1036"/>
          <ac:cxnSpMkLst>
            <pc:docMk/>
            <pc:sldMk cId="1664784145" sldId="5739"/>
            <ac:cxnSpMk id="192" creationId="{640458DF-8BB2-816B-05DD-7305B3216178}"/>
          </ac:cxnSpMkLst>
        </pc:cxnChg>
        <pc:cxnChg chg="add mod">
          <ac:chgData name="Vincent Davy Zoonekynd" userId="9b657ceb-2c2e-465a-9d3d-eec3e4197458" providerId="ADAL" clId="{E7E73C21-A7BA-4C5D-B471-D12A4EB5A59C}" dt="2024-02-19T11:31:29.039" v="7930" actId="1036"/>
          <ac:cxnSpMkLst>
            <pc:docMk/>
            <pc:sldMk cId="1664784145" sldId="5739"/>
            <ac:cxnSpMk id="195" creationId="{F028651F-4FC0-BB7C-2407-B897C8B3825E}"/>
          </ac:cxnSpMkLst>
        </pc:cxnChg>
        <pc:cxnChg chg="add mod">
          <ac:chgData name="Vincent Davy Zoonekynd" userId="9b657ceb-2c2e-465a-9d3d-eec3e4197458" providerId="ADAL" clId="{E7E73C21-A7BA-4C5D-B471-D12A4EB5A59C}" dt="2024-02-19T11:31:29.039" v="7930" actId="1036"/>
          <ac:cxnSpMkLst>
            <pc:docMk/>
            <pc:sldMk cId="1664784145" sldId="5739"/>
            <ac:cxnSpMk id="198" creationId="{A9F83E27-B0BF-F6CC-ADBE-5925CA1514D5}"/>
          </ac:cxnSpMkLst>
        </pc:cxnChg>
        <pc:cxnChg chg="add mod">
          <ac:chgData name="Vincent Davy Zoonekynd" userId="9b657ceb-2c2e-465a-9d3d-eec3e4197458" providerId="ADAL" clId="{E7E73C21-A7BA-4C5D-B471-D12A4EB5A59C}" dt="2024-02-19T11:31:29.039" v="7930" actId="1036"/>
          <ac:cxnSpMkLst>
            <pc:docMk/>
            <pc:sldMk cId="1664784145" sldId="5739"/>
            <ac:cxnSpMk id="202" creationId="{F736EAF5-6500-743C-A4A4-7C396719E9C1}"/>
          </ac:cxnSpMkLst>
        </pc:cxnChg>
        <pc:cxnChg chg="add mod">
          <ac:chgData name="Vincent Davy Zoonekynd" userId="9b657ceb-2c2e-465a-9d3d-eec3e4197458" providerId="ADAL" clId="{E7E73C21-A7BA-4C5D-B471-D12A4EB5A59C}" dt="2024-02-19T11:31:29.039" v="7930" actId="1036"/>
          <ac:cxnSpMkLst>
            <pc:docMk/>
            <pc:sldMk cId="1664784145" sldId="5739"/>
            <ac:cxnSpMk id="205" creationId="{4E1F9A32-D289-1E0C-C0D4-64D12C71BE6B}"/>
          </ac:cxnSpMkLst>
        </pc:cxnChg>
        <pc:cxnChg chg="add mod">
          <ac:chgData name="Vincent Davy Zoonekynd" userId="9b657ceb-2c2e-465a-9d3d-eec3e4197458" providerId="ADAL" clId="{E7E73C21-A7BA-4C5D-B471-D12A4EB5A59C}" dt="2024-02-19T11:31:29.039" v="7930" actId="1036"/>
          <ac:cxnSpMkLst>
            <pc:docMk/>
            <pc:sldMk cId="1664784145" sldId="5739"/>
            <ac:cxnSpMk id="208" creationId="{410138EE-6DBE-6069-D97C-82A306E16789}"/>
          </ac:cxnSpMkLst>
        </pc:cxnChg>
        <pc:cxnChg chg="add mod">
          <ac:chgData name="Vincent Davy Zoonekynd" userId="9b657ceb-2c2e-465a-9d3d-eec3e4197458" providerId="ADAL" clId="{E7E73C21-A7BA-4C5D-B471-D12A4EB5A59C}" dt="2024-02-19T11:27:20.528" v="7880"/>
          <ac:cxnSpMkLst>
            <pc:docMk/>
            <pc:sldMk cId="1664784145" sldId="5739"/>
            <ac:cxnSpMk id="211" creationId="{74556C63-C2C0-F89A-5951-6BF39DE4DEC0}"/>
          </ac:cxnSpMkLst>
        </pc:cxnChg>
        <pc:cxnChg chg="add mod">
          <ac:chgData name="Vincent Davy Zoonekynd" userId="9b657ceb-2c2e-465a-9d3d-eec3e4197458" providerId="ADAL" clId="{E7E73C21-A7BA-4C5D-B471-D12A4EB5A59C}" dt="2024-02-19T11:27:20.528" v="7880"/>
          <ac:cxnSpMkLst>
            <pc:docMk/>
            <pc:sldMk cId="1664784145" sldId="5739"/>
            <ac:cxnSpMk id="212" creationId="{763576AC-9F59-54BA-2A37-3984C6713510}"/>
          </ac:cxnSpMkLst>
        </pc:cxnChg>
        <pc:cxnChg chg="add mod">
          <ac:chgData name="Vincent Davy Zoonekynd" userId="9b657ceb-2c2e-465a-9d3d-eec3e4197458" providerId="ADAL" clId="{E7E73C21-A7BA-4C5D-B471-D12A4EB5A59C}" dt="2024-02-19T11:27:20.528" v="7880"/>
          <ac:cxnSpMkLst>
            <pc:docMk/>
            <pc:sldMk cId="1664784145" sldId="5739"/>
            <ac:cxnSpMk id="213" creationId="{6C2F07A0-BA53-517A-18D6-4A8AD63DBFC0}"/>
          </ac:cxnSpMkLst>
        </pc:cxnChg>
        <pc:cxnChg chg="add mod">
          <ac:chgData name="Vincent Davy Zoonekynd" userId="9b657ceb-2c2e-465a-9d3d-eec3e4197458" providerId="ADAL" clId="{E7E73C21-A7BA-4C5D-B471-D12A4EB5A59C}" dt="2024-02-19T11:27:20.528" v="7880"/>
          <ac:cxnSpMkLst>
            <pc:docMk/>
            <pc:sldMk cId="1664784145" sldId="5739"/>
            <ac:cxnSpMk id="214" creationId="{DDBA60A0-6E63-0354-C973-20E05A6F83DD}"/>
          </ac:cxnSpMkLst>
        </pc:cxnChg>
        <pc:cxnChg chg="add mod">
          <ac:chgData name="Vincent Davy Zoonekynd" userId="9b657ceb-2c2e-465a-9d3d-eec3e4197458" providerId="ADAL" clId="{E7E73C21-A7BA-4C5D-B471-D12A4EB5A59C}" dt="2024-02-19T11:27:20.528" v="7880"/>
          <ac:cxnSpMkLst>
            <pc:docMk/>
            <pc:sldMk cId="1664784145" sldId="5739"/>
            <ac:cxnSpMk id="215" creationId="{FFDCBDA3-6F9C-BC93-9494-22CC5B6784F6}"/>
          </ac:cxnSpMkLst>
        </pc:cxnChg>
        <pc:cxnChg chg="add mod">
          <ac:chgData name="Vincent Davy Zoonekynd" userId="9b657ceb-2c2e-465a-9d3d-eec3e4197458" providerId="ADAL" clId="{E7E73C21-A7BA-4C5D-B471-D12A4EB5A59C}" dt="2024-02-19T11:31:29.039" v="7930" actId="1036"/>
          <ac:cxnSpMkLst>
            <pc:docMk/>
            <pc:sldMk cId="1664784145" sldId="5739"/>
            <ac:cxnSpMk id="216" creationId="{7E795606-0CE7-79E8-FF27-BB90051AA680}"/>
          </ac:cxnSpMkLst>
        </pc:cxnChg>
      </pc:sldChg>
      <pc:sldChg chg="addSp delSp modSp new mod">
        <pc:chgData name="Vincent Davy Zoonekynd" userId="9b657ceb-2c2e-465a-9d3d-eec3e4197458" providerId="ADAL" clId="{E7E73C21-A7BA-4C5D-B471-D12A4EB5A59C}" dt="2024-02-19T12:42:05.823" v="8939" actId="20577"/>
        <pc:sldMkLst>
          <pc:docMk/>
          <pc:sldMk cId="3091675406" sldId="5740"/>
        </pc:sldMkLst>
        <pc:spChg chg="mod">
          <ac:chgData name="Vincent Davy Zoonekynd" userId="9b657ceb-2c2e-465a-9d3d-eec3e4197458" providerId="ADAL" clId="{E7E73C21-A7BA-4C5D-B471-D12A4EB5A59C}" dt="2024-02-19T12:42:05.823" v="8939" actId="20577"/>
          <ac:spMkLst>
            <pc:docMk/>
            <pc:sldMk cId="3091675406" sldId="5740"/>
            <ac:spMk id="2" creationId="{B2F1385E-FEC6-7F42-0798-D15C73AB88AC}"/>
          </ac:spMkLst>
        </pc:spChg>
        <pc:spChg chg="del">
          <ac:chgData name="Vincent Davy Zoonekynd" userId="9b657ceb-2c2e-465a-9d3d-eec3e4197458" providerId="ADAL" clId="{E7E73C21-A7BA-4C5D-B471-D12A4EB5A59C}" dt="2024-02-19T12:30:17.198" v="8556" actId="478"/>
          <ac:spMkLst>
            <pc:docMk/>
            <pc:sldMk cId="3091675406" sldId="5740"/>
            <ac:spMk id="3" creationId="{A0871C41-547D-7D28-F61A-4687AC3BCC74}"/>
          </ac:spMkLst>
        </pc:spChg>
        <pc:spChg chg="add mod topLvl">
          <ac:chgData name="Vincent Davy Zoonekynd" userId="9b657ceb-2c2e-465a-9d3d-eec3e4197458" providerId="ADAL" clId="{E7E73C21-A7BA-4C5D-B471-D12A4EB5A59C}" dt="2024-02-19T12:33:06.613" v="8611" actId="165"/>
          <ac:spMkLst>
            <pc:docMk/>
            <pc:sldMk cId="3091675406" sldId="5740"/>
            <ac:spMk id="5" creationId="{E188B0B0-3FEE-93F0-1CEF-1263F490F8FB}"/>
          </ac:spMkLst>
        </pc:spChg>
        <pc:spChg chg="add mod topLvl">
          <ac:chgData name="Vincent Davy Zoonekynd" userId="9b657ceb-2c2e-465a-9d3d-eec3e4197458" providerId="ADAL" clId="{E7E73C21-A7BA-4C5D-B471-D12A4EB5A59C}" dt="2024-02-19T12:33:06.613" v="8611" actId="165"/>
          <ac:spMkLst>
            <pc:docMk/>
            <pc:sldMk cId="3091675406" sldId="5740"/>
            <ac:spMk id="6" creationId="{E8B335E5-C97D-228B-BB44-4CD5867D9726}"/>
          </ac:spMkLst>
        </pc:spChg>
        <pc:spChg chg="add mod topLvl">
          <ac:chgData name="Vincent Davy Zoonekynd" userId="9b657ceb-2c2e-465a-9d3d-eec3e4197458" providerId="ADAL" clId="{E7E73C21-A7BA-4C5D-B471-D12A4EB5A59C}" dt="2024-02-19T12:33:06.613" v="8611" actId="165"/>
          <ac:spMkLst>
            <pc:docMk/>
            <pc:sldMk cId="3091675406" sldId="5740"/>
            <ac:spMk id="7" creationId="{E2F0EBC0-DD70-C4A9-50DA-8BA4EAE7D18A}"/>
          </ac:spMkLst>
        </pc:spChg>
        <pc:spChg chg="add mod">
          <ac:chgData name="Vincent Davy Zoonekynd" userId="9b657ceb-2c2e-465a-9d3d-eec3e4197458" providerId="ADAL" clId="{E7E73C21-A7BA-4C5D-B471-D12A4EB5A59C}" dt="2024-02-19T12:31:16.123" v="8596"/>
          <ac:spMkLst>
            <pc:docMk/>
            <pc:sldMk cId="3091675406" sldId="5740"/>
            <ac:spMk id="13" creationId="{3665FC26-A774-139F-0C13-36BD18334F99}"/>
          </ac:spMkLst>
        </pc:spChg>
        <pc:spChg chg="add mod">
          <ac:chgData name="Vincent Davy Zoonekynd" userId="9b657ceb-2c2e-465a-9d3d-eec3e4197458" providerId="ADAL" clId="{E7E73C21-A7BA-4C5D-B471-D12A4EB5A59C}" dt="2024-02-19T12:31:16.123" v="8596"/>
          <ac:spMkLst>
            <pc:docMk/>
            <pc:sldMk cId="3091675406" sldId="5740"/>
            <ac:spMk id="14" creationId="{3D226FD4-42F2-0C29-C231-F508A7F0F088}"/>
          </ac:spMkLst>
        </pc:spChg>
        <pc:spChg chg="add mod">
          <ac:chgData name="Vincent Davy Zoonekynd" userId="9b657ceb-2c2e-465a-9d3d-eec3e4197458" providerId="ADAL" clId="{E7E73C21-A7BA-4C5D-B471-D12A4EB5A59C}" dt="2024-02-19T12:31:16.123" v="8596"/>
          <ac:spMkLst>
            <pc:docMk/>
            <pc:sldMk cId="3091675406" sldId="5740"/>
            <ac:spMk id="15" creationId="{3159F145-0A98-C548-BC69-597D88932152}"/>
          </ac:spMkLst>
        </pc:spChg>
        <pc:spChg chg="mod topLvl">
          <ac:chgData name="Vincent Davy Zoonekynd" userId="9b657ceb-2c2e-465a-9d3d-eec3e4197458" providerId="ADAL" clId="{E7E73C21-A7BA-4C5D-B471-D12A4EB5A59C}" dt="2024-02-19T12:33:06.613" v="8611" actId="165"/>
          <ac:spMkLst>
            <pc:docMk/>
            <pc:sldMk cId="3091675406" sldId="5740"/>
            <ac:spMk id="20" creationId="{7BEADCF7-D2AD-37A7-69A1-F5757277E28D}"/>
          </ac:spMkLst>
        </pc:spChg>
        <pc:spChg chg="mod topLvl">
          <ac:chgData name="Vincent Davy Zoonekynd" userId="9b657ceb-2c2e-465a-9d3d-eec3e4197458" providerId="ADAL" clId="{E7E73C21-A7BA-4C5D-B471-D12A4EB5A59C}" dt="2024-02-19T12:33:06.613" v="8611" actId="165"/>
          <ac:spMkLst>
            <pc:docMk/>
            <pc:sldMk cId="3091675406" sldId="5740"/>
            <ac:spMk id="21" creationId="{0E2B3684-7F8C-8513-2E76-4A3B0DA3423F}"/>
          </ac:spMkLst>
        </pc:spChg>
        <pc:spChg chg="mod topLvl">
          <ac:chgData name="Vincent Davy Zoonekynd" userId="9b657ceb-2c2e-465a-9d3d-eec3e4197458" providerId="ADAL" clId="{E7E73C21-A7BA-4C5D-B471-D12A4EB5A59C}" dt="2024-02-19T12:33:06.613" v="8611" actId="165"/>
          <ac:spMkLst>
            <pc:docMk/>
            <pc:sldMk cId="3091675406" sldId="5740"/>
            <ac:spMk id="22" creationId="{CC9B3C69-8E2C-10C1-1CD9-3CE4C51ED63A}"/>
          </ac:spMkLst>
        </pc:spChg>
        <pc:spChg chg="mod topLvl">
          <ac:chgData name="Vincent Davy Zoonekynd" userId="9b657ceb-2c2e-465a-9d3d-eec3e4197458" providerId="ADAL" clId="{E7E73C21-A7BA-4C5D-B471-D12A4EB5A59C}" dt="2024-02-19T12:33:06.613" v="8611" actId="165"/>
          <ac:spMkLst>
            <pc:docMk/>
            <pc:sldMk cId="3091675406" sldId="5740"/>
            <ac:spMk id="26" creationId="{40357C3A-E540-3D07-A358-216A0E050960}"/>
          </ac:spMkLst>
        </pc:spChg>
        <pc:spChg chg="mod topLvl">
          <ac:chgData name="Vincent Davy Zoonekynd" userId="9b657ceb-2c2e-465a-9d3d-eec3e4197458" providerId="ADAL" clId="{E7E73C21-A7BA-4C5D-B471-D12A4EB5A59C}" dt="2024-02-19T12:33:06.613" v="8611" actId="165"/>
          <ac:spMkLst>
            <pc:docMk/>
            <pc:sldMk cId="3091675406" sldId="5740"/>
            <ac:spMk id="27" creationId="{543C351D-742C-A298-F231-BAD8C9643AD4}"/>
          </ac:spMkLst>
        </pc:spChg>
        <pc:spChg chg="mod topLvl">
          <ac:chgData name="Vincent Davy Zoonekynd" userId="9b657ceb-2c2e-465a-9d3d-eec3e4197458" providerId="ADAL" clId="{E7E73C21-A7BA-4C5D-B471-D12A4EB5A59C}" dt="2024-02-19T12:33:06.613" v="8611" actId="165"/>
          <ac:spMkLst>
            <pc:docMk/>
            <pc:sldMk cId="3091675406" sldId="5740"/>
            <ac:spMk id="28" creationId="{3DD0BB42-10AB-095E-BA52-FFB2B9783139}"/>
          </ac:spMkLst>
        </pc:spChg>
        <pc:spChg chg="mod topLvl">
          <ac:chgData name="Vincent Davy Zoonekynd" userId="9b657ceb-2c2e-465a-9d3d-eec3e4197458" providerId="ADAL" clId="{E7E73C21-A7BA-4C5D-B471-D12A4EB5A59C}" dt="2024-02-19T12:33:06.613" v="8611" actId="165"/>
          <ac:spMkLst>
            <pc:docMk/>
            <pc:sldMk cId="3091675406" sldId="5740"/>
            <ac:spMk id="32" creationId="{2E669A11-D239-4CED-0B12-C82400F77E35}"/>
          </ac:spMkLst>
        </pc:spChg>
        <pc:spChg chg="mod topLvl">
          <ac:chgData name="Vincent Davy Zoonekynd" userId="9b657ceb-2c2e-465a-9d3d-eec3e4197458" providerId="ADAL" clId="{E7E73C21-A7BA-4C5D-B471-D12A4EB5A59C}" dt="2024-02-19T12:33:06.613" v="8611" actId="165"/>
          <ac:spMkLst>
            <pc:docMk/>
            <pc:sldMk cId="3091675406" sldId="5740"/>
            <ac:spMk id="33" creationId="{556AC483-FBA9-C14A-2775-1B04F73B0713}"/>
          </ac:spMkLst>
        </pc:spChg>
        <pc:spChg chg="mod topLvl">
          <ac:chgData name="Vincent Davy Zoonekynd" userId="9b657ceb-2c2e-465a-9d3d-eec3e4197458" providerId="ADAL" clId="{E7E73C21-A7BA-4C5D-B471-D12A4EB5A59C}" dt="2024-02-19T12:33:06.613" v="8611" actId="165"/>
          <ac:spMkLst>
            <pc:docMk/>
            <pc:sldMk cId="3091675406" sldId="5740"/>
            <ac:spMk id="34" creationId="{90F30321-4943-8F0E-FC07-FC24BDF191D8}"/>
          </ac:spMkLst>
        </pc:spChg>
        <pc:spChg chg="del mod topLvl">
          <ac:chgData name="Vincent Davy Zoonekynd" userId="9b657ceb-2c2e-465a-9d3d-eec3e4197458" providerId="ADAL" clId="{E7E73C21-A7BA-4C5D-B471-D12A4EB5A59C}" dt="2024-02-19T12:38:18.566" v="8782" actId="478"/>
          <ac:spMkLst>
            <pc:docMk/>
            <pc:sldMk cId="3091675406" sldId="5740"/>
            <ac:spMk id="38" creationId="{45DC09AF-8765-BA5E-E355-977EDFCF8448}"/>
          </ac:spMkLst>
        </pc:spChg>
        <pc:spChg chg="del mod topLvl">
          <ac:chgData name="Vincent Davy Zoonekynd" userId="9b657ceb-2c2e-465a-9d3d-eec3e4197458" providerId="ADAL" clId="{E7E73C21-A7BA-4C5D-B471-D12A4EB5A59C}" dt="2024-02-19T12:38:18.566" v="8782" actId="478"/>
          <ac:spMkLst>
            <pc:docMk/>
            <pc:sldMk cId="3091675406" sldId="5740"/>
            <ac:spMk id="39" creationId="{E920ACA7-9820-0078-A8F8-A6D3D15769C5}"/>
          </ac:spMkLst>
        </pc:spChg>
        <pc:spChg chg="del mod topLvl">
          <ac:chgData name="Vincent Davy Zoonekynd" userId="9b657ceb-2c2e-465a-9d3d-eec3e4197458" providerId="ADAL" clId="{E7E73C21-A7BA-4C5D-B471-D12A4EB5A59C}" dt="2024-02-19T12:38:18.566" v="8782" actId="478"/>
          <ac:spMkLst>
            <pc:docMk/>
            <pc:sldMk cId="3091675406" sldId="5740"/>
            <ac:spMk id="40" creationId="{9BBA4C24-74A4-5A68-EC79-3A37D44C5C93}"/>
          </ac:spMkLst>
        </pc:spChg>
        <pc:spChg chg="add mod">
          <ac:chgData name="Vincent Davy Zoonekynd" userId="9b657ceb-2c2e-465a-9d3d-eec3e4197458" providerId="ADAL" clId="{E7E73C21-A7BA-4C5D-B471-D12A4EB5A59C}" dt="2024-02-19T12:34:52.896" v="8630" actId="122"/>
          <ac:spMkLst>
            <pc:docMk/>
            <pc:sldMk cId="3091675406" sldId="5740"/>
            <ac:spMk id="42" creationId="{CEAC3AA1-D98A-972E-369B-FB9B0A0C6613}"/>
          </ac:spMkLst>
        </pc:spChg>
        <pc:spChg chg="add mod">
          <ac:chgData name="Vincent Davy Zoonekynd" userId="9b657ceb-2c2e-465a-9d3d-eec3e4197458" providerId="ADAL" clId="{E7E73C21-A7BA-4C5D-B471-D12A4EB5A59C}" dt="2024-02-19T12:35:04.815" v="8632" actId="1076"/>
          <ac:spMkLst>
            <pc:docMk/>
            <pc:sldMk cId="3091675406" sldId="5740"/>
            <ac:spMk id="43" creationId="{B8C8B7CB-AB77-74ED-550E-AAA9F7D1539A}"/>
          </ac:spMkLst>
        </pc:spChg>
        <pc:spChg chg="add mod">
          <ac:chgData name="Vincent Davy Zoonekynd" userId="9b657ceb-2c2e-465a-9d3d-eec3e4197458" providerId="ADAL" clId="{E7E73C21-A7BA-4C5D-B471-D12A4EB5A59C}" dt="2024-02-19T12:35:13.845" v="8634" actId="1076"/>
          <ac:spMkLst>
            <pc:docMk/>
            <pc:sldMk cId="3091675406" sldId="5740"/>
            <ac:spMk id="44" creationId="{294AE693-8CC0-2E11-440A-C4BAA49D2E22}"/>
          </ac:spMkLst>
        </pc:spChg>
        <pc:spChg chg="add mod">
          <ac:chgData name="Vincent Davy Zoonekynd" userId="9b657ceb-2c2e-465a-9d3d-eec3e4197458" providerId="ADAL" clId="{E7E73C21-A7BA-4C5D-B471-D12A4EB5A59C}" dt="2024-02-19T12:35:42.736" v="8650" actId="20577"/>
          <ac:spMkLst>
            <pc:docMk/>
            <pc:sldMk cId="3091675406" sldId="5740"/>
            <ac:spMk id="45" creationId="{EDF32CD2-49EE-2182-D605-BFC3AC74F7E2}"/>
          </ac:spMkLst>
        </pc:spChg>
        <pc:spChg chg="add del mod">
          <ac:chgData name="Vincent Davy Zoonekynd" userId="9b657ceb-2c2e-465a-9d3d-eec3e4197458" providerId="ADAL" clId="{E7E73C21-A7BA-4C5D-B471-D12A4EB5A59C}" dt="2024-02-19T12:38:22.142" v="8783" actId="478"/>
          <ac:spMkLst>
            <pc:docMk/>
            <pc:sldMk cId="3091675406" sldId="5740"/>
            <ac:spMk id="46" creationId="{42223189-4B84-84C8-7B9C-4897134A8A95}"/>
          </ac:spMkLst>
        </pc:spChg>
        <pc:spChg chg="add mod">
          <ac:chgData name="Vincent Davy Zoonekynd" userId="9b657ceb-2c2e-465a-9d3d-eec3e4197458" providerId="ADAL" clId="{E7E73C21-A7BA-4C5D-B471-D12A4EB5A59C}" dt="2024-02-19T12:37:34.706" v="8753" actId="207"/>
          <ac:spMkLst>
            <pc:docMk/>
            <pc:sldMk cId="3091675406" sldId="5740"/>
            <ac:spMk id="48" creationId="{49438977-BD40-C61A-A901-3F7B5FA7F2BF}"/>
          </ac:spMkLst>
        </pc:spChg>
        <pc:spChg chg="add mod">
          <ac:chgData name="Vincent Davy Zoonekynd" userId="9b657ceb-2c2e-465a-9d3d-eec3e4197458" providerId="ADAL" clId="{E7E73C21-A7BA-4C5D-B471-D12A4EB5A59C}" dt="2024-02-19T12:36:19.782" v="8745" actId="1036"/>
          <ac:spMkLst>
            <pc:docMk/>
            <pc:sldMk cId="3091675406" sldId="5740"/>
            <ac:spMk id="49" creationId="{90D82744-7D77-DBB6-979E-A8CC9C225435}"/>
          </ac:spMkLst>
        </pc:spChg>
        <pc:spChg chg="add mod">
          <ac:chgData name="Vincent Davy Zoonekynd" userId="9b657ceb-2c2e-465a-9d3d-eec3e4197458" providerId="ADAL" clId="{E7E73C21-A7BA-4C5D-B471-D12A4EB5A59C}" dt="2024-02-19T12:36:19.782" v="8745" actId="1036"/>
          <ac:spMkLst>
            <pc:docMk/>
            <pc:sldMk cId="3091675406" sldId="5740"/>
            <ac:spMk id="50" creationId="{19835DEB-D8D0-5C43-7C9B-8524312B69CC}"/>
          </ac:spMkLst>
        </pc:spChg>
        <pc:spChg chg="add mod">
          <ac:chgData name="Vincent Davy Zoonekynd" userId="9b657ceb-2c2e-465a-9d3d-eec3e4197458" providerId="ADAL" clId="{E7E73C21-A7BA-4C5D-B471-D12A4EB5A59C}" dt="2024-02-19T12:37:15.581" v="8752" actId="207"/>
          <ac:spMkLst>
            <pc:docMk/>
            <pc:sldMk cId="3091675406" sldId="5740"/>
            <ac:spMk id="53" creationId="{90CA5AC4-F73E-BD58-FA9D-8D484F92E1DE}"/>
          </ac:spMkLst>
        </pc:spChg>
        <pc:spChg chg="add mod">
          <ac:chgData name="Vincent Davy Zoonekynd" userId="9b657ceb-2c2e-465a-9d3d-eec3e4197458" providerId="ADAL" clId="{E7E73C21-A7BA-4C5D-B471-D12A4EB5A59C}" dt="2024-02-19T12:36:19.782" v="8745" actId="1036"/>
          <ac:spMkLst>
            <pc:docMk/>
            <pc:sldMk cId="3091675406" sldId="5740"/>
            <ac:spMk id="54" creationId="{A3F311E4-AACB-5ED9-FF0A-59388A066F0A}"/>
          </ac:spMkLst>
        </pc:spChg>
        <pc:spChg chg="add mod">
          <ac:chgData name="Vincent Davy Zoonekynd" userId="9b657ceb-2c2e-465a-9d3d-eec3e4197458" providerId="ADAL" clId="{E7E73C21-A7BA-4C5D-B471-D12A4EB5A59C}" dt="2024-02-19T12:36:19.782" v="8745" actId="1036"/>
          <ac:spMkLst>
            <pc:docMk/>
            <pc:sldMk cId="3091675406" sldId="5740"/>
            <ac:spMk id="55" creationId="{D2A5DCCA-BF67-B0A5-0657-34B677DED1E4}"/>
          </ac:spMkLst>
        </pc:spChg>
        <pc:spChg chg="add mod">
          <ac:chgData name="Vincent Davy Zoonekynd" userId="9b657ceb-2c2e-465a-9d3d-eec3e4197458" providerId="ADAL" clId="{E7E73C21-A7BA-4C5D-B471-D12A4EB5A59C}" dt="2024-02-19T12:37:38.557" v="8754" actId="207"/>
          <ac:spMkLst>
            <pc:docMk/>
            <pc:sldMk cId="3091675406" sldId="5740"/>
            <ac:spMk id="58" creationId="{B351BC3E-2811-59E6-3851-21A0B3B06B54}"/>
          </ac:spMkLst>
        </pc:spChg>
        <pc:spChg chg="add mod">
          <ac:chgData name="Vincent Davy Zoonekynd" userId="9b657ceb-2c2e-465a-9d3d-eec3e4197458" providerId="ADAL" clId="{E7E73C21-A7BA-4C5D-B471-D12A4EB5A59C}" dt="2024-02-19T12:36:19.782" v="8745" actId="1036"/>
          <ac:spMkLst>
            <pc:docMk/>
            <pc:sldMk cId="3091675406" sldId="5740"/>
            <ac:spMk id="59" creationId="{1BB6CBAB-6783-C468-FA91-BBACA0A33700}"/>
          </ac:spMkLst>
        </pc:spChg>
        <pc:spChg chg="add mod">
          <ac:chgData name="Vincent Davy Zoonekynd" userId="9b657ceb-2c2e-465a-9d3d-eec3e4197458" providerId="ADAL" clId="{E7E73C21-A7BA-4C5D-B471-D12A4EB5A59C}" dt="2024-02-19T12:36:19.782" v="8745" actId="1036"/>
          <ac:spMkLst>
            <pc:docMk/>
            <pc:sldMk cId="3091675406" sldId="5740"/>
            <ac:spMk id="60" creationId="{A26EDA41-94CB-E546-8624-4B58556680CC}"/>
          </ac:spMkLst>
        </pc:spChg>
        <pc:spChg chg="add mod">
          <ac:chgData name="Vincent Davy Zoonekynd" userId="9b657ceb-2c2e-465a-9d3d-eec3e4197458" providerId="ADAL" clId="{E7E73C21-A7BA-4C5D-B471-D12A4EB5A59C}" dt="2024-02-19T12:37:46.377" v="8755" actId="207"/>
          <ac:spMkLst>
            <pc:docMk/>
            <pc:sldMk cId="3091675406" sldId="5740"/>
            <ac:spMk id="63" creationId="{F61AACAB-610E-61EA-2BA5-75C30581097C}"/>
          </ac:spMkLst>
        </pc:spChg>
        <pc:spChg chg="add mod">
          <ac:chgData name="Vincent Davy Zoonekynd" userId="9b657ceb-2c2e-465a-9d3d-eec3e4197458" providerId="ADAL" clId="{E7E73C21-A7BA-4C5D-B471-D12A4EB5A59C}" dt="2024-02-19T12:36:19.782" v="8745" actId="1036"/>
          <ac:spMkLst>
            <pc:docMk/>
            <pc:sldMk cId="3091675406" sldId="5740"/>
            <ac:spMk id="64" creationId="{3FA2C6F2-A596-0584-000B-3404BC690B87}"/>
          </ac:spMkLst>
        </pc:spChg>
        <pc:spChg chg="add mod">
          <ac:chgData name="Vincent Davy Zoonekynd" userId="9b657ceb-2c2e-465a-9d3d-eec3e4197458" providerId="ADAL" clId="{E7E73C21-A7BA-4C5D-B471-D12A4EB5A59C}" dt="2024-02-19T12:36:19.782" v="8745" actId="1036"/>
          <ac:spMkLst>
            <pc:docMk/>
            <pc:sldMk cId="3091675406" sldId="5740"/>
            <ac:spMk id="65" creationId="{38F2E25E-9FB1-5448-7A50-C790D851DCEA}"/>
          </ac:spMkLst>
        </pc:spChg>
        <pc:spChg chg="add mod">
          <ac:chgData name="Vincent Davy Zoonekynd" userId="9b657ceb-2c2e-465a-9d3d-eec3e4197458" providerId="ADAL" clId="{E7E73C21-A7BA-4C5D-B471-D12A4EB5A59C}" dt="2024-02-19T12:36:19.782" v="8745" actId="1036"/>
          <ac:spMkLst>
            <pc:docMk/>
            <pc:sldMk cId="3091675406" sldId="5740"/>
            <ac:spMk id="68" creationId="{4FF31F1F-826E-10CE-4856-406ADE858A10}"/>
          </ac:spMkLst>
        </pc:spChg>
        <pc:spChg chg="add mod">
          <ac:chgData name="Vincent Davy Zoonekynd" userId="9b657ceb-2c2e-465a-9d3d-eec3e4197458" providerId="ADAL" clId="{E7E73C21-A7BA-4C5D-B471-D12A4EB5A59C}" dt="2024-02-19T12:36:19.782" v="8745" actId="1036"/>
          <ac:spMkLst>
            <pc:docMk/>
            <pc:sldMk cId="3091675406" sldId="5740"/>
            <ac:spMk id="69" creationId="{838FB082-E337-4E29-3736-FA55EFEDEDB0}"/>
          </ac:spMkLst>
        </pc:spChg>
        <pc:spChg chg="add mod">
          <ac:chgData name="Vincent Davy Zoonekynd" userId="9b657ceb-2c2e-465a-9d3d-eec3e4197458" providerId="ADAL" clId="{E7E73C21-A7BA-4C5D-B471-D12A4EB5A59C}" dt="2024-02-19T12:36:19.782" v="8745" actId="1036"/>
          <ac:spMkLst>
            <pc:docMk/>
            <pc:sldMk cId="3091675406" sldId="5740"/>
            <ac:spMk id="70" creationId="{80301B6D-B066-8A85-E77B-3B389B99FDE3}"/>
          </ac:spMkLst>
        </pc:spChg>
        <pc:spChg chg="add mod">
          <ac:chgData name="Vincent Davy Zoonekynd" userId="9b657ceb-2c2e-465a-9d3d-eec3e4197458" providerId="ADAL" clId="{E7E73C21-A7BA-4C5D-B471-D12A4EB5A59C}" dt="2024-02-19T12:38:09.346" v="8781" actId="20577"/>
          <ac:spMkLst>
            <pc:docMk/>
            <pc:sldMk cId="3091675406" sldId="5740"/>
            <ac:spMk id="72" creationId="{AE667315-E8A0-D91E-0591-1032E2751ACB}"/>
          </ac:spMkLst>
        </pc:spChg>
        <pc:spChg chg="add mod">
          <ac:chgData name="Vincent Davy Zoonekynd" userId="9b657ceb-2c2e-465a-9d3d-eec3e4197458" providerId="ADAL" clId="{E7E73C21-A7BA-4C5D-B471-D12A4EB5A59C}" dt="2024-02-19T12:38:05.599" v="8774" actId="20577"/>
          <ac:spMkLst>
            <pc:docMk/>
            <pc:sldMk cId="3091675406" sldId="5740"/>
            <ac:spMk id="73" creationId="{6210DCD1-ABBD-439B-57A8-ABFD2847AD4B}"/>
          </ac:spMkLst>
        </pc:spChg>
        <pc:spChg chg="add mod">
          <ac:chgData name="Vincent Davy Zoonekynd" userId="9b657ceb-2c2e-465a-9d3d-eec3e4197458" providerId="ADAL" clId="{E7E73C21-A7BA-4C5D-B471-D12A4EB5A59C}" dt="2024-02-19T12:37:59.938" v="8767" actId="20577"/>
          <ac:spMkLst>
            <pc:docMk/>
            <pc:sldMk cId="3091675406" sldId="5740"/>
            <ac:spMk id="74" creationId="{AA7B519A-2928-CE72-BCE8-39320E5853AE}"/>
          </ac:spMkLst>
        </pc:spChg>
        <pc:spChg chg="add mod">
          <ac:chgData name="Vincent Davy Zoonekynd" userId="9b657ceb-2c2e-465a-9d3d-eec3e4197458" providerId="ADAL" clId="{E7E73C21-A7BA-4C5D-B471-D12A4EB5A59C}" dt="2024-02-19T12:37:54.784" v="8760" actId="20577"/>
          <ac:spMkLst>
            <pc:docMk/>
            <pc:sldMk cId="3091675406" sldId="5740"/>
            <ac:spMk id="75" creationId="{503BE8C0-D1CA-FE99-72CF-0A07809439A4}"/>
          </ac:spMkLst>
        </pc:spChg>
        <pc:spChg chg="add mod">
          <ac:chgData name="Vincent Davy Zoonekynd" userId="9b657ceb-2c2e-465a-9d3d-eec3e4197458" providerId="ADAL" clId="{E7E73C21-A7BA-4C5D-B471-D12A4EB5A59C}" dt="2024-02-19T12:39:49.647" v="8841" actId="1035"/>
          <ac:spMkLst>
            <pc:docMk/>
            <pc:sldMk cId="3091675406" sldId="5740"/>
            <ac:spMk id="76" creationId="{CB70C31C-E9D7-C164-435A-3ACC7EC39D8C}"/>
          </ac:spMkLst>
        </pc:spChg>
        <pc:spChg chg="add mod">
          <ac:chgData name="Vincent Davy Zoonekynd" userId="9b657ceb-2c2e-465a-9d3d-eec3e4197458" providerId="ADAL" clId="{E7E73C21-A7BA-4C5D-B471-D12A4EB5A59C}" dt="2024-02-19T12:39:12.626" v="8823" actId="207"/>
          <ac:spMkLst>
            <pc:docMk/>
            <pc:sldMk cId="3091675406" sldId="5740"/>
            <ac:spMk id="77" creationId="{3AF39AE6-4ECE-6A14-8BE5-898F068D7A9A}"/>
          </ac:spMkLst>
        </pc:spChg>
        <pc:spChg chg="add mod">
          <ac:chgData name="Vincent Davy Zoonekynd" userId="9b657ceb-2c2e-465a-9d3d-eec3e4197458" providerId="ADAL" clId="{E7E73C21-A7BA-4C5D-B471-D12A4EB5A59C}" dt="2024-02-19T12:40:34.647" v="8843" actId="1076"/>
          <ac:spMkLst>
            <pc:docMk/>
            <pc:sldMk cId="3091675406" sldId="5740"/>
            <ac:spMk id="82" creationId="{B5359723-263D-382D-F1A0-231FA3FB20A8}"/>
          </ac:spMkLst>
        </pc:spChg>
        <pc:spChg chg="add mod">
          <ac:chgData name="Vincent Davy Zoonekynd" userId="9b657ceb-2c2e-465a-9d3d-eec3e4197458" providerId="ADAL" clId="{E7E73C21-A7BA-4C5D-B471-D12A4EB5A59C}" dt="2024-02-19T12:40:43.990" v="8845" actId="1076"/>
          <ac:spMkLst>
            <pc:docMk/>
            <pc:sldMk cId="3091675406" sldId="5740"/>
            <ac:spMk id="83" creationId="{EE71177B-9C07-2CA6-E6D8-05FE715A1F17}"/>
          </ac:spMkLst>
        </pc:spChg>
        <pc:spChg chg="add mod">
          <ac:chgData name="Vincent Davy Zoonekynd" userId="9b657ceb-2c2e-465a-9d3d-eec3e4197458" providerId="ADAL" clId="{E7E73C21-A7BA-4C5D-B471-D12A4EB5A59C}" dt="2024-02-19T12:41:27.271" v="8895" actId="1035"/>
          <ac:spMkLst>
            <pc:docMk/>
            <pc:sldMk cId="3091675406" sldId="5740"/>
            <ac:spMk id="84" creationId="{F3A364D5-7C39-8BAB-AD78-25F3B848DCC0}"/>
          </ac:spMkLst>
        </pc:spChg>
        <pc:spChg chg="add mod">
          <ac:chgData name="Vincent Davy Zoonekynd" userId="9b657ceb-2c2e-465a-9d3d-eec3e4197458" providerId="ADAL" clId="{E7E73C21-A7BA-4C5D-B471-D12A4EB5A59C}" dt="2024-02-19T12:41:43.903" v="8912" actId="20577"/>
          <ac:spMkLst>
            <pc:docMk/>
            <pc:sldMk cId="3091675406" sldId="5740"/>
            <ac:spMk id="85" creationId="{D24E6128-9799-81D0-C292-6FB6352E912B}"/>
          </ac:spMkLst>
        </pc:spChg>
        <pc:grpChg chg="add del mod">
          <ac:chgData name="Vincent Davy Zoonekynd" userId="9b657ceb-2c2e-465a-9d3d-eec3e4197458" providerId="ADAL" clId="{E7E73C21-A7BA-4C5D-B471-D12A4EB5A59C}" dt="2024-02-19T12:33:06.613" v="8611" actId="165"/>
          <ac:grpSpMkLst>
            <pc:docMk/>
            <pc:sldMk cId="3091675406" sldId="5740"/>
            <ac:grpSpMk id="17" creationId="{63BD4AEE-C478-1CA4-CDD8-FE5100394F7F}"/>
          </ac:grpSpMkLst>
        </pc:grpChg>
        <pc:grpChg chg="add del mod">
          <ac:chgData name="Vincent Davy Zoonekynd" userId="9b657ceb-2c2e-465a-9d3d-eec3e4197458" providerId="ADAL" clId="{E7E73C21-A7BA-4C5D-B471-D12A4EB5A59C}" dt="2024-02-19T12:33:06.613" v="8611" actId="165"/>
          <ac:grpSpMkLst>
            <pc:docMk/>
            <pc:sldMk cId="3091675406" sldId="5740"/>
            <ac:grpSpMk id="18" creationId="{8A89210A-B372-9379-9F59-07EE9BBB72D2}"/>
          </ac:grpSpMkLst>
        </pc:grpChg>
        <pc:grpChg chg="add del mod">
          <ac:chgData name="Vincent Davy Zoonekynd" userId="9b657ceb-2c2e-465a-9d3d-eec3e4197458" providerId="ADAL" clId="{E7E73C21-A7BA-4C5D-B471-D12A4EB5A59C}" dt="2024-02-19T12:33:06.613" v="8611" actId="165"/>
          <ac:grpSpMkLst>
            <pc:docMk/>
            <pc:sldMk cId="3091675406" sldId="5740"/>
            <ac:grpSpMk id="24" creationId="{190B907A-FF48-26A5-5E76-7D5776ECA117}"/>
          </ac:grpSpMkLst>
        </pc:grpChg>
        <pc:grpChg chg="add del mod">
          <ac:chgData name="Vincent Davy Zoonekynd" userId="9b657ceb-2c2e-465a-9d3d-eec3e4197458" providerId="ADAL" clId="{E7E73C21-A7BA-4C5D-B471-D12A4EB5A59C}" dt="2024-02-19T12:33:06.613" v="8611" actId="165"/>
          <ac:grpSpMkLst>
            <pc:docMk/>
            <pc:sldMk cId="3091675406" sldId="5740"/>
            <ac:grpSpMk id="30" creationId="{4A201E83-A55D-1189-2C04-D64DDC2C9283}"/>
          </ac:grpSpMkLst>
        </pc:grpChg>
        <pc:grpChg chg="add del mod">
          <ac:chgData name="Vincent Davy Zoonekynd" userId="9b657ceb-2c2e-465a-9d3d-eec3e4197458" providerId="ADAL" clId="{E7E73C21-A7BA-4C5D-B471-D12A4EB5A59C}" dt="2024-02-19T12:33:06.613" v="8611" actId="165"/>
          <ac:grpSpMkLst>
            <pc:docMk/>
            <pc:sldMk cId="3091675406" sldId="5740"/>
            <ac:grpSpMk id="36" creationId="{40B1837D-9585-BA02-2C68-2E41FCE7091D}"/>
          </ac:grpSpMkLst>
        </pc:grpChg>
        <pc:cxnChg chg="add mod topLvl">
          <ac:chgData name="Vincent Davy Zoonekynd" userId="9b657ceb-2c2e-465a-9d3d-eec3e4197458" providerId="ADAL" clId="{E7E73C21-A7BA-4C5D-B471-D12A4EB5A59C}" dt="2024-02-19T12:33:24.086" v="8613" actId="692"/>
          <ac:cxnSpMkLst>
            <pc:docMk/>
            <pc:sldMk cId="3091675406" sldId="5740"/>
            <ac:cxnSpMk id="4" creationId="{E466C419-E9CE-6492-D4F2-F9422FF4A306}"/>
          </ac:cxnSpMkLst>
        </pc:cxnChg>
        <pc:cxnChg chg="add mod topLvl">
          <ac:chgData name="Vincent Davy Zoonekynd" userId="9b657ceb-2c2e-465a-9d3d-eec3e4197458" providerId="ADAL" clId="{E7E73C21-A7BA-4C5D-B471-D12A4EB5A59C}" dt="2024-02-19T12:33:31.563" v="8615" actId="692"/>
          <ac:cxnSpMkLst>
            <pc:docMk/>
            <pc:sldMk cId="3091675406" sldId="5740"/>
            <ac:cxnSpMk id="8" creationId="{BFB33EAF-5B02-5D9F-6E1C-BAFF692AD698}"/>
          </ac:cxnSpMkLst>
        </pc:cxnChg>
        <pc:cxnChg chg="add mod">
          <ac:chgData name="Vincent Davy Zoonekynd" userId="9b657ceb-2c2e-465a-9d3d-eec3e4197458" providerId="ADAL" clId="{E7E73C21-A7BA-4C5D-B471-D12A4EB5A59C}" dt="2024-02-19T12:31:16.123" v="8596"/>
          <ac:cxnSpMkLst>
            <pc:docMk/>
            <pc:sldMk cId="3091675406" sldId="5740"/>
            <ac:cxnSpMk id="12" creationId="{702FE285-32ED-D2FC-A06E-80392AEFD314}"/>
          </ac:cxnSpMkLst>
        </pc:cxnChg>
        <pc:cxnChg chg="add mod">
          <ac:chgData name="Vincent Davy Zoonekynd" userId="9b657ceb-2c2e-465a-9d3d-eec3e4197458" providerId="ADAL" clId="{E7E73C21-A7BA-4C5D-B471-D12A4EB5A59C}" dt="2024-02-19T12:31:16.123" v="8596"/>
          <ac:cxnSpMkLst>
            <pc:docMk/>
            <pc:sldMk cId="3091675406" sldId="5740"/>
            <ac:cxnSpMk id="16" creationId="{9368743E-00DC-9A21-DC59-4179953A2CBD}"/>
          </ac:cxnSpMkLst>
        </pc:cxnChg>
        <pc:cxnChg chg="mod topLvl">
          <ac:chgData name="Vincent Davy Zoonekynd" userId="9b657ceb-2c2e-465a-9d3d-eec3e4197458" providerId="ADAL" clId="{E7E73C21-A7BA-4C5D-B471-D12A4EB5A59C}" dt="2024-02-19T12:33:06.613" v="8611" actId="165"/>
          <ac:cxnSpMkLst>
            <pc:docMk/>
            <pc:sldMk cId="3091675406" sldId="5740"/>
            <ac:cxnSpMk id="19" creationId="{E0526E0C-7B93-9C32-0F1E-25C7AADC51F3}"/>
          </ac:cxnSpMkLst>
        </pc:cxnChg>
        <pc:cxnChg chg="mod topLvl">
          <ac:chgData name="Vincent Davy Zoonekynd" userId="9b657ceb-2c2e-465a-9d3d-eec3e4197458" providerId="ADAL" clId="{E7E73C21-A7BA-4C5D-B471-D12A4EB5A59C}" dt="2024-02-19T12:33:06.613" v="8611" actId="165"/>
          <ac:cxnSpMkLst>
            <pc:docMk/>
            <pc:sldMk cId="3091675406" sldId="5740"/>
            <ac:cxnSpMk id="23" creationId="{81963609-186A-3779-FB6C-5A316B9C0A0D}"/>
          </ac:cxnSpMkLst>
        </pc:cxnChg>
        <pc:cxnChg chg="mod topLvl">
          <ac:chgData name="Vincent Davy Zoonekynd" userId="9b657ceb-2c2e-465a-9d3d-eec3e4197458" providerId="ADAL" clId="{E7E73C21-A7BA-4C5D-B471-D12A4EB5A59C}" dt="2024-02-19T12:33:46.057" v="8617" actId="692"/>
          <ac:cxnSpMkLst>
            <pc:docMk/>
            <pc:sldMk cId="3091675406" sldId="5740"/>
            <ac:cxnSpMk id="25" creationId="{7A873891-F0A0-0191-FF00-800B2B889505}"/>
          </ac:cxnSpMkLst>
        </pc:cxnChg>
        <pc:cxnChg chg="mod topLvl">
          <ac:chgData name="Vincent Davy Zoonekynd" userId="9b657ceb-2c2e-465a-9d3d-eec3e4197458" providerId="ADAL" clId="{E7E73C21-A7BA-4C5D-B471-D12A4EB5A59C}" dt="2024-02-19T12:33:06.613" v="8611" actId="165"/>
          <ac:cxnSpMkLst>
            <pc:docMk/>
            <pc:sldMk cId="3091675406" sldId="5740"/>
            <ac:cxnSpMk id="29" creationId="{2CC7E171-009B-E4BA-00AF-7ABA6E5DFF0F}"/>
          </ac:cxnSpMkLst>
        </pc:cxnChg>
        <pc:cxnChg chg="mod topLvl">
          <ac:chgData name="Vincent Davy Zoonekynd" userId="9b657ceb-2c2e-465a-9d3d-eec3e4197458" providerId="ADAL" clId="{E7E73C21-A7BA-4C5D-B471-D12A4EB5A59C}" dt="2024-02-19T12:33:06.613" v="8611" actId="165"/>
          <ac:cxnSpMkLst>
            <pc:docMk/>
            <pc:sldMk cId="3091675406" sldId="5740"/>
            <ac:cxnSpMk id="31" creationId="{222B087F-B592-3ECA-F303-D64A92B6A85E}"/>
          </ac:cxnSpMkLst>
        </pc:cxnChg>
        <pc:cxnChg chg="mod topLvl">
          <ac:chgData name="Vincent Davy Zoonekynd" userId="9b657ceb-2c2e-465a-9d3d-eec3e4197458" providerId="ADAL" clId="{E7E73C21-A7BA-4C5D-B471-D12A4EB5A59C}" dt="2024-02-19T12:34:03.938" v="8619" actId="692"/>
          <ac:cxnSpMkLst>
            <pc:docMk/>
            <pc:sldMk cId="3091675406" sldId="5740"/>
            <ac:cxnSpMk id="35" creationId="{E618C696-8ADC-20C0-421D-16A9E2729C37}"/>
          </ac:cxnSpMkLst>
        </pc:cxnChg>
        <pc:cxnChg chg="del mod topLvl">
          <ac:chgData name="Vincent Davy Zoonekynd" userId="9b657ceb-2c2e-465a-9d3d-eec3e4197458" providerId="ADAL" clId="{E7E73C21-A7BA-4C5D-B471-D12A4EB5A59C}" dt="2024-02-19T12:38:18.566" v="8782" actId="478"/>
          <ac:cxnSpMkLst>
            <pc:docMk/>
            <pc:sldMk cId="3091675406" sldId="5740"/>
            <ac:cxnSpMk id="37" creationId="{B2E88171-0A29-02E9-E072-6C9BE0B3A498}"/>
          </ac:cxnSpMkLst>
        </pc:cxnChg>
        <pc:cxnChg chg="del mod topLvl">
          <ac:chgData name="Vincent Davy Zoonekynd" userId="9b657ceb-2c2e-465a-9d3d-eec3e4197458" providerId="ADAL" clId="{E7E73C21-A7BA-4C5D-B471-D12A4EB5A59C}" dt="2024-02-19T12:38:18.566" v="8782" actId="478"/>
          <ac:cxnSpMkLst>
            <pc:docMk/>
            <pc:sldMk cId="3091675406" sldId="5740"/>
            <ac:cxnSpMk id="41" creationId="{1536AFC1-D091-BA57-A492-1F96ACA48533}"/>
          </ac:cxnSpMkLst>
        </pc:cxnChg>
        <pc:cxnChg chg="add mod">
          <ac:chgData name="Vincent Davy Zoonekynd" userId="9b657ceb-2c2e-465a-9d3d-eec3e4197458" providerId="ADAL" clId="{E7E73C21-A7BA-4C5D-B471-D12A4EB5A59C}" dt="2024-02-19T12:36:19.782" v="8745" actId="1036"/>
          <ac:cxnSpMkLst>
            <pc:docMk/>
            <pc:sldMk cId="3091675406" sldId="5740"/>
            <ac:cxnSpMk id="47" creationId="{D48CD282-7D60-3A8D-1E5D-BD3E3766CF15}"/>
          </ac:cxnSpMkLst>
        </pc:cxnChg>
        <pc:cxnChg chg="add mod">
          <ac:chgData name="Vincent Davy Zoonekynd" userId="9b657ceb-2c2e-465a-9d3d-eec3e4197458" providerId="ADAL" clId="{E7E73C21-A7BA-4C5D-B471-D12A4EB5A59C}" dt="2024-02-19T12:36:19.782" v="8745" actId="1036"/>
          <ac:cxnSpMkLst>
            <pc:docMk/>
            <pc:sldMk cId="3091675406" sldId="5740"/>
            <ac:cxnSpMk id="51" creationId="{0A5840B1-8924-3559-49B3-A8337D6642B1}"/>
          </ac:cxnSpMkLst>
        </pc:cxnChg>
        <pc:cxnChg chg="add mod">
          <ac:chgData name="Vincent Davy Zoonekynd" userId="9b657ceb-2c2e-465a-9d3d-eec3e4197458" providerId="ADAL" clId="{E7E73C21-A7BA-4C5D-B471-D12A4EB5A59C}" dt="2024-02-19T12:36:19.782" v="8745" actId="1036"/>
          <ac:cxnSpMkLst>
            <pc:docMk/>
            <pc:sldMk cId="3091675406" sldId="5740"/>
            <ac:cxnSpMk id="52" creationId="{995B3EBC-01EC-88B8-6FB8-66C36DE9E94B}"/>
          </ac:cxnSpMkLst>
        </pc:cxnChg>
        <pc:cxnChg chg="add mod">
          <ac:chgData name="Vincent Davy Zoonekynd" userId="9b657ceb-2c2e-465a-9d3d-eec3e4197458" providerId="ADAL" clId="{E7E73C21-A7BA-4C5D-B471-D12A4EB5A59C}" dt="2024-02-19T12:36:19.782" v="8745" actId="1036"/>
          <ac:cxnSpMkLst>
            <pc:docMk/>
            <pc:sldMk cId="3091675406" sldId="5740"/>
            <ac:cxnSpMk id="56" creationId="{F8FC3AD1-1EFE-5C75-B23A-5F933855B667}"/>
          </ac:cxnSpMkLst>
        </pc:cxnChg>
        <pc:cxnChg chg="add mod">
          <ac:chgData name="Vincent Davy Zoonekynd" userId="9b657ceb-2c2e-465a-9d3d-eec3e4197458" providerId="ADAL" clId="{E7E73C21-A7BA-4C5D-B471-D12A4EB5A59C}" dt="2024-02-19T12:36:19.782" v="8745" actId="1036"/>
          <ac:cxnSpMkLst>
            <pc:docMk/>
            <pc:sldMk cId="3091675406" sldId="5740"/>
            <ac:cxnSpMk id="57" creationId="{33D58A86-90C2-2DE8-153E-7282E0B9DF1A}"/>
          </ac:cxnSpMkLst>
        </pc:cxnChg>
        <pc:cxnChg chg="add mod">
          <ac:chgData name="Vincent Davy Zoonekynd" userId="9b657ceb-2c2e-465a-9d3d-eec3e4197458" providerId="ADAL" clId="{E7E73C21-A7BA-4C5D-B471-D12A4EB5A59C}" dt="2024-02-19T12:36:19.782" v="8745" actId="1036"/>
          <ac:cxnSpMkLst>
            <pc:docMk/>
            <pc:sldMk cId="3091675406" sldId="5740"/>
            <ac:cxnSpMk id="61" creationId="{CAFE171F-D06E-CF93-CD12-FD2EA64E9226}"/>
          </ac:cxnSpMkLst>
        </pc:cxnChg>
        <pc:cxnChg chg="add mod">
          <ac:chgData name="Vincent Davy Zoonekynd" userId="9b657ceb-2c2e-465a-9d3d-eec3e4197458" providerId="ADAL" clId="{E7E73C21-A7BA-4C5D-B471-D12A4EB5A59C}" dt="2024-02-19T12:36:19.782" v="8745" actId="1036"/>
          <ac:cxnSpMkLst>
            <pc:docMk/>
            <pc:sldMk cId="3091675406" sldId="5740"/>
            <ac:cxnSpMk id="62" creationId="{09F370C4-B424-546D-8E38-7766DB785206}"/>
          </ac:cxnSpMkLst>
        </pc:cxnChg>
        <pc:cxnChg chg="add mod">
          <ac:chgData name="Vincent Davy Zoonekynd" userId="9b657ceb-2c2e-465a-9d3d-eec3e4197458" providerId="ADAL" clId="{E7E73C21-A7BA-4C5D-B471-D12A4EB5A59C}" dt="2024-02-19T12:36:19.782" v="8745" actId="1036"/>
          <ac:cxnSpMkLst>
            <pc:docMk/>
            <pc:sldMk cId="3091675406" sldId="5740"/>
            <ac:cxnSpMk id="66" creationId="{AE70DD6A-D00F-86CC-289A-888021434F48}"/>
          </ac:cxnSpMkLst>
        </pc:cxnChg>
        <pc:cxnChg chg="add mod">
          <ac:chgData name="Vincent Davy Zoonekynd" userId="9b657ceb-2c2e-465a-9d3d-eec3e4197458" providerId="ADAL" clId="{E7E73C21-A7BA-4C5D-B471-D12A4EB5A59C}" dt="2024-02-19T12:36:19.782" v="8745" actId="1036"/>
          <ac:cxnSpMkLst>
            <pc:docMk/>
            <pc:sldMk cId="3091675406" sldId="5740"/>
            <ac:cxnSpMk id="67" creationId="{E72338D5-CD88-366E-AF54-AF11A8BD37E1}"/>
          </ac:cxnSpMkLst>
        </pc:cxnChg>
        <pc:cxnChg chg="add mod">
          <ac:chgData name="Vincent Davy Zoonekynd" userId="9b657ceb-2c2e-465a-9d3d-eec3e4197458" providerId="ADAL" clId="{E7E73C21-A7BA-4C5D-B471-D12A4EB5A59C}" dt="2024-02-19T12:39:26.341" v="8825" actId="692"/>
          <ac:cxnSpMkLst>
            <pc:docMk/>
            <pc:sldMk cId="3091675406" sldId="5740"/>
            <ac:cxnSpMk id="71" creationId="{02DEAEAA-6162-F25B-3D1F-E75E8B442D00}"/>
          </ac:cxnSpMkLst>
        </pc:cxnChg>
        <pc:cxnChg chg="add mod">
          <ac:chgData name="Vincent Davy Zoonekynd" userId="9b657ceb-2c2e-465a-9d3d-eec3e4197458" providerId="ADAL" clId="{E7E73C21-A7BA-4C5D-B471-D12A4EB5A59C}" dt="2024-02-19T12:39:09.372" v="8822" actId="1076"/>
          <ac:cxnSpMkLst>
            <pc:docMk/>
            <pc:sldMk cId="3091675406" sldId="5740"/>
            <ac:cxnSpMk id="78" creationId="{FCF701AF-EC73-DBA0-9856-E8D6D5E802BB}"/>
          </ac:cxnSpMkLst>
        </pc:cxnChg>
      </pc:sldChg>
      <pc:sldChg chg="modSp new mod ord">
        <pc:chgData name="Vincent Davy Zoonekynd" userId="9b657ceb-2c2e-465a-9d3d-eec3e4197458" providerId="ADAL" clId="{E7E73C21-A7BA-4C5D-B471-D12A4EB5A59C}" dt="2024-02-19T12:54:26.524" v="9094" actId="20577"/>
        <pc:sldMkLst>
          <pc:docMk/>
          <pc:sldMk cId="2198073935" sldId="5741"/>
        </pc:sldMkLst>
        <pc:spChg chg="mod">
          <ac:chgData name="Vincent Davy Zoonekynd" userId="9b657ceb-2c2e-465a-9d3d-eec3e4197458" providerId="ADAL" clId="{E7E73C21-A7BA-4C5D-B471-D12A4EB5A59C}" dt="2024-02-19T12:43:52.062" v="8959" actId="20577"/>
          <ac:spMkLst>
            <pc:docMk/>
            <pc:sldMk cId="2198073935" sldId="5741"/>
            <ac:spMk id="2" creationId="{80A986B1-2FBB-C5E7-5211-EB41D3001D6E}"/>
          </ac:spMkLst>
        </pc:spChg>
        <pc:spChg chg="mod">
          <ac:chgData name="Vincent Davy Zoonekynd" userId="9b657ceb-2c2e-465a-9d3d-eec3e4197458" providerId="ADAL" clId="{E7E73C21-A7BA-4C5D-B471-D12A4EB5A59C}" dt="2024-02-19T12:54:26.524" v="9094" actId="20577"/>
          <ac:spMkLst>
            <pc:docMk/>
            <pc:sldMk cId="2198073935" sldId="5741"/>
            <ac:spMk id="3" creationId="{EF204F60-F6E0-55E7-B178-869CB30F2A55}"/>
          </ac:spMkLst>
        </pc:spChg>
      </pc:sldChg>
      <pc:sldChg chg="modSp add mod ord">
        <pc:chgData name="Vincent Davy Zoonekynd" userId="9b657ceb-2c2e-465a-9d3d-eec3e4197458" providerId="ADAL" clId="{E7E73C21-A7BA-4C5D-B471-D12A4EB5A59C}" dt="2024-02-20T05:51:52.263" v="9521"/>
        <pc:sldMkLst>
          <pc:docMk/>
          <pc:sldMk cId="2353975192" sldId="5742"/>
        </pc:sldMkLst>
        <pc:spChg chg="mod">
          <ac:chgData name="Vincent Davy Zoonekynd" userId="9b657ceb-2c2e-465a-9d3d-eec3e4197458" providerId="ADAL" clId="{E7E73C21-A7BA-4C5D-B471-D12A4EB5A59C}" dt="2024-02-20T05:51:52.263" v="9521"/>
          <ac:spMkLst>
            <pc:docMk/>
            <pc:sldMk cId="2353975192" sldId="5742"/>
            <ac:spMk id="3" creationId="{EF204F60-F6E0-55E7-B178-869CB30F2A55}"/>
          </ac:spMkLst>
        </pc:spChg>
      </pc:sldChg>
      <pc:sldChg chg="addSp delSp modSp new mod modClrScheme chgLayout">
        <pc:chgData name="Vincent Davy Zoonekynd" userId="9b657ceb-2c2e-465a-9d3d-eec3e4197458" providerId="ADAL" clId="{E7E73C21-A7BA-4C5D-B471-D12A4EB5A59C}" dt="2024-02-20T06:47:52.716" v="9609" actId="478"/>
        <pc:sldMkLst>
          <pc:docMk/>
          <pc:sldMk cId="826581300" sldId="5743"/>
        </pc:sldMkLst>
        <pc:spChg chg="del">
          <ac:chgData name="Vincent Davy Zoonekynd" userId="9b657ceb-2c2e-465a-9d3d-eec3e4197458" providerId="ADAL" clId="{E7E73C21-A7BA-4C5D-B471-D12A4EB5A59C}" dt="2024-02-20T05:53:37.692" v="9523" actId="700"/>
          <ac:spMkLst>
            <pc:docMk/>
            <pc:sldMk cId="826581300" sldId="5743"/>
            <ac:spMk id="2" creationId="{86D5311A-A239-F688-F869-399AAED48087}"/>
          </ac:spMkLst>
        </pc:spChg>
        <pc:spChg chg="del">
          <ac:chgData name="Vincent Davy Zoonekynd" userId="9b657ceb-2c2e-465a-9d3d-eec3e4197458" providerId="ADAL" clId="{E7E73C21-A7BA-4C5D-B471-D12A4EB5A59C}" dt="2024-02-20T05:53:37.692" v="9523" actId="700"/>
          <ac:spMkLst>
            <pc:docMk/>
            <pc:sldMk cId="826581300" sldId="5743"/>
            <ac:spMk id="3" creationId="{F48BE374-7027-0137-EA6B-0EF68B386DA2}"/>
          </ac:spMkLst>
        </pc:spChg>
        <pc:spChg chg="add del mod">
          <ac:chgData name="Vincent Davy Zoonekynd" userId="9b657ceb-2c2e-465a-9d3d-eec3e4197458" providerId="ADAL" clId="{E7E73C21-A7BA-4C5D-B471-D12A4EB5A59C}" dt="2024-02-20T06:47:52.716" v="9609" actId="478"/>
          <ac:spMkLst>
            <pc:docMk/>
            <pc:sldMk cId="826581300" sldId="5743"/>
            <ac:spMk id="4" creationId="{34DDEE46-85C6-C682-EA8B-A3C3D8E06030}"/>
          </ac:spMkLst>
        </pc:spChg>
        <pc:spChg chg="add del mod">
          <ac:chgData name="Vincent Davy Zoonekynd" userId="9b657ceb-2c2e-465a-9d3d-eec3e4197458" providerId="ADAL" clId="{E7E73C21-A7BA-4C5D-B471-D12A4EB5A59C}" dt="2024-02-20T06:47:52.716" v="9609" actId="478"/>
          <ac:spMkLst>
            <pc:docMk/>
            <pc:sldMk cId="826581300" sldId="5743"/>
            <ac:spMk id="5" creationId="{EEB151E7-1688-E24E-9CD8-F4A5D4081918}"/>
          </ac:spMkLst>
        </pc:spChg>
        <pc:spChg chg="add del mod">
          <ac:chgData name="Vincent Davy Zoonekynd" userId="9b657ceb-2c2e-465a-9d3d-eec3e4197458" providerId="ADAL" clId="{E7E73C21-A7BA-4C5D-B471-D12A4EB5A59C}" dt="2024-02-20T06:47:52.716" v="9609" actId="478"/>
          <ac:spMkLst>
            <pc:docMk/>
            <pc:sldMk cId="826581300" sldId="5743"/>
            <ac:spMk id="6" creationId="{220C1208-A0E2-206E-6B46-10BE75B6AD5C}"/>
          </ac:spMkLst>
        </pc:spChg>
        <pc:spChg chg="add del mod">
          <ac:chgData name="Vincent Davy Zoonekynd" userId="9b657ceb-2c2e-465a-9d3d-eec3e4197458" providerId="ADAL" clId="{E7E73C21-A7BA-4C5D-B471-D12A4EB5A59C}" dt="2024-02-20T06:47:52.716" v="9609" actId="478"/>
          <ac:spMkLst>
            <pc:docMk/>
            <pc:sldMk cId="826581300" sldId="5743"/>
            <ac:spMk id="7" creationId="{246F4D72-A520-74AF-D866-58E11E761E2D}"/>
          </ac:spMkLst>
        </pc:spChg>
        <pc:picChg chg="add del">
          <ac:chgData name="Vincent Davy Zoonekynd" userId="9b657ceb-2c2e-465a-9d3d-eec3e4197458" providerId="ADAL" clId="{E7E73C21-A7BA-4C5D-B471-D12A4EB5A59C}" dt="2024-02-20T06:26:58.888" v="9525" actId="478"/>
          <ac:picMkLst>
            <pc:docMk/>
            <pc:sldMk cId="826581300" sldId="5743"/>
            <ac:picMk id="2050" creationId="{95DC29E9-97DE-6313-6BBB-B5D2A2B153C3}"/>
          </ac:picMkLst>
        </pc:picChg>
        <pc:picChg chg="add del">
          <ac:chgData name="Vincent Davy Zoonekynd" userId="9b657ceb-2c2e-465a-9d3d-eec3e4197458" providerId="ADAL" clId="{E7E73C21-A7BA-4C5D-B471-D12A4EB5A59C}" dt="2024-02-20T06:47:52.716" v="9609" actId="478"/>
          <ac:picMkLst>
            <pc:docMk/>
            <pc:sldMk cId="826581300" sldId="5743"/>
            <ac:picMk id="2052" creationId="{FF9F5C06-37FD-DAB6-7F57-AB8D4719E3BB}"/>
          </ac:picMkLst>
        </pc:picChg>
      </pc:sldChg>
      <pc:sldChg chg="modSp add mod">
        <pc:chgData name="Vincent Davy Zoonekynd" userId="9b657ceb-2c2e-465a-9d3d-eec3e4197458" providerId="ADAL" clId="{E7E73C21-A7BA-4C5D-B471-D12A4EB5A59C}" dt="2024-02-23T10:32:06.549" v="10069" actId="20577"/>
        <pc:sldMkLst>
          <pc:docMk/>
          <pc:sldMk cId="3920138025" sldId="5744"/>
        </pc:sldMkLst>
        <pc:spChg chg="mod">
          <ac:chgData name="Vincent Davy Zoonekynd" userId="9b657ceb-2c2e-465a-9d3d-eec3e4197458" providerId="ADAL" clId="{E7E73C21-A7BA-4C5D-B471-D12A4EB5A59C}" dt="2024-02-23T10:32:06.549" v="10069" actId="20577"/>
          <ac:spMkLst>
            <pc:docMk/>
            <pc:sldMk cId="3920138025" sldId="5744"/>
            <ac:spMk id="4" creationId="{610664E5-6276-E57B-536C-250E530CFD11}"/>
          </ac:spMkLst>
        </pc:spChg>
      </pc:sldChg>
      <pc:sldChg chg="addSp delSp new del">
        <pc:chgData name="Vincent Davy Zoonekynd" userId="9b657ceb-2c2e-465a-9d3d-eec3e4197458" providerId="ADAL" clId="{E7E73C21-A7BA-4C5D-B471-D12A4EB5A59C}" dt="2024-02-20T06:47:56.907" v="9610" actId="47"/>
        <pc:sldMkLst>
          <pc:docMk/>
          <pc:sldMk cId="4152591251" sldId="5744"/>
        </pc:sldMkLst>
        <pc:picChg chg="add del">
          <ac:chgData name="Vincent Davy Zoonekynd" userId="9b657ceb-2c2e-465a-9d3d-eec3e4197458" providerId="ADAL" clId="{E7E73C21-A7BA-4C5D-B471-D12A4EB5A59C}" dt="2024-02-20T06:31:53.513" v="9607" actId="478"/>
          <ac:picMkLst>
            <pc:docMk/>
            <pc:sldMk cId="4152591251" sldId="5744"/>
            <ac:picMk id="16386" creationId="{EE5F1D46-FE45-E431-F9AE-FE5421EF60EA}"/>
          </ac:picMkLst>
        </pc:picChg>
      </pc:sldChg>
      <pc:sldChg chg="modSp add mod">
        <pc:chgData name="Vincent Davy Zoonekynd" userId="9b657ceb-2c2e-465a-9d3d-eec3e4197458" providerId="ADAL" clId="{E7E73C21-A7BA-4C5D-B471-D12A4EB5A59C}" dt="2024-02-20T15:03:14.712" v="10011" actId="27636"/>
        <pc:sldMkLst>
          <pc:docMk/>
          <pc:sldMk cId="197311320" sldId="5745"/>
        </pc:sldMkLst>
        <pc:spChg chg="mod">
          <ac:chgData name="Vincent Davy Zoonekynd" userId="9b657ceb-2c2e-465a-9d3d-eec3e4197458" providerId="ADAL" clId="{E7E73C21-A7BA-4C5D-B471-D12A4EB5A59C}" dt="2024-02-20T14:12:29.264" v="9661" actId="1076"/>
          <ac:spMkLst>
            <pc:docMk/>
            <pc:sldMk cId="197311320" sldId="5745"/>
            <ac:spMk id="21" creationId="{950CB253-45FB-FAD3-6E1B-B83E4A50BDEB}"/>
          </ac:spMkLst>
        </pc:spChg>
        <pc:spChg chg="mod">
          <ac:chgData name="Vincent Davy Zoonekynd" userId="9b657ceb-2c2e-465a-9d3d-eec3e4197458" providerId="ADAL" clId="{E7E73C21-A7BA-4C5D-B471-D12A4EB5A59C}" dt="2024-02-20T15:03:14.712" v="10011" actId="27636"/>
          <ac:spMkLst>
            <pc:docMk/>
            <pc:sldMk cId="197311320" sldId="5745"/>
            <ac:spMk id="22" creationId="{B1FA127C-47AC-55FB-A837-11ACA223C701}"/>
          </ac:spMkLst>
        </pc:spChg>
        <pc:cxnChg chg="mod">
          <ac:chgData name="Vincent Davy Zoonekynd" userId="9b657ceb-2c2e-465a-9d3d-eec3e4197458" providerId="ADAL" clId="{E7E73C21-A7BA-4C5D-B471-D12A4EB5A59C}" dt="2024-02-20T14:12:42.351" v="9663" actId="14100"/>
          <ac:cxnSpMkLst>
            <pc:docMk/>
            <pc:sldMk cId="197311320" sldId="5745"/>
            <ac:cxnSpMk id="26" creationId="{8F191B65-0E02-F997-F9A1-9B763629B494}"/>
          </ac:cxnSpMkLst>
        </pc:cxnChg>
        <pc:cxnChg chg="mod">
          <ac:chgData name="Vincent Davy Zoonekynd" userId="9b657ceb-2c2e-465a-9d3d-eec3e4197458" providerId="ADAL" clId="{E7E73C21-A7BA-4C5D-B471-D12A4EB5A59C}" dt="2024-02-20T14:12:47.716" v="9664" actId="14100"/>
          <ac:cxnSpMkLst>
            <pc:docMk/>
            <pc:sldMk cId="197311320" sldId="5745"/>
            <ac:cxnSpMk id="29" creationId="{847DDB50-78AA-D9A4-AADF-E19B1C07A13B}"/>
          </ac:cxnSpMkLst>
        </pc:cxnChg>
      </pc:sldChg>
      <pc:sldChg chg="addSp delSp modSp add mod">
        <pc:chgData name="Vincent Davy Zoonekynd" userId="9b657ceb-2c2e-465a-9d3d-eec3e4197458" providerId="ADAL" clId="{E7E73C21-A7BA-4C5D-B471-D12A4EB5A59C}" dt="2024-02-20T15:04:48.943" v="10041" actId="478"/>
        <pc:sldMkLst>
          <pc:docMk/>
          <pc:sldMk cId="3527504492" sldId="5746"/>
        </pc:sldMkLst>
        <pc:spChg chg="del">
          <ac:chgData name="Vincent Davy Zoonekynd" userId="9b657ceb-2c2e-465a-9d3d-eec3e4197458" providerId="ADAL" clId="{E7E73C21-A7BA-4C5D-B471-D12A4EB5A59C}" dt="2024-02-20T15:03:35.356" v="10012" actId="478"/>
          <ac:spMkLst>
            <pc:docMk/>
            <pc:sldMk cId="3527504492" sldId="5746"/>
            <ac:spMk id="2" creationId="{C078C219-D266-F011-5D24-FA55DBE3BCF3}"/>
          </ac:spMkLst>
        </pc:spChg>
        <pc:spChg chg="add del mod">
          <ac:chgData name="Vincent Davy Zoonekynd" userId="9b657ceb-2c2e-465a-9d3d-eec3e4197458" providerId="ADAL" clId="{E7E73C21-A7BA-4C5D-B471-D12A4EB5A59C}" dt="2024-02-20T15:04:48.943" v="10041" actId="478"/>
          <ac:spMkLst>
            <pc:docMk/>
            <pc:sldMk cId="3527504492" sldId="5746"/>
            <ac:spMk id="25" creationId="{08A8A35E-A11C-A4CB-96E7-11E491ED7F2B}"/>
          </ac:spMkLst>
        </pc:spChg>
        <pc:spChg chg="add mod">
          <ac:chgData name="Vincent Davy Zoonekynd" userId="9b657ceb-2c2e-465a-9d3d-eec3e4197458" providerId="ADAL" clId="{E7E73C21-A7BA-4C5D-B471-D12A4EB5A59C}" dt="2024-02-20T15:04:16.203" v="10022"/>
          <ac:spMkLst>
            <pc:docMk/>
            <pc:sldMk cId="3527504492" sldId="5746"/>
            <ac:spMk id="27" creationId="{86C93068-4988-43E5-F653-B1D0403E086A}"/>
          </ac:spMkLst>
        </pc:spChg>
        <pc:cxnChg chg="add mod">
          <ac:chgData name="Vincent Davy Zoonekynd" userId="9b657ceb-2c2e-465a-9d3d-eec3e4197458" providerId="ADAL" clId="{E7E73C21-A7BA-4C5D-B471-D12A4EB5A59C}" dt="2024-02-20T14:13:08.083" v="9666"/>
          <ac:cxnSpMkLst>
            <pc:docMk/>
            <pc:sldMk cId="3527504492" sldId="5746"/>
            <ac:cxnSpMk id="4" creationId="{33F9FF29-1329-F65D-0422-CCFFAA25538F}"/>
          </ac:cxnSpMkLst>
        </pc:cxnChg>
        <pc:cxnChg chg="del mod">
          <ac:chgData name="Vincent Davy Zoonekynd" userId="9b657ceb-2c2e-465a-9d3d-eec3e4197458" providerId="ADAL" clId="{E7E73C21-A7BA-4C5D-B471-D12A4EB5A59C}" dt="2024-02-20T14:13:10.379" v="9667" actId="478"/>
          <ac:cxnSpMkLst>
            <pc:docMk/>
            <pc:sldMk cId="3527504492" sldId="5746"/>
            <ac:cxnSpMk id="26" creationId="{8F191B65-0E02-F997-F9A1-9B763629B494}"/>
          </ac:cxnSpMkLst>
        </pc:cxnChg>
        <pc:cxnChg chg="mod">
          <ac:chgData name="Vincent Davy Zoonekynd" userId="9b657ceb-2c2e-465a-9d3d-eec3e4197458" providerId="ADAL" clId="{E7E73C21-A7BA-4C5D-B471-D12A4EB5A59C}" dt="2024-02-20T14:13:26.904" v="9669" actId="14100"/>
          <ac:cxnSpMkLst>
            <pc:docMk/>
            <pc:sldMk cId="3527504492" sldId="5746"/>
            <ac:cxnSpMk id="46" creationId="{5A91513E-F195-E8C1-AA3C-8540753FFB19}"/>
          </ac:cxnSpMkLst>
        </pc:cxnChg>
      </pc:sldChg>
      <pc:sldChg chg="addSp delSp modSp add mod">
        <pc:chgData name="Vincent Davy Zoonekynd" userId="9b657ceb-2c2e-465a-9d3d-eec3e4197458" providerId="ADAL" clId="{E7E73C21-A7BA-4C5D-B471-D12A4EB5A59C}" dt="2024-02-20T15:05:06.341" v="10042" actId="207"/>
        <pc:sldMkLst>
          <pc:docMk/>
          <pc:sldMk cId="968181353" sldId="5747"/>
        </pc:sldMkLst>
        <pc:spChg chg="del mod">
          <ac:chgData name="Vincent Davy Zoonekynd" userId="9b657ceb-2c2e-465a-9d3d-eec3e4197458" providerId="ADAL" clId="{E7E73C21-A7BA-4C5D-B471-D12A4EB5A59C}" dt="2024-02-20T15:03:47.302" v="10013" actId="478"/>
          <ac:spMkLst>
            <pc:docMk/>
            <pc:sldMk cId="968181353" sldId="5747"/>
            <ac:spMk id="2" creationId="{C078C219-D266-F011-5D24-FA55DBE3BCF3}"/>
          </ac:spMkLst>
        </pc:spChg>
        <pc:spChg chg="mod">
          <ac:chgData name="Vincent Davy Zoonekynd" userId="9b657ceb-2c2e-465a-9d3d-eec3e4197458" providerId="ADAL" clId="{E7E73C21-A7BA-4C5D-B471-D12A4EB5A59C}" dt="2024-02-20T14:15:15.484" v="9684" actId="1076"/>
          <ac:spMkLst>
            <pc:docMk/>
            <pc:sldMk cId="968181353" sldId="5747"/>
            <ac:spMk id="20" creationId="{281CBFA9-B703-F9F8-A500-D0AC0EEF04BA}"/>
          </ac:spMkLst>
        </pc:spChg>
        <pc:spChg chg="add del mod">
          <ac:chgData name="Vincent Davy Zoonekynd" userId="9b657ceb-2c2e-465a-9d3d-eec3e4197458" providerId="ADAL" clId="{E7E73C21-A7BA-4C5D-B471-D12A4EB5A59C}" dt="2024-02-20T15:04:46.865" v="10040" actId="478"/>
          <ac:spMkLst>
            <pc:docMk/>
            <pc:sldMk cId="968181353" sldId="5747"/>
            <ac:spMk id="44" creationId="{AF7505A8-99F7-EBF3-8BB1-2C9779CBBBE0}"/>
          </ac:spMkLst>
        </pc:spChg>
        <pc:spChg chg="add mod">
          <ac:chgData name="Vincent Davy Zoonekynd" userId="9b657ceb-2c2e-465a-9d3d-eec3e4197458" providerId="ADAL" clId="{E7E73C21-A7BA-4C5D-B471-D12A4EB5A59C}" dt="2024-02-20T15:05:06.341" v="10042" actId="207"/>
          <ac:spMkLst>
            <pc:docMk/>
            <pc:sldMk cId="968181353" sldId="5747"/>
            <ac:spMk id="45" creationId="{639A276F-4F96-16AD-6459-8FF96CCEC2A9}"/>
          </ac:spMkLst>
        </pc:spChg>
        <pc:cxnChg chg="mod">
          <ac:chgData name="Vincent Davy Zoonekynd" userId="9b657ceb-2c2e-465a-9d3d-eec3e4197458" providerId="ADAL" clId="{E7E73C21-A7BA-4C5D-B471-D12A4EB5A59C}" dt="2024-02-20T14:14:59.818" v="9680"/>
          <ac:cxnSpMkLst>
            <pc:docMk/>
            <pc:sldMk cId="968181353" sldId="5747"/>
            <ac:cxnSpMk id="4" creationId="{33F9FF29-1329-F65D-0422-CCFFAA25538F}"/>
          </ac:cxnSpMkLst>
        </pc:cxnChg>
        <pc:cxnChg chg="add mod">
          <ac:chgData name="Vincent Davy Zoonekynd" userId="9b657ceb-2c2e-465a-9d3d-eec3e4197458" providerId="ADAL" clId="{E7E73C21-A7BA-4C5D-B471-D12A4EB5A59C}" dt="2024-02-20T14:15:25.225" v="9686" actId="14100"/>
          <ac:cxnSpMkLst>
            <pc:docMk/>
            <pc:sldMk cId="968181353" sldId="5747"/>
            <ac:cxnSpMk id="5" creationId="{C9855986-0106-A0D4-47D3-A9ED881CA93A}"/>
          </ac:cxnSpMkLst>
        </pc:cxnChg>
        <pc:cxnChg chg="mod">
          <ac:chgData name="Vincent Davy Zoonekynd" userId="9b657ceb-2c2e-465a-9d3d-eec3e4197458" providerId="ADAL" clId="{E7E73C21-A7BA-4C5D-B471-D12A4EB5A59C}" dt="2024-02-20T14:14:59.818" v="9680"/>
          <ac:cxnSpMkLst>
            <pc:docMk/>
            <pc:sldMk cId="968181353" sldId="5747"/>
            <ac:cxnSpMk id="17" creationId="{37ABD931-A4A2-A298-6843-258374C12BB2}"/>
          </ac:cxnSpMkLst>
        </pc:cxnChg>
        <pc:cxnChg chg="mod">
          <ac:chgData name="Vincent Davy Zoonekynd" userId="9b657ceb-2c2e-465a-9d3d-eec3e4197458" providerId="ADAL" clId="{E7E73C21-A7BA-4C5D-B471-D12A4EB5A59C}" dt="2024-02-20T14:14:59.818" v="9680"/>
          <ac:cxnSpMkLst>
            <pc:docMk/>
            <pc:sldMk cId="968181353" sldId="5747"/>
            <ac:cxnSpMk id="19" creationId="{4FA5797D-B8D4-D3B1-0C23-935989872490}"/>
          </ac:cxnSpMkLst>
        </pc:cxnChg>
        <pc:cxnChg chg="mod">
          <ac:chgData name="Vincent Davy Zoonekynd" userId="9b657ceb-2c2e-465a-9d3d-eec3e4197458" providerId="ADAL" clId="{E7E73C21-A7BA-4C5D-B471-D12A4EB5A59C}" dt="2024-02-20T14:14:59.818" v="9680"/>
          <ac:cxnSpMkLst>
            <pc:docMk/>
            <pc:sldMk cId="968181353" sldId="5747"/>
            <ac:cxnSpMk id="23" creationId="{E18E93F0-6E68-4DD1-A28A-763F9651745C}"/>
          </ac:cxnSpMkLst>
        </pc:cxnChg>
        <pc:cxnChg chg="add del mod">
          <ac:chgData name="Vincent Davy Zoonekynd" userId="9b657ceb-2c2e-465a-9d3d-eec3e4197458" providerId="ADAL" clId="{E7E73C21-A7BA-4C5D-B471-D12A4EB5A59C}" dt="2024-02-20T14:15:32.987" v="9688" actId="478"/>
          <ac:cxnSpMkLst>
            <pc:docMk/>
            <pc:sldMk cId="968181353" sldId="5747"/>
            <ac:cxnSpMk id="25" creationId="{E313597B-2C05-1636-0A84-3C24355A720A}"/>
          </ac:cxnSpMkLst>
        </pc:cxnChg>
        <pc:cxnChg chg="add mod">
          <ac:chgData name="Vincent Davy Zoonekynd" userId="9b657ceb-2c2e-465a-9d3d-eec3e4197458" providerId="ADAL" clId="{E7E73C21-A7BA-4C5D-B471-D12A4EB5A59C}" dt="2024-02-20T14:15:46.443" v="9691" actId="14100"/>
          <ac:cxnSpMkLst>
            <pc:docMk/>
            <pc:sldMk cId="968181353" sldId="5747"/>
            <ac:cxnSpMk id="26" creationId="{E8940DB2-6D0A-CAA7-54C3-4AF15FDFC105}"/>
          </ac:cxnSpMkLst>
        </pc:cxnChg>
        <pc:cxnChg chg="mod">
          <ac:chgData name="Vincent Davy Zoonekynd" userId="9b657ceb-2c2e-465a-9d3d-eec3e4197458" providerId="ADAL" clId="{E7E73C21-A7BA-4C5D-B471-D12A4EB5A59C}" dt="2024-02-20T14:15:07.341" v="9681"/>
          <ac:cxnSpMkLst>
            <pc:docMk/>
            <pc:sldMk cId="968181353" sldId="5747"/>
            <ac:cxnSpMk id="29" creationId="{847DDB50-78AA-D9A4-AADF-E19B1C07A13B}"/>
          </ac:cxnSpMkLst>
        </pc:cxnChg>
        <pc:cxnChg chg="add mod">
          <ac:chgData name="Vincent Davy Zoonekynd" userId="9b657ceb-2c2e-465a-9d3d-eec3e4197458" providerId="ADAL" clId="{E7E73C21-A7BA-4C5D-B471-D12A4EB5A59C}" dt="2024-02-20T14:15:55.890" v="9694" actId="14100"/>
          <ac:cxnSpMkLst>
            <pc:docMk/>
            <pc:sldMk cId="968181353" sldId="5747"/>
            <ac:cxnSpMk id="30" creationId="{49103DDC-952D-D7DD-71D4-7C1EBE0E9A92}"/>
          </ac:cxnSpMkLst>
        </pc:cxnChg>
        <pc:cxnChg chg="add mod">
          <ac:chgData name="Vincent Davy Zoonekynd" userId="9b657ceb-2c2e-465a-9d3d-eec3e4197458" providerId="ADAL" clId="{E7E73C21-A7BA-4C5D-B471-D12A4EB5A59C}" dt="2024-02-20T14:16:10.664" v="9697" actId="14100"/>
          <ac:cxnSpMkLst>
            <pc:docMk/>
            <pc:sldMk cId="968181353" sldId="5747"/>
            <ac:cxnSpMk id="33" creationId="{2FF7434B-397F-6CA4-851F-B9CD3C05095F}"/>
          </ac:cxnSpMkLst>
        </pc:cxnChg>
        <pc:cxnChg chg="add mod">
          <ac:chgData name="Vincent Davy Zoonekynd" userId="9b657ceb-2c2e-465a-9d3d-eec3e4197458" providerId="ADAL" clId="{E7E73C21-A7BA-4C5D-B471-D12A4EB5A59C}" dt="2024-02-20T14:16:20.029" v="9700" actId="14100"/>
          <ac:cxnSpMkLst>
            <pc:docMk/>
            <pc:sldMk cId="968181353" sldId="5747"/>
            <ac:cxnSpMk id="38" creationId="{5360B5BA-8B70-689E-0451-71B9B799D812}"/>
          </ac:cxnSpMkLst>
        </pc:cxnChg>
      </pc:sldChg>
      <pc:sldChg chg="addSp delSp modSp add mod">
        <pc:chgData name="Vincent Davy Zoonekynd" userId="9b657ceb-2c2e-465a-9d3d-eec3e4197458" providerId="ADAL" clId="{E7E73C21-A7BA-4C5D-B471-D12A4EB5A59C}" dt="2024-02-20T15:06:01.601" v="10053" actId="207"/>
        <pc:sldMkLst>
          <pc:docMk/>
          <pc:sldMk cId="3429281135" sldId="5748"/>
        </pc:sldMkLst>
        <pc:spChg chg="del mod">
          <ac:chgData name="Vincent Davy Zoonekynd" userId="9b657ceb-2c2e-465a-9d3d-eec3e4197458" providerId="ADAL" clId="{E7E73C21-A7BA-4C5D-B471-D12A4EB5A59C}" dt="2024-02-20T15:04:03.922" v="10019" actId="478"/>
          <ac:spMkLst>
            <pc:docMk/>
            <pc:sldMk cId="3429281135" sldId="5748"/>
            <ac:spMk id="2" creationId="{C078C219-D266-F011-5D24-FA55DBE3BCF3}"/>
          </ac:spMkLst>
        </pc:spChg>
        <pc:spChg chg="add mod">
          <ac:chgData name="Vincent Davy Zoonekynd" userId="9b657ceb-2c2e-465a-9d3d-eec3e4197458" providerId="ADAL" clId="{E7E73C21-A7BA-4C5D-B471-D12A4EB5A59C}" dt="2024-02-20T14:50:50.073" v="9932" actId="1076"/>
          <ac:spMkLst>
            <pc:docMk/>
            <pc:sldMk cId="3429281135" sldId="5748"/>
            <ac:spMk id="5" creationId="{2FAED6E6-6B67-80DD-144B-EA743742882F}"/>
          </ac:spMkLst>
        </pc:spChg>
        <pc:spChg chg="add mod">
          <ac:chgData name="Vincent Davy Zoonekynd" userId="9b657ceb-2c2e-465a-9d3d-eec3e4197458" providerId="ADAL" clId="{E7E73C21-A7BA-4C5D-B471-D12A4EB5A59C}" dt="2024-02-20T15:02:03.046" v="9996" actId="20577"/>
          <ac:spMkLst>
            <pc:docMk/>
            <pc:sldMk cId="3429281135" sldId="5748"/>
            <ac:spMk id="22" creationId="{14AA8C05-D2A3-CB64-0FCD-BCFA0C3696FC}"/>
          </ac:spMkLst>
        </pc:spChg>
        <pc:spChg chg="add del mod">
          <ac:chgData name="Vincent Davy Zoonekynd" userId="9b657ceb-2c2e-465a-9d3d-eec3e4197458" providerId="ADAL" clId="{E7E73C21-A7BA-4C5D-B471-D12A4EB5A59C}" dt="2024-02-20T15:04:40.241" v="10034" actId="478"/>
          <ac:spMkLst>
            <pc:docMk/>
            <pc:sldMk cId="3429281135" sldId="5748"/>
            <ac:spMk id="25" creationId="{FC98E2ED-726E-B76B-808F-71238CE5AE12}"/>
          </ac:spMkLst>
        </pc:spChg>
        <pc:spChg chg="add mod">
          <ac:chgData name="Vincent Davy Zoonekynd" userId="9b657ceb-2c2e-465a-9d3d-eec3e4197458" providerId="ADAL" clId="{E7E73C21-A7BA-4C5D-B471-D12A4EB5A59C}" dt="2024-02-20T15:06:01.601" v="10053" actId="207"/>
          <ac:spMkLst>
            <pc:docMk/>
            <pc:sldMk cId="3429281135" sldId="5748"/>
            <ac:spMk id="26" creationId="{E95B1071-1969-2670-74FD-5AA77CD60311}"/>
          </ac:spMkLst>
        </pc:spChg>
        <pc:cxnChg chg="mod">
          <ac:chgData name="Vincent Davy Zoonekynd" userId="9b657ceb-2c2e-465a-9d3d-eec3e4197458" providerId="ADAL" clId="{E7E73C21-A7BA-4C5D-B471-D12A4EB5A59C}" dt="2024-02-20T14:21:32.810" v="9724" actId="692"/>
          <ac:cxnSpMkLst>
            <pc:docMk/>
            <pc:sldMk cId="3429281135" sldId="5748"/>
            <ac:cxnSpMk id="4" creationId="{33F9FF29-1329-F65D-0422-CCFFAA25538F}"/>
          </ac:cxnSpMkLst>
        </pc:cxnChg>
        <pc:cxnChg chg="mod">
          <ac:chgData name="Vincent Davy Zoonekynd" userId="9b657ceb-2c2e-465a-9d3d-eec3e4197458" providerId="ADAL" clId="{E7E73C21-A7BA-4C5D-B471-D12A4EB5A59C}" dt="2024-02-20T14:21:53.468" v="9725" actId="692"/>
          <ac:cxnSpMkLst>
            <pc:docMk/>
            <pc:sldMk cId="3429281135" sldId="5748"/>
            <ac:cxnSpMk id="17" creationId="{37ABD931-A4A2-A298-6843-258374C12BB2}"/>
          </ac:cxnSpMkLst>
        </pc:cxnChg>
        <pc:cxnChg chg="mod">
          <ac:chgData name="Vincent Davy Zoonekynd" userId="9b657ceb-2c2e-465a-9d3d-eec3e4197458" providerId="ADAL" clId="{E7E73C21-A7BA-4C5D-B471-D12A4EB5A59C}" dt="2024-02-20T14:21:53.468" v="9725" actId="692"/>
          <ac:cxnSpMkLst>
            <pc:docMk/>
            <pc:sldMk cId="3429281135" sldId="5748"/>
            <ac:cxnSpMk id="23" creationId="{E18E93F0-6E68-4DD1-A28A-763F9651745C}"/>
          </ac:cxnSpMkLst>
        </pc:cxnChg>
        <pc:cxnChg chg="mod">
          <ac:chgData name="Vincent Davy Zoonekynd" userId="9b657ceb-2c2e-465a-9d3d-eec3e4197458" providerId="ADAL" clId="{E7E73C21-A7BA-4C5D-B471-D12A4EB5A59C}" dt="2024-02-20T14:21:32.810" v="9724" actId="692"/>
          <ac:cxnSpMkLst>
            <pc:docMk/>
            <pc:sldMk cId="3429281135" sldId="5748"/>
            <ac:cxnSpMk id="29" creationId="{847DDB50-78AA-D9A4-AADF-E19B1C07A13B}"/>
          </ac:cxnSpMkLst>
        </pc:cxnChg>
      </pc:sldChg>
      <pc:sldChg chg="addSp delSp modSp add mod">
        <pc:chgData name="Vincent Davy Zoonekynd" userId="9b657ceb-2c2e-465a-9d3d-eec3e4197458" providerId="ADAL" clId="{E7E73C21-A7BA-4C5D-B471-D12A4EB5A59C}" dt="2024-02-20T15:06:11.396" v="10054" actId="207"/>
        <pc:sldMkLst>
          <pc:docMk/>
          <pc:sldMk cId="2678180172" sldId="5749"/>
        </pc:sldMkLst>
        <pc:spChg chg="del mod">
          <ac:chgData name="Vincent Davy Zoonekynd" userId="9b657ceb-2c2e-465a-9d3d-eec3e4197458" providerId="ADAL" clId="{E7E73C21-A7BA-4C5D-B471-D12A4EB5A59C}" dt="2024-02-20T15:04:05.863" v="10020" actId="478"/>
          <ac:spMkLst>
            <pc:docMk/>
            <pc:sldMk cId="2678180172" sldId="5749"/>
            <ac:spMk id="2" creationId="{C078C219-D266-F011-5D24-FA55DBE3BCF3}"/>
          </ac:spMkLst>
        </pc:spChg>
        <pc:spChg chg="add del mod">
          <ac:chgData name="Vincent Davy Zoonekynd" userId="9b657ceb-2c2e-465a-9d3d-eec3e4197458" providerId="ADAL" clId="{E7E73C21-A7BA-4C5D-B471-D12A4EB5A59C}" dt="2024-02-20T15:04:38.945" v="10033" actId="478"/>
          <ac:spMkLst>
            <pc:docMk/>
            <pc:sldMk cId="2678180172" sldId="5749"/>
            <ac:spMk id="22" creationId="{EB199EA7-0B0D-4B99-8623-9AA99EC2B8D6}"/>
          </ac:spMkLst>
        </pc:spChg>
        <pc:spChg chg="add mod">
          <ac:chgData name="Vincent Davy Zoonekynd" userId="9b657ceb-2c2e-465a-9d3d-eec3e4197458" providerId="ADAL" clId="{E7E73C21-A7BA-4C5D-B471-D12A4EB5A59C}" dt="2024-02-20T15:06:11.396" v="10054" actId="207"/>
          <ac:spMkLst>
            <pc:docMk/>
            <pc:sldMk cId="2678180172" sldId="5749"/>
            <ac:spMk id="24" creationId="{69477FA7-15AF-B8B7-D679-A6D5ED12A8A8}"/>
          </ac:spMkLst>
        </pc:spChg>
        <pc:cxnChg chg="mod">
          <ac:chgData name="Vincent Davy Zoonekynd" userId="9b657ceb-2c2e-465a-9d3d-eec3e4197458" providerId="ADAL" clId="{E7E73C21-A7BA-4C5D-B471-D12A4EB5A59C}" dt="2024-02-20T14:23:11.481" v="9731" actId="692"/>
          <ac:cxnSpMkLst>
            <pc:docMk/>
            <pc:sldMk cId="2678180172" sldId="5749"/>
            <ac:cxnSpMk id="17" creationId="{37ABD931-A4A2-A298-6843-258374C12BB2}"/>
          </ac:cxnSpMkLst>
        </pc:cxnChg>
        <pc:cxnChg chg="mod">
          <ac:chgData name="Vincent Davy Zoonekynd" userId="9b657ceb-2c2e-465a-9d3d-eec3e4197458" providerId="ADAL" clId="{E7E73C21-A7BA-4C5D-B471-D12A4EB5A59C}" dt="2024-02-20T14:23:29.060" v="9732" actId="692"/>
          <ac:cxnSpMkLst>
            <pc:docMk/>
            <pc:sldMk cId="2678180172" sldId="5749"/>
            <ac:cxnSpMk id="23" creationId="{E18E93F0-6E68-4DD1-A28A-763F9651745C}"/>
          </ac:cxnSpMkLst>
        </pc:cxnChg>
      </pc:sldChg>
      <pc:sldChg chg="addSp delSp modSp add mod">
        <pc:chgData name="Vincent Davy Zoonekynd" userId="9b657ceb-2c2e-465a-9d3d-eec3e4197458" providerId="ADAL" clId="{E7E73C21-A7BA-4C5D-B471-D12A4EB5A59C}" dt="2024-02-20T15:06:16.136" v="10055" actId="207"/>
        <pc:sldMkLst>
          <pc:docMk/>
          <pc:sldMk cId="436534501" sldId="5750"/>
        </pc:sldMkLst>
        <pc:spChg chg="del mod">
          <ac:chgData name="Vincent Davy Zoonekynd" userId="9b657ceb-2c2e-465a-9d3d-eec3e4197458" providerId="ADAL" clId="{E7E73C21-A7BA-4C5D-B471-D12A4EB5A59C}" dt="2024-02-20T15:04:07.954" v="10021" actId="478"/>
          <ac:spMkLst>
            <pc:docMk/>
            <pc:sldMk cId="436534501" sldId="5750"/>
            <ac:spMk id="2" creationId="{C078C219-D266-F011-5D24-FA55DBE3BCF3}"/>
          </ac:spMkLst>
        </pc:spChg>
        <pc:spChg chg="add del mod">
          <ac:chgData name="Vincent Davy Zoonekynd" userId="9b657ceb-2c2e-465a-9d3d-eec3e4197458" providerId="ADAL" clId="{E7E73C21-A7BA-4C5D-B471-D12A4EB5A59C}" dt="2024-02-20T15:04:37.408" v="10032" actId="478"/>
          <ac:spMkLst>
            <pc:docMk/>
            <pc:sldMk cId="436534501" sldId="5750"/>
            <ac:spMk id="22" creationId="{78FC9FD2-A7BC-0FE1-B9D4-457CB0311560}"/>
          </ac:spMkLst>
        </pc:spChg>
        <pc:spChg chg="add mod">
          <ac:chgData name="Vincent Davy Zoonekynd" userId="9b657ceb-2c2e-465a-9d3d-eec3e4197458" providerId="ADAL" clId="{E7E73C21-A7BA-4C5D-B471-D12A4EB5A59C}" dt="2024-02-20T15:06:16.136" v="10055" actId="207"/>
          <ac:spMkLst>
            <pc:docMk/>
            <pc:sldMk cId="436534501" sldId="5750"/>
            <ac:spMk id="24" creationId="{19326872-ADFB-6EF1-866B-FF85EF39A777}"/>
          </ac:spMkLst>
        </pc:spChg>
        <pc:cxnChg chg="mod">
          <ac:chgData name="Vincent Davy Zoonekynd" userId="9b657ceb-2c2e-465a-9d3d-eec3e4197458" providerId="ADAL" clId="{E7E73C21-A7BA-4C5D-B471-D12A4EB5A59C}" dt="2024-02-20T14:23:41.486" v="9733" actId="692"/>
          <ac:cxnSpMkLst>
            <pc:docMk/>
            <pc:sldMk cId="436534501" sldId="5750"/>
            <ac:cxnSpMk id="17" creationId="{37ABD931-A4A2-A298-6843-258374C12BB2}"/>
          </ac:cxnSpMkLst>
        </pc:cxnChg>
        <pc:cxnChg chg="mod">
          <ac:chgData name="Vincent Davy Zoonekynd" userId="9b657ceb-2c2e-465a-9d3d-eec3e4197458" providerId="ADAL" clId="{E7E73C21-A7BA-4C5D-B471-D12A4EB5A59C}" dt="2024-02-20T14:23:48.615" v="9736" actId="692"/>
          <ac:cxnSpMkLst>
            <pc:docMk/>
            <pc:sldMk cId="436534501" sldId="5750"/>
            <ac:cxnSpMk id="23" creationId="{E18E93F0-6E68-4DD1-A28A-763F9651745C}"/>
          </ac:cxnSpMkLst>
        </pc:cxnChg>
      </pc:sldChg>
      <pc:sldChg chg="add del">
        <pc:chgData name="Vincent Davy Zoonekynd" userId="9b657ceb-2c2e-465a-9d3d-eec3e4197458" providerId="ADAL" clId="{E7E73C21-A7BA-4C5D-B471-D12A4EB5A59C}" dt="2024-02-20T14:24:08.244" v="9737" actId="47"/>
        <pc:sldMkLst>
          <pc:docMk/>
          <pc:sldMk cId="2137134207" sldId="5751"/>
        </pc:sldMkLst>
      </pc:sldChg>
      <pc:sldChg chg="add del">
        <pc:chgData name="Vincent Davy Zoonekynd" userId="9b657ceb-2c2e-465a-9d3d-eec3e4197458" providerId="ADAL" clId="{E7E73C21-A7BA-4C5D-B471-D12A4EB5A59C}" dt="2024-02-20T14:24:08.244" v="9737" actId="47"/>
        <pc:sldMkLst>
          <pc:docMk/>
          <pc:sldMk cId="357336339" sldId="5752"/>
        </pc:sldMkLst>
      </pc:sldChg>
      <pc:sldChg chg="add del">
        <pc:chgData name="Vincent Davy Zoonekynd" userId="9b657ceb-2c2e-465a-9d3d-eec3e4197458" providerId="ADAL" clId="{E7E73C21-A7BA-4C5D-B471-D12A4EB5A59C}" dt="2024-02-20T14:24:08.244" v="9737" actId="47"/>
        <pc:sldMkLst>
          <pc:docMk/>
          <pc:sldMk cId="1025165333" sldId="5753"/>
        </pc:sldMkLst>
      </pc:sldChg>
      <pc:sldChg chg="add del">
        <pc:chgData name="Vincent Davy Zoonekynd" userId="9b657ceb-2c2e-465a-9d3d-eec3e4197458" providerId="ADAL" clId="{E7E73C21-A7BA-4C5D-B471-D12A4EB5A59C}" dt="2024-02-20T14:24:08.244" v="9737" actId="47"/>
        <pc:sldMkLst>
          <pc:docMk/>
          <pc:sldMk cId="2450046254" sldId="5754"/>
        </pc:sldMkLst>
      </pc:sldChg>
      <pc:sldChg chg="addSp delSp modSp add mod">
        <pc:chgData name="Vincent Davy Zoonekynd" userId="9b657ceb-2c2e-465a-9d3d-eec3e4197458" providerId="ADAL" clId="{E7E73C21-A7BA-4C5D-B471-D12A4EB5A59C}" dt="2024-02-20T15:05:19.842" v="10044" actId="207"/>
        <pc:sldMkLst>
          <pc:docMk/>
          <pc:sldMk cId="866985626" sldId="5755"/>
        </pc:sldMkLst>
        <pc:spChg chg="del mod">
          <ac:chgData name="Vincent Davy Zoonekynd" userId="9b657ceb-2c2e-465a-9d3d-eec3e4197458" providerId="ADAL" clId="{E7E73C21-A7BA-4C5D-B471-D12A4EB5A59C}" dt="2024-02-20T15:03:51.878" v="10014" actId="478"/>
          <ac:spMkLst>
            <pc:docMk/>
            <pc:sldMk cId="866985626" sldId="5755"/>
            <ac:spMk id="2" creationId="{C078C219-D266-F011-5D24-FA55DBE3BCF3}"/>
          </ac:spMkLst>
        </pc:spChg>
        <pc:spChg chg="add mod">
          <ac:chgData name="Vincent Davy Zoonekynd" userId="9b657ceb-2c2e-465a-9d3d-eec3e4197458" providerId="ADAL" clId="{E7E73C21-A7BA-4C5D-B471-D12A4EB5A59C}" dt="2024-02-20T14:44:24.439" v="9897" actId="20577"/>
          <ac:spMkLst>
            <pc:docMk/>
            <pc:sldMk cId="866985626" sldId="5755"/>
            <ac:spMk id="22" creationId="{FA927C7C-6AD8-2C85-07DE-AB6EA29B4D59}"/>
          </ac:spMkLst>
        </pc:spChg>
        <pc:spChg chg="add del mod">
          <ac:chgData name="Vincent Davy Zoonekynd" userId="9b657ceb-2c2e-465a-9d3d-eec3e4197458" providerId="ADAL" clId="{E7E73C21-A7BA-4C5D-B471-D12A4EB5A59C}" dt="2024-02-20T15:04:45.427" v="10039" actId="478"/>
          <ac:spMkLst>
            <pc:docMk/>
            <pc:sldMk cId="866985626" sldId="5755"/>
            <ac:spMk id="25" creationId="{015B07F7-9192-EBF7-06DF-20674B7DE7A4}"/>
          </ac:spMkLst>
        </pc:spChg>
        <pc:spChg chg="add mod">
          <ac:chgData name="Vincent Davy Zoonekynd" userId="9b657ceb-2c2e-465a-9d3d-eec3e4197458" providerId="ADAL" clId="{E7E73C21-A7BA-4C5D-B471-D12A4EB5A59C}" dt="2024-02-20T15:05:19.842" v="10044" actId="207"/>
          <ac:spMkLst>
            <pc:docMk/>
            <pc:sldMk cId="866985626" sldId="5755"/>
            <ac:spMk id="27" creationId="{011A20F0-918A-BBA2-3B18-02A50EC630B1}"/>
          </ac:spMkLst>
        </pc:spChg>
        <pc:cxnChg chg="mod ord">
          <ac:chgData name="Vincent Davy Zoonekynd" userId="9b657ceb-2c2e-465a-9d3d-eec3e4197458" providerId="ADAL" clId="{E7E73C21-A7BA-4C5D-B471-D12A4EB5A59C}" dt="2024-02-20T14:18:31.475" v="9707" actId="167"/>
          <ac:cxnSpMkLst>
            <pc:docMk/>
            <pc:sldMk cId="866985626" sldId="5755"/>
            <ac:cxnSpMk id="5" creationId="{C9855986-0106-A0D4-47D3-A9ED881CA93A}"/>
          </ac:cxnSpMkLst>
        </pc:cxnChg>
        <pc:cxnChg chg="mod ord">
          <ac:chgData name="Vincent Davy Zoonekynd" userId="9b657ceb-2c2e-465a-9d3d-eec3e4197458" providerId="ADAL" clId="{E7E73C21-A7BA-4C5D-B471-D12A4EB5A59C}" dt="2024-02-20T14:18:31.475" v="9707" actId="167"/>
          <ac:cxnSpMkLst>
            <pc:docMk/>
            <pc:sldMk cId="866985626" sldId="5755"/>
            <ac:cxnSpMk id="26" creationId="{E8940DB2-6D0A-CAA7-54C3-4AF15FDFC105}"/>
          </ac:cxnSpMkLst>
        </pc:cxnChg>
      </pc:sldChg>
      <pc:sldChg chg="addSp delSp modSp add mod">
        <pc:chgData name="Vincent Davy Zoonekynd" userId="9b657ceb-2c2e-465a-9d3d-eec3e4197458" providerId="ADAL" clId="{E7E73C21-A7BA-4C5D-B471-D12A4EB5A59C}" dt="2024-02-20T15:05:27.317" v="10046" actId="207"/>
        <pc:sldMkLst>
          <pc:docMk/>
          <pc:sldMk cId="3010581020" sldId="5756"/>
        </pc:sldMkLst>
        <pc:spChg chg="del mod">
          <ac:chgData name="Vincent Davy Zoonekynd" userId="9b657ceb-2c2e-465a-9d3d-eec3e4197458" providerId="ADAL" clId="{E7E73C21-A7BA-4C5D-B471-D12A4EB5A59C}" dt="2024-02-20T15:03:54.307" v="10015" actId="478"/>
          <ac:spMkLst>
            <pc:docMk/>
            <pc:sldMk cId="3010581020" sldId="5756"/>
            <ac:spMk id="2" creationId="{C078C219-D266-F011-5D24-FA55DBE3BCF3}"/>
          </ac:spMkLst>
        </pc:spChg>
        <pc:spChg chg="add del mod">
          <ac:chgData name="Vincent Davy Zoonekynd" userId="9b657ceb-2c2e-465a-9d3d-eec3e4197458" providerId="ADAL" clId="{E7E73C21-A7BA-4C5D-B471-D12A4EB5A59C}" dt="2024-02-20T15:04:44.191" v="10038" actId="478"/>
          <ac:spMkLst>
            <pc:docMk/>
            <pc:sldMk cId="3010581020" sldId="5756"/>
            <ac:spMk id="24" creationId="{38A25779-F4AB-DF2B-1172-B64E7E452FC2}"/>
          </ac:spMkLst>
        </pc:spChg>
        <pc:spChg chg="add mod">
          <ac:chgData name="Vincent Davy Zoonekynd" userId="9b657ceb-2c2e-465a-9d3d-eec3e4197458" providerId="ADAL" clId="{E7E73C21-A7BA-4C5D-B471-D12A4EB5A59C}" dt="2024-02-20T15:05:27.317" v="10046" actId="207"/>
          <ac:spMkLst>
            <pc:docMk/>
            <pc:sldMk cId="3010581020" sldId="5756"/>
            <ac:spMk id="25" creationId="{7E4719F6-5EBD-C1A6-D132-D8D277C06880}"/>
          </ac:spMkLst>
        </pc:spChg>
        <pc:cxnChg chg="del mod">
          <ac:chgData name="Vincent Davy Zoonekynd" userId="9b657ceb-2c2e-465a-9d3d-eec3e4197458" providerId="ADAL" clId="{E7E73C21-A7BA-4C5D-B471-D12A4EB5A59C}" dt="2024-02-20T14:18:40.856" v="9709" actId="478"/>
          <ac:cxnSpMkLst>
            <pc:docMk/>
            <pc:sldMk cId="3010581020" sldId="5756"/>
            <ac:cxnSpMk id="5" creationId="{C9855986-0106-A0D4-47D3-A9ED881CA93A}"/>
          </ac:cxnSpMkLst>
        </pc:cxnChg>
        <pc:cxnChg chg="del mod">
          <ac:chgData name="Vincent Davy Zoonekynd" userId="9b657ceb-2c2e-465a-9d3d-eec3e4197458" providerId="ADAL" clId="{E7E73C21-A7BA-4C5D-B471-D12A4EB5A59C}" dt="2024-02-20T14:18:41.852" v="9710" actId="478"/>
          <ac:cxnSpMkLst>
            <pc:docMk/>
            <pc:sldMk cId="3010581020" sldId="5756"/>
            <ac:cxnSpMk id="26" creationId="{E8940DB2-6D0A-CAA7-54C3-4AF15FDFC105}"/>
          </ac:cxnSpMkLst>
        </pc:cxnChg>
      </pc:sldChg>
      <pc:sldChg chg="addSp delSp modSp add mod">
        <pc:chgData name="Vincent Davy Zoonekynd" userId="9b657ceb-2c2e-465a-9d3d-eec3e4197458" providerId="ADAL" clId="{E7E73C21-A7BA-4C5D-B471-D12A4EB5A59C}" dt="2024-02-20T15:05:34.272" v="10048" actId="207"/>
        <pc:sldMkLst>
          <pc:docMk/>
          <pc:sldMk cId="4271863259" sldId="5757"/>
        </pc:sldMkLst>
        <pc:spChg chg="del mod">
          <ac:chgData name="Vincent Davy Zoonekynd" userId="9b657ceb-2c2e-465a-9d3d-eec3e4197458" providerId="ADAL" clId="{E7E73C21-A7BA-4C5D-B471-D12A4EB5A59C}" dt="2024-02-20T15:03:57.415" v="10016" actId="478"/>
          <ac:spMkLst>
            <pc:docMk/>
            <pc:sldMk cId="4271863259" sldId="5757"/>
            <ac:spMk id="2" creationId="{C078C219-D266-F011-5D24-FA55DBE3BCF3}"/>
          </ac:spMkLst>
        </pc:spChg>
        <pc:spChg chg="add mod">
          <ac:chgData name="Vincent Davy Zoonekynd" userId="9b657ceb-2c2e-465a-9d3d-eec3e4197458" providerId="ADAL" clId="{E7E73C21-A7BA-4C5D-B471-D12A4EB5A59C}" dt="2024-02-20T14:49:46.819" v="9929" actId="20577"/>
          <ac:spMkLst>
            <pc:docMk/>
            <pc:sldMk cId="4271863259" sldId="5757"/>
            <ac:spMk id="5" creationId="{9E5584C4-1672-444A-D868-DC5731C9BE0C}"/>
          </ac:spMkLst>
        </pc:spChg>
        <pc:spChg chg="add del mod">
          <ac:chgData name="Vincent Davy Zoonekynd" userId="9b657ceb-2c2e-465a-9d3d-eec3e4197458" providerId="ADAL" clId="{E7E73C21-A7BA-4C5D-B471-D12A4EB5A59C}" dt="2024-02-20T15:04:43.202" v="10037" actId="478"/>
          <ac:spMkLst>
            <pc:docMk/>
            <pc:sldMk cId="4271863259" sldId="5757"/>
            <ac:spMk id="24" creationId="{BF0EB59F-6F31-4E25-E958-B3977A71F7A6}"/>
          </ac:spMkLst>
        </pc:spChg>
        <pc:spChg chg="add mod">
          <ac:chgData name="Vincent Davy Zoonekynd" userId="9b657ceb-2c2e-465a-9d3d-eec3e4197458" providerId="ADAL" clId="{E7E73C21-A7BA-4C5D-B471-D12A4EB5A59C}" dt="2024-02-20T15:05:34.272" v="10048" actId="207"/>
          <ac:spMkLst>
            <pc:docMk/>
            <pc:sldMk cId="4271863259" sldId="5757"/>
            <ac:spMk id="25" creationId="{3E24592D-4EB3-AF65-8710-1117D835A929}"/>
          </ac:spMkLst>
        </pc:spChg>
        <pc:cxnChg chg="mod ord">
          <ac:chgData name="Vincent Davy Zoonekynd" userId="9b657ceb-2c2e-465a-9d3d-eec3e4197458" providerId="ADAL" clId="{E7E73C21-A7BA-4C5D-B471-D12A4EB5A59C}" dt="2024-02-20T14:19:30.565" v="9715" actId="167"/>
          <ac:cxnSpMkLst>
            <pc:docMk/>
            <pc:sldMk cId="4271863259" sldId="5757"/>
            <ac:cxnSpMk id="30" creationId="{49103DDC-952D-D7DD-71D4-7C1EBE0E9A92}"/>
          </ac:cxnSpMkLst>
        </pc:cxnChg>
        <pc:cxnChg chg="mod ord">
          <ac:chgData name="Vincent Davy Zoonekynd" userId="9b657ceb-2c2e-465a-9d3d-eec3e4197458" providerId="ADAL" clId="{E7E73C21-A7BA-4C5D-B471-D12A4EB5A59C}" dt="2024-02-20T14:19:30.565" v="9715" actId="167"/>
          <ac:cxnSpMkLst>
            <pc:docMk/>
            <pc:sldMk cId="4271863259" sldId="5757"/>
            <ac:cxnSpMk id="33" creationId="{2FF7434B-397F-6CA4-851F-B9CD3C05095F}"/>
          </ac:cxnSpMkLst>
        </pc:cxnChg>
        <pc:cxnChg chg="mod ord">
          <ac:chgData name="Vincent Davy Zoonekynd" userId="9b657ceb-2c2e-465a-9d3d-eec3e4197458" providerId="ADAL" clId="{E7E73C21-A7BA-4C5D-B471-D12A4EB5A59C}" dt="2024-02-20T14:19:30.565" v="9715" actId="167"/>
          <ac:cxnSpMkLst>
            <pc:docMk/>
            <pc:sldMk cId="4271863259" sldId="5757"/>
            <ac:cxnSpMk id="38" creationId="{5360B5BA-8B70-689E-0451-71B9B799D812}"/>
          </ac:cxnSpMkLst>
        </pc:cxnChg>
      </pc:sldChg>
      <pc:sldChg chg="addSp delSp modSp add mod">
        <pc:chgData name="Vincent Davy Zoonekynd" userId="9b657ceb-2c2e-465a-9d3d-eec3e4197458" providerId="ADAL" clId="{E7E73C21-A7BA-4C5D-B471-D12A4EB5A59C}" dt="2024-02-20T15:05:42.911" v="10050" actId="207"/>
        <pc:sldMkLst>
          <pc:docMk/>
          <pc:sldMk cId="957498348" sldId="5758"/>
        </pc:sldMkLst>
        <pc:spChg chg="del mod">
          <ac:chgData name="Vincent Davy Zoonekynd" userId="9b657ceb-2c2e-465a-9d3d-eec3e4197458" providerId="ADAL" clId="{E7E73C21-A7BA-4C5D-B471-D12A4EB5A59C}" dt="2024-02-20T15:03:59.771" v="10017" actId="478"/>
          <ac:spMkLst>
            <pc:docMk/>
            <pc:sldMk cId="957498348" sldId="5758"/>
            <ac:spMk id="2" creationId="{C078C219-D266-F011-5D24-FA55DBE3BCF3}"/>
          </ac:spMkLst>
        </pc:spChg>
        <pc:spChg chg="add del mod">
          <ac:chgData name="Vincent Davy Zoonekynd" userId="9b657ceb-2c2e-465a-9d3d-eec3e4197458" providerId="ADAL" clId="{E7E73C21-A7BA-4C5D-B471-D12A4EB5A59C}" dt="2024-02-20T15:04:42.240" v="10036" actId="478"/>
          <ac:spMkLst>
            <pc:docMk/>
            <pc:sldMk cId="957498348" sldId="5758"/>
            <ac:spMk id="22" creationId="{A4F213E0-1213-8D7C-6955-788A51A5E355}"/>
          </ac:spMkLst>
        </pc:spChg>
        <pc:spChg chg="add mod">
          <ac:chgData name="Vincent Davy Zoonekynd" userId="9b657ceb-2c2e-465a-9d3d-eec3e4197458" providerId="ADAL" clId="{E7E73C21-A7BA-4C5D-B471-D12A4EB5A59C}" dt="2024-02-20T15:05:42.911" v="10050" actId="207"/>
          <ac:spMkLst>
            <pc:docMk/>
            <pc:sldMk cId="957498348" sldId="5758"/>
            <ac:spMk id="24" creationId="{9B127BDD-CE6F-EA87-DFCD-73EC99D70334}"/>
          </ac:spMkLst>
        </pc:spChg>
        <pc:cxnChg chg="del mod">
          <ac:chgData name="Vincent Davy Zoonekynd" userId="9b657ceb-2c2e-465a-9d3d-eec3e4197458" providerId="ADAL" clId="{E7E73C21-A7BA-4C5D-B471-D12A4EB5A59C}" dt="2024-02-20T14:19:43.640" v="9717" actId="478"/>
          <ac:cxnSpMkLst>
            <pc:docMk/>
            <pc:sldMk cId="957498348" sldId="5758"/>
            <ac:cxnSpMk id="30" creationId="{49103DDC-952D-D7DD-71D4-7C1EBE0E9A92}"/>
          </ac:cxnSpMkLst>
        </pc:cxnChg>
        <pc:cxnChg chg="del mod">
          <ac:chgData name="Vincent Davy Zoonekynd" userId="9b657ceb-2c2e-465a-9d3d-eec3e4197458" providerId="ADAL" clId="{E7E73C21-A7BA-4C5D-B471-D12A4EB5A59C}" dt="2024-02-20T14:19:43.640" v="9717" actId="478"/>
          <ac:cxnSpMkLst>
            <pc:docMk/>
            <pc:sldMk cId="957498348" sldId="5758"/>
            <ac:cxnSpMk id="33" creationId="{2FF7434B-397F-6CA4-851F-B9CD3C05095F}"/>
          </ac:cxnSpMkLst>
        </pc:cxnChg>
        <pc:cxnChg chg="del mod">
          <ac:chgData name="Vincent Davy Zoonekynd" userId="9b657ceb-2c2e-465a-9d3d-eec3e4197458" providerId="ADAL" clId="{E7E73C21-A7BA-4C5D-B471-D12A4EB5A59C}" dt="2024-02-20T14:19:43.640" v="9717" actId="478"/>
          <ac:cxnSpMkLst>
            <pc:docMk/>
            <pc:sldMk cId="957498348" sldId="5758"/>
            <ac:cxnSpMk id="38" creationId="{5360B5BA-8B70-689E-0451-71B9B799D812}"/>
          </ac:cxnSpMkLst>
        </pc:cxnChg>
      </pc:sldChg>
      <pc:sldChg chg="addSp delSp modSp add mod">
        <pc:chgData name="Vincent Davy Zoonekynd" userId="9b657ceb-2c2e-465a-9d3d-eec3e4197458" providerId="ADAL" clId="{E7E73C21-A7BA-4C5D-B471-D12A4EB5A59C}" dt="2024-02-20T15:05:54.708" v="10052" actId="207"/>
        <pc:sldMkLst>
          <pc:docMk/>
          <pc:sldMk cId="1950937625" sldId="5759"/>
        </pc:sldMkLst>
        <pc:spChg chg="del mod">
          <ac:chgData name="Vincent Davy Zoonekynd" userId="9b657ceb-2c2e-465a-9d3d-eec3e4197458" providerId="ADAL" clId="{E7E73C21-A7BA-4C5D-B471-D12A4EB5A59C}" dt="2024-02-20T15:04:02.008" v="10018" actId="478"/>
          <ac:spMkLst>
            <pc:docMk/>
            <pc:sldMk cId="1950937625" sldId="5759"/>
            <ac:spMk id="2" creationId="{C078C219-D266-F011-5D24-FA55DBE3BCF3}"/>
          </ac:spMkLst>
        </pc:spChg>
        <pc:spChg chg="add mod">
          <ac:chgData name="Vincent Davy Zoonekynd" userId="9b657ceb-2c2e-465a-9d3d-eec3e4197458" providerId="ADAL" clId="{E7E73C21-A7BA-4C5D-B471-D12A4EB5A59C}" dt="2024-02-20T14:46:23.623" v="9926" actId="20577"/>
          <ac:spMkLst>
            <pc:docMk/>
            <pc:sldMk cId="1950937625" sldId="5759"/>
            <ac:spMk id="5" creationId="{D5AC42AB-A520-41BF-849E-E72C6453445D}"/>
          </ac:spMkLst>
        </pc:spChg>
        <pc:spChg chg="add del mod">
          <ac:chgData name="Vincent Davy Zoonekynd" userId="9b657ceb-2c2e-465a-9d3d-eec3e4197458" providerId="ADAL" clId="{E7E73C21-A7BA-4C5D-B471-D12A4EB5A59C}" dt="2024-02-20T15:04:41.223" v="10035" actId="478"/>
          <ac:spMkLst>
            <pc:docMk/>
            <pc:sldMk cId="1950937625" sldId="5759"/>
            <ac:spMk id="24" creationId="{32210D03-D503-D074-F25B-C6DEC5E151FC}"/>
          </ac:spMkLst>
        </pc:spChg>
        <pc:spChg chg="add mod">
          <ac:chgData name="Vincent Davy Zoonekynd" userId="9b657ceb-2c2e-465a-9d3d-eec3e4197458" providerId="ADAL" clId="{E7E73C21-A7BA-4C5D-B471-D12A4EB5A59C}" dt="2024-02-20T15:05:54.708" v="10052" actId="207"/>
          <ac:spMkLst>
            <pc:docMk/>
            <pc:sldMk cId="1950937625" sldId="5759"/>
            <ac:spMk id="25" creationId="{71A9972E-200B-96D3-84EC-5DC320FCA931}"/>
          </ac:spMkLst>
        </pc:spChg>
        <pc:cxnChg chg="mod">
          <ac:chgData name="Vincent Davy Zoonekynd" userId="9b657ceb-2c2e-465a-9d3d-eec3e4197458" providerId="ADAL" clId="{E7E73C21-A7BA-4C5D-B471-D12A4EB5A59C}" dt="2024-02-20T14:20:28.826" v="9722" actId="692"/>
          <ac:cxnSpMkLst>
            <pc:docMk/>
            <pc:sldMk cId="1950937625" sldId="5759"/>
            <ac:cxnSpMk id="19" creationId="{4FA5797D-B8D4-D3B1-0C23-935989872490}"/>
          </ac:cxnSpMkLst>
        </pc:cxnChg>
        <pc:cxnChg chg="mod">
          <ac:chgData name="Vincent Davy Zoonekynd" userId="9b657ceb-2c2e-465a-9d3d-eec3e4197458" providerId="ADAL" clId="{E7E73C21-A7BA-4C5D-B471-D12A4EB5A59C}" dt="2024-02-20T14:20:28.826" v="9722" actId="692"/>
          <ac:cxnSpMkLst>
            <pc:docMk/>
            <pc:sldMk cId="1950937625" sldId="5759"/>
            <ac:cxnSpMk id="29" creationId="{847DDB50-78AA-D9A4-AADF-E19B1C07A13B}"/>
          </ac:cxnSpMkLst>
        </pc:cxnChg>
      </pc:sldChg>
      <pc:sldChg chg="addSp delSp modSp add mod">
        <pc:chgData name="Vincent Davy Zoonekynd" userId="9b657ceb-2c2e-465a-9d3d-eec3e4197458" providerId="ADAL" clId="{E7E73C21-A7BA-4C5D-B471-D12A4EB5A59C}" dt="2024-02-20T14:43:31.912" v="9891" actId="14100"/>
        <pc:sldMkLst>
          <pc:docMk/>
          <pc:sldMk cId="826146709" sldId="5760"/>
        </pc:sldMkLst>
        <pc:spChg chg="mod">
          <ac:chgData name="Vincent Davy Zoonekynd" userId="9b657ceb-2c2e-465a-9d3d-eec3e4197458" providerId="ADAL" clId="{E7E73C21-A7BA-4C5D-B471-D12A4EB5A59C}" dt="2024-02-20T14:40:16.340" v="9817" actId="6549"/>
          <ac:spMkLst>
            <pc:docMk/>
            <pc:sldMk cId="826146709" sldId="5760"/>
            <ac:spMk id="223" creationId="{16803758-9541-EF3C-6547-83466420E98F}"/>
          </ac:spMkLst>
        </pc:spChg>
        <pc:spChg chg="mod">
          <ac:chgData name="Vincent Davy Zoonekynd" userId="9b657ceb-2c2e-465a-9d3d-eec3e4197458" providerId="ADAL" clId="{E7E73C21-A7BA-4C5D-B471-D12A4EB5A59C}" dt="2024-02-20T14:40:43.811" v="9859" actId="6549"/>
          <ac:spMkLst>
            <pc:docMk/>
            <pc:sldMk cId="826146709" sldId="5760"/>
            <ac:spMk id="224" creationId="{CEE6AAEA-3FE3-9A42-31D9-D646A725ED1E}"/>
          </ac:spMkLst>
        </pc:spChg>
        <pc:cxnChg chg="add mod">
          <ac:chgData name="Vincent Davy Zoonekynd" userId="9b657ceb-2c2e-465a-9d3d-eec3e4197458" providerId="ADAL" clId="{E7E73C21-A7BA-4C5D-B471-D12A4EB5A59C}" dt="2024-02-20T14:35:12.653" v="9749" actId="14100"/>
          <ac:cxnSpMkLst>
            <pc:docMk/>
            <pc:sldMk cId="826146709" sldId="5760"/>
            <ac:cxnSpMk id="16" creationId="{0C691212-B5A8-ADB1-736D-88AC6B1CE9F5}"/>
          </ac:cxnSpMkLst>
        </pc:cxnChg>
        <pc:cxnChg chg="add mod">
          <ac:chgData name="Vincent Davy Zoonekynd" userId="9b657ceb-2c2e-465a-9d3d-eec3e4197458" providerId="ADAL" clId="{E7E73C21-A7BA-4C5D-B471-D12A4EB5A59C}" dt="2024-02-20T14:35:26.406" v="9752" actId="14100"/>
          <ac:cxnSpMkLst>
            <pc:docMk/>
            <pc:sldMk cId="826146709" sldId="5760"/>
            <ac:cxnSpMk id="19" creationId="{4250C452-125A-AD24-082E-9D5A0696B82B}"/>
          </ac:cxnSpMkLst>
        </pc:cxnChg>
        <pc:cxnChg chg="add mod ord">
          <ac:chgData name="Vincent Davy Zoonekynd" userId="9b657ceb-2c2e-465a-9d3d-eec3e4197458" providerId="ADAL" clId="{E7E73C21-A7BA-4C5D-B471-D12A4EB5A59C}" dt="2024-02-20T14:37:10.689" v="9767" actId="167"/>
          <ac:cxnSpMkLst>
            <pc:docMk/>
            <pc:sldMk cId="826146709" sldId="5760"/>
            <ac:cxnSpMk id="22" creationId="{94957F65-7C84-9D8B-304F-14FA7B9C5C4D}"/>
          </ac:cxnSpMkLst>
        </pc:cxnChg>
        <pc:cxnChg chg="add mod ord">
          <ac:chgData name="Vincent Davy Zoonekynd" userId="9b657ceb-2c2e-465a-9d3d-eec3e4197458" providerId="ADAL" clId="{E7E73C21-A7BA-4C5D-B471-D12A4EB5A59C}" dt="2024-02-20T14:37:10.689" v="9767" actId="167"/>
          <ac:cxnSpMkLst>
            <pc:docMk/>
            <pc:sldMk cId="826146709" sldId="5760"/>
            <ac:cxnSpMk id="26" creationId="{E8E0CA09-D378-F818-3BE3-4CBEA36E1952}"/>
          </ac:cxnSpMkLst>
        </pc:cxnChg>
        <pc:cxnChg chg="add mod">
          <ac:chgData name="Vincent Davy Zoonekynd" userId="9b657ceb-2c2e-465a-9d3d-eec3e4197458" providerId="ADAL" clId="{E7E73C21-A7BA-4C5D-B471-D12A4EB5A59C}" dt="2024-02-20T14:42:08.373" v="9874" actId="14100"/>
          <ac:cxnSpMkLst>
            <pc:docMk/>
            <pc:sldMk cId="826146709" sldId="5760"/>
            <ac:cxnSpMk id="35" creationId="{F502FDC8-1326-3858-6A2C-4A273A5D70E1}"/>
          </ac:cxnSpMkLst>
        </pc:cxnChg>
        <pc:cxnChg chg="add mod">
          <ac:chgData name="Vincent Davy Zoonekynd" userId="9b657ceb-2c2e-465a-9d3d-eec3e4197458" providerId="ADAL" clId="{E7E73C21-A7BA-4C5D-B471-D12A4EB5A59C}" dt="2024-02-20T14:42:45.632" v="9881" actId="14100"/>
          <ac:cxnSpMkLst>
            <pc:docMk/>
            <pc:sldMk cId="826146709" sldId="5760"/>
            <ac:cxnSpMk id="38" creationId="{8620CED3-4A53-642E-60ED-8A2087A0EB30}"/>
          </ac:cxnSpMkLst>
        </pc:cxnChg>
        <pc:cxnChg chg="add mod">
          <ac:chgData name="Vincent Davy Zoonekynd" userId="9b657ceb-2c2e-465a-9d3d-eec3e4197458" providerId="ADAL" clId="{E7E73C21-A7BA-4C5D-B471-D12A4EB5A59C}" dt="2024-02-20T14:43:31.912" v="9891" actId="14100"/>
          <ac:cxnSpMkLst>
            <pc:docMk/>
            <pc:sldMk cId="826146709" sldId="5760"/>
            <ac:cxnSpMk id="41" creationId="{2567A60A-C19C-EB69-1C46-B330878E6998}"/>
          </ac:cxnSpMkLst>
        </pc:cxnChg>
        <pc:cxnChg chg="mod">
          <ac:chgData name="Vincent Davy Zoonekynd" userId="9b657ceb-2c2e-465a-9d3d-eec3e4197458" providerId="ADAL" clId="{E7E73C21-A7BA-4C5D-B471-D12A4EB5A59C}" dt="2024-02-20T14:34:15.542" v="9741" actId="14100"/>
          <ac:cxnSpMkLst>
            <pc:docMk/>
            <pc:sldMk cId="826146709" sldId="5760"/>
            <ac:cxnSpMk id="65" creationId="{F71ED1D8-D5A6-51C5-74F0-9438625A7744}"/>
          </ac:cxnSpMkLst>
        </pc:cxnChg>
        <pc:cxnChg chg="mod ord">
          <ac:chgData name="Vincent Davy Zoonekynd" userId="9b657ceb-2c2e-465a-9d3d-eec3e4197458" providerId="ADAL" clId="{E7E73C21-A7BA-4C5D-B471-D12A4EB5A59C}" dt="2024-02-20T14:37:10.689" v="9767" actId="167"/>
          <ac:cxnSpMkLst>
            <pc:docMk/>
            <pc:sldMk cId="826146709" sldId="5760"/>
            <ac:cxnSpMk id="98" creationId="{D3F53038-5263-0B9D-0025-A689550736F7}"/>
          </ac:cxnSpMkLst>
        </pc:cxnChg>
        <pc:cxnChg chg="mod">
          <ac:chgData name="Vincent Davy Zoonekynd" userId="9b657ceb-2c2e-465a-9d3d-eec3e4197458" providerId="ADAL" clId="{E7E73C21-A7BA-4C5D-B471-D12A4EB5A59C}" dt="2024-02-20T14:37:28.400" v="9769" actId="14100"/>
          <ac:cxnSpMkLst>
            <pc:docMk/>
            <pc:sldMk cId="826146709" sldId="5760"/>
            <ac:cxnSpMk id="109" creationId="{95FC119E-D564-0EB8-06B4-0B64E6A3C4B9}"/>
          </ac:cxnSpMkLst>
        </pc:cxnChg>
        <pc:cxnChg chg="mod">
          <ac:chgData name="Vincent Davy Zoonekynd" userId="9b657ceb-2c2e-465a-9d3d-eec3e4197458" providerId="ADAL" clId="{E7E73C21-A7BA-4C5D-B471-D12A4EB5A59C}" dt="2024-02-20T14:38:08.342" v="9771" actId="14100"/>
          <ac:cxnSpMkLst>
            <pc:docMk/>
            <pc:sldMk cId="826146709" sldId="5760"/>
            <ac:cxnSpMk id="120" creationId="{5E78CC00-0407-F3FE-589E-C88532E61B71}"/>
          </ac:cxnSpMkLst>
        </pc:cxnChg>
        <pc:cxnChg chg="mod">
          <ac:chgData name="Vincent Davy Zoonekynd" userId="9b657ceb-2c2e-465a-9d3d-eec3e4197458" providerId="ADAL" clId="{E7E73C21-A7BA-4C5D-B471-D12A4EB5A59C}" dt="2024-02-20T14:41:09.835" v="9865" actId="692"/>
          <ac:cxnSpMkLst>
            <pc:docMk/>
            <pc:sldMk cId="826146709" sldId="5760"/>
            <ac:cxnSpMk id="140" creationId="{488E42A0-809C-0F40-5A75-2A5AE1BF34B5}"/>
          </ac:cxnSpMkLst>
        </pc:cxnChg>
        <pc:cxnChg chg="mod">
          <ac:chgData name="Vincent Davy Zoonekynd" userId="9b657ceb-2c2e-465a-9d3d-eec3e4197458" providerId="ADAL" clId="{E7E73C21-A7BA-4C5D-B471-D12A4EB5A59C}" dt="2024-02-20T14:41:29.531" v="9869" actId="692"/>
          <ac:cxnSpMkLst>
            <pc:docMk/>
            <pc:sldMk cId="826146709" sldId="5760"/>
            <ac:cxnSpMk id="142" creationId="{870918B6-1A63-3E6E-0E44-C8D01BF0C103}"/>
          </ac:cxnSpMkLst>
        </pc:cxnChg>
        <pc:cxnChg chg="mod">
          <ac:chgData name="Vincent Davy Zoonekynd" userId="9b657ceb-2c2e-465a-9d3d-eec3e4197458" providerId="ADAL" clId="{E7E73C21-A7BA-4C5D-B471-D12A4EB5A59C}" dt="2024-02-20T14:42:20.554" v="9877" actId="692"/>
          <ac:cxnSpMkLst>
            <pc:docMk/>
            <pc:sldMk cId="826146709" sldId="5760"/>
            <ac:cxnSpMk id="149" creationId="{E0039C01-2044-303B-A029-882E1A0FAD59}"/>
          </ac:cxnSpMkLst>
        </pc:cxnChg>
        <pc:cxnChg chg="mod">
          <ac:chgData name="Vincent Davy Zoonekynd" userId="9b657ceb-2c2e-465a-9d3d-eec3e4197458" providerId="ADAL" clId="{E7E73C21-A7BA-4C5D-B471-D12A4EB5A59C}" dt="2024-02-20T14:41:56.324" v="9871" actId="692"/>
          <ac:cxnSpMkLst>
            <pc:docMk/>
            <pc:sldMk cId="826146709" sldId="5760"/>
            <ac:cxnSpMk id="151" creationId="{ACDB1497-3B11-4199-5BE0-CD8325155117}"/>
          </ac:cxnSpMkLst>
        </pc:cxnChg>
        <pc:cxnChg chg="del mod">
          <ac:chgData name="Vincent Davy Zoonekynd" userId="9b657ceb-2c2e-465a-9d3d-eec3e4197458" providerId="ADAL" clId="{E7E73C21-A7BA-4C5D-B471-D12A4EB5A59C}" dt="2024-02-20T14:41:44.985" v="9870" actId="478"/>
          <ac:cxnSpMkLst>
            <pc:docMk/>
            <pc:sldMk cId="826146709" sldId="5760"/>
            <ac:cxnSpMk id="153" creationId="{89390F36-3866-EBBB-3843-EE1415B9B2C4}"/>
          </ac:cxnSpMkLst>
        </pc:cxnChg>
        <pc:cxnChg chg="mod">
          <ac:chgData name="Vincent Davy Zoonekynd" userId="9b657ceb-2c2e-465a-9d3d-eec3e4197458" providerId="ADAL" clId="{E7E73C21-A7BA-4C5D-B471-D12A4EB5A59C}" dt="2024-02-20T14:43:11.097" v="9886" actId="692"/>
          <ac:cxnSpMkLst>
            <pc:docMk/>
            <pc:sldMk cId="826146709" sldId="5760"/>
            <ac:cxnSpMk id="160" creationId="{3262D60C-FD88-4BE3-81E4-8CAAED59B490}"/>
          </ac:cxnSpMkLst>
        </pc:cxnChg>
        <pc:cxnChg chg="mod">
          <ac:chgData name="Vincent Davy Zoonekynd" userId="9b657ceb-2c2e-465a-9d3d-eec3e4197458" providerId="ADAL" clId="{E7E73C21-A7BA-4C5D-B471-D12A4EB5A59C}" dt="2024-02-20T14:43:04.532" v="9883" actId="692"/>
          <ac:cxnSpMkLst>
            <pc:docMk/>
            <pc:sldMk cId="826146709" sldId="5760"/>
            <ac:cxnSpMk id="162" creationId="{99BE8D96-FBC6-2620-BDC4-CEB55A6E7F33}"/>
          </ac:cxnSpMkLst>
        </pc:cxnChg>
        <pc:cxnChg chg="del mod">
          <ac:chgData name="Vincent Davy Zoonekynd" userId="9b657ceb-2c2e-465a-9d3d-eec3e4197458" providerId="ADAL" clId="{E7E73C21-A7BA-4C5D-B471-D12A4EB5A59C}" dt="2024-02-20T14:42:35.635" v="9878" actId="478"/>
          <ac:cxnSpMkLst>
            <pc:docMk/>
            <pc:sldMk cId="826146709" sldId="5760"/>
            <ac:cxnSpMk id="164" creationId="{67371AD9-D0AC-CAAE-0257-D7EBFEF8394A}"/>
          </ac:cxnSpMkLst>
        </pc:cxnChg>
        <pc:cxnChg chg="mod">
          <ac:chgData name="Vincent Davy Zoonekynd" userId="9b657ceb-2c2e-465a-9d3d-eec3e4197458" providerId="ADAL" clId="{E7E73C21-A7BA-4C5D-B471-D12A4EB5A59C}" dt="2024-02-20T14:43:22.764" v="9888" actId="692"/>
          <ac:cxnSpMkLst>
            <pc:docMk/>
            <pc:sldMk cId="826146709" sldId="5760"/>
            <ac:cxnSpMk id="173" creationId="{7A9814A5-D31B-DC14-8FB7-BA3E8FC4DE40}"/>
          </ac:cxnSpMkLst>
        </pc:cxnChg>
        <pc:cxnChg chg="del mod">
          <ac:chgData name="Vincent Davy Zoonekynd" userId="9b657ceb-2c2e-465a-9d3d-eec3e4197458" providerId="ADAL" clId="{E7E73C21-A7BA-4C5D-B471-D12A4EB5A59C}" dt="2024-02-20T14:43:17.925" v="9887" actId="478"/>
          <ac:cxnSpMkLst>
            <pc:docMk/>
            <pc:sldMk cId="826146709" sldId="5760"/>
            <ac:cxnSpMk id="175" creationId="{C48F0912-7B1D-32DB-F324-600F63A356A7}"/>
          </ac:cxnSpMkLst>
        </pc:cxnChg>
        <pc:cxnChg chg="mod">
          <ac:chgData name="Vincent Davy Zoonekynd" userId="9b657ceb-2c2e-465a-9d3d-eec3e4197458" providerId="ADAL" clId="{E7E73C21-A7BA-4C5D-B471-D12A4EB5A59C}" dt="2024-02-20T14:34:52.966" v="9745" actId="692"/>
          <ac:cxnSpMkLst>
            <pc:docMk/>
            <pc:sldMk cId="826146709" sldId="5760"/>
            <ac:cxnSpMk id="198" creationId="{A9F83E27-B0BF-F6CC-ADBE-5925CA1514D5}"/>
          </ac:cxnSpMkLst>
        </pc:cxnChg>
        <pc:cxnChg chg="mod">
          <ac:chgData name="Vincent Davy Zoonekynd" userId="9b657ceb-2c2e-465a-9d3d-eec3e4197458" providerId="ADAL" clId="{E7E73C21-A7BA-4C5D-B471-D12A4EB5A59C}" dt="2024-02-20T14:34:52.966" v="9745" actId="692"/>
          <ac:cxnSpMkLst>
            <pc:docMk/>
            <pc:sldMk cId="826146709" sldId="5760"/>
            <ac:cxnSpMk id="205" creationId="{4E1F9A32-D289-1E0C-C0D4-64D12C71BE6B}"/>
          </ac:cxnSpMkLst>
        </pc:cxnChg>
        <pc:cxnChg chg="mod">
          <ac:chgData name="Vincent Davy Zoonekynd" userId="9b657ceb-2c2e-465a-9d3d-eec3e4197458" providerId="ADAL" clId="{E7E73C21-A7BA-4C5D-B471-D12A4EB5A59C}" dt="2024-02-20T14:35:57.440" v="9756" actId="692"/>
          <ac:cxnSpMkLst>
            <pc:docMk/>
            <pc:sldMk cId="826146709" sldId="5760"/>
            <ac:cxnSpMk id="216" creationId="{7E795606-0CE7-79E8-FF27-BB90051AA680}"/>
          </ac:cxnSpMkLst>
        </pc:cxnChg>
      </pc:sldChg>
      <pc:sldChg chg="addSp delSp modSp new mod modClrScheme chgLayout">
        <pc:chgData name="Vincent Davy Zoonekynd" userId="9b657ceb-2c2e-465a-9d3d-eec3e4197458" providerId="ADAL" clId="{E7E73C21-A7BA-4C5D-B471-D12A4EB5A59C}" dt="2024-02-23T10:34:26.631" v="10072"/>
        <pc:sldMkLst>
          <pc:docMk/>
          <pc:sldMk cId="1511887523" sldId="5761"/>
        </pc:sldMkLst>
        <pc:spChg chg="del">
          <ac:chgData name="Vincent Davy Zoonekynd" userId="9b657ceb-2c2e-465a-9d3d-eec3e4197458" providerId="ADAL" clId="{E7E73C21-A7BA-4C5D-B471-D12A4EB5A59C}" dt="2024-02-23T10:34:25.632" v="10071" actId="700"/>
          <ac:spMkLst>
            <pc:docMk/>
            <pc:sldMk cId="1511887523" sldId="5761"/>
            <ac:spMk id="2" creationId="{84FA1CF7-5F68-98B8-AB60-F326CC52032E}"/>
          </ac:spMkLst>
        </pc:spChg>
        <pc:spChg chg="del">
          <ac:chgData name="Vincent Davy Zoonekynd" userId="9b657ceb-2c2e-465a-9d3d-eec3e4197458" providerId="ADAL" clId="{E7E73C21-A7BA-4C5D-B471-D12A4EB5A59C}" dt="2024-02-23T10:34:25.632" v="10071" actId="700"/>
          <ac:spMkLst>
            <pc:docMk/>
            <pc:sldMk cId="1511887523" sldId="5761"/>
            <ac:spMk id="3" creationId="{B242FCAB-A0B6-A7C7-F973-C076AD72A90A}"/>
          </ac:spMkLst>
        </pc:spChg>
        <pc:picChg chg="add mod">
          <ac:chgData name="Vincent Davy Zoonekynd" userId="9b657ceb-2c2e-465a-9d3d-eec3e4197458" providerId="ADAL" clId="{E7E73C21-A7BA-4C5D-B471-D12A4EB5A59C}" dt="2024-02-23T10:34:26.631" v="10072"/>
          <ac:picMkLst>
            <pc:docMk/>
            <pc:sldMk cId="1511887523" sldId="5761"/>
            <ac:picMk id="4" creationId="{F2D2B1E6-2BBD-8CB3-EE29-AA3309A2488F}"/>
          </ac:picMkLst>
        </pc:picChg>
      </pc:sldChg>
      <pc:sldMasterChg chg="delSldLayout">
        <pc:chgData name="Vincent Davy Zoonekynd" userId="9b657ceb-2c2e-465a-9d3d-eec3e4197458" providerId="ADAL" clId="{E7E73C21-A7BA-4C5D-B471-D12A4EB5A59C}" dt="2024-02-23T10:34:48.178" v="10073" actId="47"/>
        <pc:sldMasterMkLst>
          <pc:docMk/>
          <pc:sldMasterMk cId="2528541227" sldId="2147483648"/>
        </pc:sldMasterMkLst>
        <pc:sldLayoutChg chg="del">
          <pc:chgData name="Vincent Davy Zoonekynd" userId="9b657ceb-2c2e-465a-9d3d-eec3e4197458" providerId="ADAL" clId="{E7E73C21-A7BA-4C5D-B471-D12A4EB5A59C}" dt="2024-02-23T10:34:48.178" v="10073" actId="47"/>
          <pc:sldLayoutMkLst>
            <pc:docMk/>
            <pc:sldMasterMk cId="2528541227" sldId="2147483648"/>
            <pc:sldLayoutMk cId="460683715" sldId="2147483660"/>
          </pc:sldLayoutMkLst>
        </pc:sldLayoutChg>
      </pc:sldMasterChg>
    </pc:docChg>
  </pc:docChgLst>
  <pc:docChgLst>
    <pc:chgData name="Vincent Davy Zoonekynd" userId="9b657ceb-2c2e-465a-9d3d-eec3e4197458" providerId="ADAL" clId="{F89F1E53-B90A-4EF5-BF70-14A3D45729DB}"/>
    <pc:docChg chg="undo custSel addSld delSld modSld sldOrd addSection delSection modSection">
      <pc:chgData name="Vincent Davy Zoonekynd" userId="9b657ceb-2c2e-465a-9d3d-eec3e4197458" providerId="ADAL" clId="{F89F1E53-B90A-4EF5-BF70-14A3D45729DB}" dt="2024-07-14T07:32:49.456" v="2550" actId="20577"/>
      <pc:docMkLst>
        <pc:docMk/>
      </pc:docMkLst>
      <pc:sldChg chg="modSp mod">
        <pc:chgData name="Vincent Davy Zoonekynd" userId="9b657ceb-2c2e-465a-9d3d-eec3e4197458" providerId="ADAL" clId="{F89F1E53-B90A-4EF5-BF70-14A3D45729DB}" dt="2024-07-03T11:23:35.362" v="833" actId="20577"/>
        <pc:sldMkLst>
          <pc:docMk/>
          <pc:sldMk cId="2869555160" sldId="5775"/>
        </pc:sldMkLst>
        <pc:spChg chg="mod">
          <ac:chgData name="Vincent Davy Zoonekynd" userId="9b657ceb-2c2e-465a-9d3d-eec3e4197458" providerId="ADAL" clId="{F89F1E53-B90A-4EF5-BF70-14A3D45729DB}" dt="2024-07-03T11:23:35.362" v="833" actId="20577"/>
          <ac:spMkLst>
            <pc:docMk/>
            <pc:sldMk cId="2869555160" sldId="5775"/>
            <ac:spMk id="3" creationId="{FB45FD15-B62D-D9A6-7853-A99C3B0AC295}"/>
          </ac:spMkLst>
        </pc:spChg>
      </pc:sldChg>
      <pc:sldChg chg="ord">
        <pc:chgData name="Vincent Davy Zoonekynd" userId="9b657ceb-2c2e-465a-9d3d-eec3e4197458" providerId="ADAL" clId="{F89F1E53-B90A-4EF5-BF70-14A3D45729DB}" dt="2024-05-20T14:55:43.476" v="32"/>
        <pc:sldMkLst>
          <pc:docMk/>
          <pc:sldMk cId="1676453226" sldId="5785"/>
        </pc:sldMkLst>
      </pc:sldChg>
      <pc:sldChg chg="modSp mod">
        <pc:chgData name="Vincent Davy Zoonekynd" userId="9b657ceb-2c2e-465a-9d3d-eec3e4197458" providerId="ADAL" clId="{F89F1E53-B90A-4EF5-BF70-14A3D45729DB}" dt="2024-05-24T13:03:06.162" v="540" actId="207"/>
        <pc:sldMkLst>
          <pc:docMk/>
          <pc:sldMk cId="175578476" sldId="5787"/>
        </pc:sldMkLst>
        <pc:spChg chg="mod">
          <ac:chgData name="Vincent Davy Zoonekynd" userId="9b657ceb-2c2e-465a-9d3d-eec3e4197458" providerId="ADAL" clId="{F89F1E53-B90A-4EF5-BF70-14A3D45729DB}" dt="2024-05-24T13:03:06.162" v="540" actId="207"/>
          <ac:spMkLst>
            <pc:docMk/>
            <pc:sldMk cId="175578476" sldId="5787"/>
            <ac:spMk id="3" creationId="{42325B23-A6F5-4774-D7B3-E0C7B227C893}"/>
          </ac:spMkLst>
        </pc:spChg>
      </pc:sldChg>
      <pc:sldChg chg="ord">
        <pc:chgData name="Vincent Davy Zoonekynd" userId="9b657ceb-2c2e-465a-9d3d-eec3e4197458" providerId="ADAL" clId="{F89F1E53-B90A-4EF5-BF70-14A3D45729DB}" dt="2024-05-20T14:55:43.476" v="32"/>
        <pc:sldMkLst>
          <pc:docMk/>
          <pc:sldMk cId="305349863" sldId="5791"/>
        </pc:sldMkLst>
      </pc:sldChg>
      <pc:sldChg chg="modSp mod ord">
        <pc:chgData name="Vincent Davy Zoonekynd" userId="9b657ceb-2c2e-465a-9d3d-eec3e4197458" providerId="ADAL" clId="{F89F1E53-B90A-4EF5-BF70-14A3D45729DB}" dt="2024-07-04T07:14:17.217" v="1007"/>
        <pc:sldMkLst>
          <pc:docMk/>
          <pc:sldMk cId="863454637" sldId="5792"/>
        </pc:sldMkLst>
        <pc:spChg chg="mod">
          <ac:chgData name="Vincent Davy Zoonekynd" userId="9b657ceb-2c2e-465a-9d3d-eec3e4197458" providerId="ADAL" clId="{F89F1E53-B90A-4EF5-BF70-14A3D45729DB}" dt="2024-07-03T12:17:21.118" v="840" actId="20577"/>
          <ac:spMkLst>
            <pc:docMk/>
            <pc:sldMk cId="863454637" sldId="5792"/>
            <ac:spMk id="3" creationId="{42325B23-A6F5-4774-D7B3-E0C7B227C893}"/>
          </ac:spMkLst>
        </pc:spChg>
      </pc:sldChg>
      <pc:sldChg chg="modSp mod ord">
        <pc:chgData name="Vincent Davy Zoonekynd" userId="9b657ceb-2c2e-465a-9d3d-eec3e4197458" providerId="ADAL" clId="{F89F1E53-B90A-4EF5-BF70-14A3D45729DB}" dt="2024-07-04T09:16:38.096" v="1211" actId="27636"/>
        <pc:sldMkLst>
          <pc:docMk/>
          <pc:sldMk cId="599767098" sldId="5793"/>
        </pc:sldMkLst>
        <pc:spChg chg="mod">
          <ac:chgData name="Vincent Davy Zoonekynd" userId="9b657ceb-2c2e-465a-9d3d-eec3e4197458" providerId="ADAL" clId="{F89F1E53-B90A-4EF5-BF70-14A3D45729DB}" dt="2024-07-04T09:16:38.096" v="1211" actId="27636"/>
          <ac:spMkLst>
            <pc:docMk/>
            <pc:sldMk cId="599767098" sldId="5793"/>
            <ac:spMk id="3" creationId="{5AB90389-D602-5F66-F017-E4A9402793CB}"/>
          </ac:spMkLst>
        </pc:spChg>
      </pc:sldChg>
      <pc:sldChg chg="modSp mod">
        <pc:chgData name="Vincent Davy Zoonekynd" userId="9b657ceb-2c2e-465a-9d3d-eec3e4197458" providerId="ADAL" clId="{F89F1E53-B90A-4EF5-BF70-14A3D45729DB}" dt="2024-07-03T11:30:24.679" v="834" actId="207"/>
        <pc:sldMkLst>
          <pc:docMk/>
          <pc:sldMk cId="3282021354" sldId="5808"/>
        </pc:sldMkLst>
        <pc:spChg chg="mod">
          <ac:chgData name="Vincent Davy Zoonekynd" userId="9b657ceb-2c2e-465a-9d3d-eec3e4197458" providerId="ADAL" clId="{F89F1E53-B90A-4EF5-BF70-14A3D45729DB}" dt="2024-07-03T11:30:24.679" v="834" actId="207"/>
          <ac:spMkLst>
            <pc:docMk/>
            <pc:sldMk cId="3282021354" sldId="5808"/>
            <ac:spMk id="3" creationId="{42325B23-A6F5-4774-D7B3-E0C7B227C893}"/>
          </ac:spMkLst>
        </pc:spChg>
      </pc:sldChg>
      <pc:sldChg chg="del ord">
        <pc:chgData name="Vincent Davy Zoonekynd" userId="9b657ceb-2c2e-465a-9d3d-eec3e4197458" providerId="ADAL" clId="{F89F1E53-B90A-4EF5-BF70-14A3D45729DB}" dt="2024-05-24T13:36:57.772" v="578" actId="47"/>
        <pc:sldMkLst>
          <pc:docMk/>
          <pc:sldMk cId="2468856463" sldId="5814"/>
        </pc:sldMkLst>
      </pc:sldChg>
      <pc:sldChg chg="del">
        <pc:chgData name="Vincent Davy Zoonekynd" userId="9b657ceb-2c2e-465a-9d3d-eec3e4197458" providerId="ADAL" clId="{F89F1E53-B90A-4EF5-BF70-14A3D45729DB}" dt="2024-05-24T13:39:45.811" v="597" actId="47"/>
        <pc:sldMkLst>
          <pc:docMk/>
          <pc:sldMk cId="1922317808" sldId="5828"/>
        </pc:sldMkLst>
      </pc:sldChg>
      <pc:sldChg chg="del">
        <pc:chgData name="Vincent Davy Zoonekynd" userId="9b657ceb-2c2e-465a-9d3d-eec3e4197458" providerId="ADAL" clId="{F89F1E53-B90A-4EF5-BF70-14A3D45729DB}" dt="2024-05-24T13:40:10.601" v="601" actId="47"/>
        <pc:sldMkLst>
          <pc:docMk/>
          <pc:sldMk cId="3176819510" sldId="5829"/>
        </pc:sldMkLst>
      </pc:sldChg>
      <pc:sldChg chg="delSp del">
        <pc:chgData name="Vincent Davy Zoonekynd" userId="9b657ceb-2c2e-465a-9d3d-eec3e4197458" providerId="ADAL" clId="{F89F1E53-B90A-4EF5-BF70-14A3D45729DB}" dt="2024-05-24T13:41:10.967" v="606" actId="47"/>
        <pc:sldMkLst>
          <pc:docMk/>
          <pc:sldMk cId="4139983422" sldId="5830"/>
        </pc:sldMkLst>
        <pc:picChg chg="del">
          <ac:chgData name="Vincent Davy Zoonekynd" userId="9b657ceb-2c2e-465a-9d3d-eec3e4197458" providerId="ADAL" clId="{F89F1E53-B90A-4EF5-BF70-14A3D45729DB}" dt="2024-05-24T13:41:08.014" v="605" actId="478"/>
          <ac:picMkLst>
            <pc:docMk/>
            <pc:sldMk cId="4139983422" sldId="5830"/>
            <ac:picMk id="26626" creationId="{AF68F840-B8CD-600D-88FB-EBAC897A143C}"/>
          </ac:picMkLst>
        </pc:picChg>
      </pc:sldChg>
      <pc:sldChg chg="del">
        <pc:chgData name="Vincent Davy Zoonekynd" userId="9b657ceb-2c2e-465a-9d3d-eec3e4197458" providerId="ADAL" clId="{F89F1E53-B90A-4EF5-BF70-14A3D45729DB}" dt="2024-05-24T13:38:38.573" v="588" actId="47"/>
        <pc:sldMkLst>
          <pc:docMk/>
          <pc:sldMk cId="2253361988" sldId="5832"/>
        </pc:sldMkLst>
      </pc:sldChg>
      <pc:sldChg chg="addSp delSp modSp">
        <pc:chgData name="Vincent Davy Zoonekynd" userId="9b657ceb-2c2e-465a-9d3d-eec3e4197458" providerId="ADAL" clId="{F89F1E53-B90A-4EF5-BF70-14A3D45729DB}" dt="2024-05-24T14:01:54.191" v="758" actId="167"/>
        <pc:sldMkLst>
          <pc:docMk/>
          <pc:sldMk cId="3395675455" sldId="5833"/>
        </pc:sldMkLst>
        <pc:picChg chg="add mod">
          <ac:chgData name="Vincent Davy Zoonekynd" userId="9b657ceb-2c2e-465a-9d3d-eec3e4197458" providerId="ADAL" clId="{F89F1E53-B90A-4EF5-BF70-14A3D45729DB}" dt="2024-05-24T14:01:54.191" v="758" actId="167"/>
          <ac:picMkLst>
            <pc:docMk/>
            <pc:sldMk cId="3395675455" sldId="5833"/>
            <ac:picMk id="20482" creationId="{EDC2B920-D6FC-0FA4-F266-D82F9B88F14A}"/>
          </ac:picMkLst>
        </pc:picChg>
        <pc:picChg chg="del">
          <ac:chgData name="Vincent Davy Zoonekynd" userId="9b657ceb-2c2e-465a-9d3d-eec3e4197458" providerId="ADAL" clId="{F89F1E53-B90A-4EF5-BF70-14A3D45729DB}" dt="2024-05-24T14:01:46.967" v="755" actId="478"/>
          <ac:picMkLst>
            <pc:docMk/>
            <pc:sldMk cId="3395675455" sldId="5833"/>
            <ac:picMk id="23558" creationId="{1255A37E-19E9-0B9A-608D-E4E50E6E4D03}"/>
          </ac:picMkLst>
        </pc:picChg>
      </pc:sldChg>
      <pc:sldChg chg="del">
        <pc:chgData name="Vincent Davy Zoonekynd" userId="9b657ceb-2c2e-465a-9d3d-eec3e4197458" providerId="ADAL" clId="{F89F1E53-B90A-4EF5-BF70-14A3D45729DB}" dt="2024-05-24T14:03:25.005" v="770" actId="47"/>
        <pc:sldMkLst>
          <pc:docMk/>
          <pc:sldMk cId="3393318643" sldId="5834"/>
        </pc:sldMkLst>
      </pc:sldChg>
      <pc:sldChg chg="modSp del mod ord">
        <pc:chgData name="Vincent Davy Zoonekynd" userId="9b657ceb-2c2e-465a-9d3d-eec3e4197458" providerId="ADAL" clId="{F89F1E53-B90A-4EF5-BF70-14A3D45729DB}" dt="2024-07-03T11:05:23.639" v="791" actId="47"/>
        <pc:sldMkLst>
          <pc:docMk/>
          <pc:sldMk cId="3332355857" sldId="5839"/>
        </pc:sldMkLst>
        <pc:spChg chg="mod">
          <ac:chgData name="Vincent Davy Zoonekynd" userId="9b657ceb-2c2e-465a-9d3d-eec3e4197458" providerId="ADAL" clId="{F89F1E53-B90A-4EF5-BF70-14A3D45729DB}" dt="2024-05-24T12:36:17.175" v="264" actId="20577"/>
          <ac:spMkLst>
            <pc:docMk/>
            <pc:sldMk cId="3332355857" sldId="5839"/>
            <ac:spMk id="4" creationId="{610664E5-6276-E57B-536C-250E530CFD11}"/>
          </ac:spMkLst>
        </pc:spChg>
      </pc:sldChg>
      <pc:sldChg chg="del">
        <pc:chgData name="Vincent Davy Zoonekynd" userId="9b657ceb-2c2e-465a-9d3d-eec3e4197458" providerId="ADAL" clId="{F89F1E53-B90A-4EF5-BF70-14A3D45729DB}" dt="2024-05-24T13:04:03.950" v="541" actId="2696"/>
        <pc:sldMkLst>
          <pc:docMk/>
          <pc:sldMk cId="247215441" sldId="5843"/>
        </pc:sldMkLst>
      </pc:sldChg>
      <pc:sldChg chg="add">
        <pc:chgData name="Vincent Davy Zoonekynd" userId="9b657ceb-2c2e-465a-9d3d-eec3e4197458" providerId="ADAL" clId="{F89F1E53-B90A-4EF5-BF70-14A3D45729DB}" dt="2024-05-24T13:04:10.799" v="542"/>
        <pc:sldMkLst>
          <pc:docMk/>
          <pc:sldMk cId="1677702255" sldId="5843"/>
        </pc:sldMkLst>
      </pc:sldChg>
      <pc:sldChg chg="modSp add mod">
        <pc:chgData name="Vincent Davy Zoonekynd" userId="9b657ceb-2c2e-465a-9d3d-eec3e4197458" providerId="ADAL" clId="{F89F1E53-B90A-4EF5-BF70-14A3D45729DB}" dt="2024-06-13T06:06:17.668" v="788" actId="6549"/>
        <pc:sldMkLst>
          <pc:docMk/>
          <pc:sldMk cId="1639693523" sldId="5844"/>
        </pc:sldMkLst>
        <pc:spChg chg="mod">
          <ac:chgData name="Vincent Davy Zoonekynd" userId="9b657ceb-2c2e-465a-9d3d-eec3e4197458" providerId="ADAL" clId="{F89F1E53-B90A-4EF5-BF70-14A3D45729DB}" dt="2024-06-13T06:06:17.668" v="788" actId="6549"/>
          <ac:spMkLst>
            <pc:docMk/>
            <pc:sldMk cId="1639693523" sldId="5844"/>
            <ac:spMk id="2" creationId="{D9791323-83C3-82FB-3E68-3E0721760856}"/>
          </ac:spMkLst>
        </pc:spChg>
      </pc:sldChg>
      <pc:sldChg chg="del">
        <pc:chgData name="Vincent Davy Zoonekynd" userId="9b657ceb-2c2e-465a-9d3d-eec3e4197458" providerId="ADAL" clId="{F89F1E53-B90A-4EF5-BF70-14A3D45729DB}" dt="2024-05-24T13:04:03.950" v="541" actId="2696"/>
        <pc:sldMkLst>
          <pc:docMk/>
          <pc:sldMk cId="3045922656" sldId="5844"/>
        </pc:sldMkLst>
      </pc:sldChg>
      <pc:sldChg chg="add">
        <pc:chgData name="Vincent Davy Zoonekynd" userId="9b657ceb-2c2e-465a-9d3d-eec3e4197458" providerId="ADAL" clId="{F89F1E53-B90A-4EF5-BF70-14A3D45729DB}" dt="2024-05-24T13:04:10.799" v="542"/>
        <pc:sldMkLst>
          <pc:docMk/>
          <pc:sldMk cId="1741360278" sldId="5848"/>
        </pc:sldMkLst>
      </pc:sldChg>
      <pc:sldChg chg="del">
        <pc:chgData name="Vincent Davy Zoonekynd" userId="9b657ceb-2c2e-465a-9d3d-eec3e4197458" providerId="ADAL" clId="{F89F1E53-B90A-4EF5-BF70-14A3D45729DB}" dt="2024-05-24T13:04:03.950" v="541" actId="2696"/>
        <pc:sldMkLst>
          <pc:docMk/>
          <pc:sldMk cId="4025573126" sldId="5848"/>
        </pc:sldMkLst>
      </pc:sldChg>
      <pc:sldChg chg="ord">
        <pc:chgData name="Vincent Davy Zoonekynd" userId="9b657ceb-2c2e-465a-9d3d-eec3e4197458" providerId="ADAL" clId="{F89F1E53-B90A-4EF5-BF70-14A3D45729DB}" dt="2024-05-20T14:55:43.476" v="32"/>
        <pc:sldMkLst>
          <pc:docMk/>
          <pc:sldMk cId="4293481785" sldId="5856"/>
        </pc:sldMkLst>
      </pc:sldChg>
      <pc:sldChg chg="ord">
        <pc:chgData name="Vincent Davy Zoonekynd" userId="9b657ceb-2c2e-465a-9d3d-eec3e4197458" providerId="ADAL" clId="{F89F1E53-B90A-4EF5-BF70-14A3D45729DB}" dt="2024-05-20T14:55:43.476" v="32"/>
        <pc:sldMkLst>
          <pc:docMk/>
          <pc:sldMk cId="3854744628" sldId="5857"/>
        </pc:sldMkLst>
      </pc:sldChg>
      <pc:sldChg chg="ord">
        <pc:chgData name="Vincent Davy Zoonekynd" userId="9b657ceb-2c2e-465a-9d3d-eec3e4197458" providerId="ADAL" clId="{F89F1E53-B90A-4EF5-BF70-14A3D45729DB}" dt="2024-05-20T14:55:43.476" v="32"/>
        <pc:sldMkLst>
          <pc:docMk/>
          <pc:sldMk cId="167510313" sldId="5859"/>
        </pc:sldMkLst>
      </pc:sldChg>
      <pc:sldChg chg="ord">
        <pc:chgData name="Vincent Davy Zoonekynd" userId="9b657ceb-2c2e-465a-9d3d-eec3e4197458" providerId="ADAL" clId="{F89F1E53-B90A-4EF5-BF70-14A3D45729DB}" dt="2024-05-20T14:55:43.476" v="32"/>
        <pc:sldMkLst>
          <pc:docMk/>
          <pc:sldMk cId="2895582345" sldId="5860"/>
        </pc:sldMkLst>
      </pc:sldChg>
      <pc:sldChg chg="ord">
        <pc:chgData name="Vincent Davy Zoonekynd" userId="9b657ceb-2c2e-465a-9d3d-eec3e4197458" providerId="ADAL" clId="{F89F1E53-B90A-4EF5-BF70-14A3D45729DB}" dt="2024-05-20T14:55:43.476" v="32"/>
        <pc:sldMkLst>
          <pc:docMk/>
          <pc:sldMk cId="4202896836" sldId="5861"/>
        </pc:sldMkLst>
      </pc:sldChg>
      <pc:sldChg chg="del">
        <pc:chgData name="Vincent Davy Zoonekynd" userId="9b657ceb-2c2e-465a-9d3d-eec3e4197458" providerId="ADAL" clId="{F89F1E53-B90A-4EF5-BF70-14A3D45729DB}" dt="2024-05-24T13:38:43.271" v="589" actId="47"/>
        <pc:sldMkLst>
          <pc:docMk/>
          <pc:sldMk cId="623632" sldId="5862"/>
        </pc:sldMkLst>
      </pc:sldChg>
      <pc:sldChg chg="delSp del">
        <pc:chgData name="Vincent Davy Zoonekynd" userId="9b657ceb-2c2e-465a-9d3d-eec3e4197458" providerId="ADAL" clId="{F89F1E53-B90A-4EF5-BF70-14A3D45729DB}" dt="2024-05-24T13:58:04.304" v="745" actId="47"/>
        <pc:sldMkLst>
          <pc:docMk/>
          <pc:sldMk cId="3946273416" sldId="5866"/>
        </pc:sldMkLst>
        <pc:picChg chg="del">
          <ac:chgData name="Vincent Davy Zoonekynd" userId="9b657ceb-2c2e-465a-9d3d-eec3e4197458" providerId="ADAL" clId="{F89F1E53-B90A-4EF5-BF70-14A3D45729DB}" dt="2024-05-24T13:58:01.894" v="744" actId="478"/>
          <ac:picMkLst>
            <pc:docMk/>
            <pc:sldMk cId="3946273416" sldId="5866"/>
            <ac:picMk id="43010" creationId="{BC112D08-C69F-4AAA-041B-897D484D6D95}"/>
          </ac:picMkLst>
        </pc:picChg>
      </pc:sldChg>
      <pc:sldChg chg="del">
        <pc:chgData name="Vincent Davy Zoonekynd" userId="9b657ceb-2c2e-465a-9d3d-eec3e4197458" providerId="ADAL" clId="{F89F1E53-B90A-4EF5-BF70-14A3D45729DB}" dt="2024-05-24T13:39:23.701" v="593" actId="47"/>
        <pc:sldMkLst>
          <pc:docMk/>
          <pc:sldMk cId="1033579242" sldId="5869"/>
        </pc:sldMkLst>
      </pc:sldChg>
      <pc:sldChg chg="del ord">
        <pc:chgData name="Vincent Davy Zoonekynd" userId="9b657ceb-2c2e-465a-9d3d-eec3e4197458" providerId="ADAL" clId="{F89F1E53-B90A-4EF5-BF70-14A3D45729DB}" dt="2024-05-24T13:36:57.772" v="578" actId="47"/>
        <pc:sldMkLst>
          <pc:docMk/>
          <pc:sldMk cId="305998223" sldId="5870"/>
        </pc:sldMkLst>
      </pc:sldChg>
      <pc:sldChg chg="del ord">
        <pc:chgData name="Vincent Davy Zoonekynd" userId="9b657ceb-2c2e-465a-9d3d-eec3e4197458" providerId="ADAL" clId="{F89F1E53-B90A-4EF5-BF70-14A3D45729DB}" dt="2024-05-24T13:36:57.772" v="578" actId="47"/>
        <pc:sldMkLst>
          <pc:docMk/>
          <pc:sldMk cId="455241031" sldId="5871"/>
        </pc:sldMkLst>
      </pc:sldChg>
      <pc:sldChg chg="modSp mod">
        <pc:chgData name="Vincent Davy Zoonekynd" userId="9b657ceb-2c2e-465a-9d3d-eec3e4197458" providerId="ADAL" clId="{F89F1E53-B90A-4EF5-BF70-14A3D45729DB}" dt="2024-07-10T10:05:45.019" v="1263" actId="20577"/>
        <pc:sldMkLst>
          <pc:docMk/>
          <pc:sldMk cId="998162691" sldId="5880"/>
        </pc:sldMkLst>
        <pc:spChg chg="mod">
          <ac:chgData name="Vincent Davy Zoonekynd" userId="9b657ceb-2c2e-465a-9d3d-eec3e4197458" providerId="ADAL" clId="{F89F1E53-B90A-4EF5-BF70-14A3D45729DB}" dt="2024-07-10T10:05:45.019" v="1263" actId="20577"/>
          <ac:spMkLst>
            <pc:docMk/>
            <pc:sldMk cId="998162691" sldId="5880"/>
            <ac:spMk id="4" creationId="{0198E268-E7B5-932D-3C5B-BB664272D1AF}"/>
          </ac:spMkLst>
        </pc:spChg>
      </pc:sldChg>
      <pc:sldChg chg="modSp mod">
        <pc:chgData name="Vincent Davy Zoonekynd" userId="9b657ceb-2c2e-465a-9d3d-eec3e4197458" providerId="ADAL" clId="{F89F1E53-B90A-4EF5-BF70-14A3D45729DB}" dt="2024-05-23T14:20:47.916" v="219" actId="20577"/>
        <pc:sldMkLst>
          <pc:docMk/>
          <pc:sldMk cId="2990510945" sldId="5881"/>
        </pc:sldMkLst>
        <pc:spChg chg="mod">
          <ac:chgData name="Vincent Davy Zoonekynd" userId="9b657ceb-2c2e-465a-9d3d-eec3e4197458" providerId="ADAL" clId="{F89F1E53-B90A-4EF5-BF70-14A3D45729DB}" dt="2024-05-23T14:20:42.239" v="217" actId="20577"/>
          <ac:spMkLst>
            <pc:docMk/>
            <pc:sldMk cId="2990510945" sldId="5881"/>
            <ac:spMk id="2" creationId="{365B6116-ADAD-7949-FC0F-56834750CB5C}"/>
          </ac:spMkLst>
        </pc:spChg>
        <pc:spChg chg="mod">
          <ac:chgData name="Vincent Davy Zoonekynd" userId="9b657ceb-2c2e-465a-9d3d-eec3e4197458" providerId="ADAL" clId="{F89F1E53-B90A-4EF5-BF70-14A3D45729DB}" dt="2024-05-23T14:20:47.916" v="219" actId="20577"/>
          <ac:spMkLst>
            <pc:docMk/>
            <pc:sldMk cId="2990510945" sldId="5881"/>
            <ac:spMk id="3" creationId="{4BBDE109-A58E-79F1-C17B-2A3FECD8D511}"/>
          </ac:spMkLst>
        </pc:spChg>
      </pc:sldChg>
      <pc:sldChg chg="modSp mod">
        <pc:chgData name="Vincent Davy Zoonekynd" userId="9b657ceb-2c2e-465a-9d3d-eec3e4197458" providerId="ADAL" clId="{F89F1E53-B90A-4EF5-BF70-14A3D45729DB}" dt="2024-07-03T11:22:01.445" v="807" actId="20577"/>
        <pc:sldMkLst>
          <pc:docMk/>
          <pc:sldMk cId="2279192935" sldId="5887"/>
        </pc:sldMkLst>
        <pc:spChg chg="mod">
          <ac:chgData name="Vincent Davy Zoonekynd" userId="9b657ceb-2c2e-465a-9d3d-eec3e4197458" providerId="ADAL" clId="{F89F1E53-B90A-4EF5-BF70-14A3D45729DB}" dt="2024-07-03T11:22:01.445" v="807" actId="20577"/>
          <ac:spMkLst>
            <pc:docMk/>
            <pc:sldMk cId="2279192935" sldId="5887"/>
            <ac:spMk id="4" creationId="{0198E268-E7B5-932D-3C5B-BB664272D1AF}"/>
          </ac:spMkLst>
        </pc:spChg>
      </pc:sldChg>
      <pc:sldChg chg="del">
        <pc:chgData name="Vincent Davy Zoonekynd" userId="9b657ceb-2c2e-465a-9d3d-eec3e4197458" providerId="ADAL" clId="{F89F1E53-B90A-4EF5-BF70-14A3D45729DB}" dt="2024-07-02T11:52:41.235" v="790" actId="47"/>
        <pc:sldMkLst>
          <pc:docMk/>
          <pc:sldMk cId="514979280" sldId="5904"/>
        </pc:sldMkLst>
      </pc:sldChg>
      <pc:sldChg chg="ord">
        <pc:chgData name="Vincent Davy Zoonekynd" userId="9b657ceb-2c2e-465a-9d3d-eec3e4197458" providerId="ADAL" clId="{F89F1E53-B90A-4EF5-BF70-14A3D45729DB}" dt="2024-07-04T07:14:17.217" v="1007"/>
        <pc:sldMkLst>
          <pc:docMk/>
          <pc:sldMk cId="1909372920" sldId="5905"/>
        </pc:sldMkLst>
      </pc:sldChg>
      <pc:sldChg chg="ord">
        <pc:chgData name="Vincent Davy Zoonekynd" userId="9b657ceb-2c2e-465a-9d3d-eec3e4197458" providerId="ADAL" clId="{F89F1E53-B90A-4EF5-BF70-14A3D45729DB}" dt="2024-05-20T14:55:43.476" v="32"/>
        <pc:sldMkLst>
          <pc:docMk/>
          <pc:sldMk cId="1814838095" sldId="5906"/>
        </pc:sldMkLst>
      </pc:sldChg>
      <pc:sldChg chg="modSp mod ord">
        <pc:chgData name="Vincent Davy Zoonekynd" userId="9b657ceb-2c2e-465a-9d3d-eec3e4197458" providerId="ADAL" clId="{F89F1E53-B90A-4EF5-BF70-14A3D45729DB}" dt="2024-05-20T14:57:05.195" v="71" actId="20577"/>
        <pc:sldMkLst>
          <pc:docMk/>
          <pc:sldMk cId="3195419668" sldId="5908"/>
        </pc:sldMkLst>
        <pc:spChg chg="mod">
          <ac:chgData name="Vincent Davy Zoonekynd" userId="9b657ceb-2c2e-465a-9d3d-eec3e4197458" providerId="ADAL" clId="{F89F1E53-B90A-4EF5-BF70-14A3D45729DB}" dt="2024-05-20T14:57:05.195" v="71" actId="20577"/>
          <ac:spMkLst>
            <pc:docMk/>
            <pc:sldMk cId="3195419668" sldId="5908"/>
            <ac:spMk id="2" creationId="{B25E1A98-2B2F-622D-F00A-5331BD4CE9F4}"/>
          </ac:spMkLst>
        </pc:spChg>
        <pc:spChg chg="mod">
          <ac:chgData name="Vincent Davy Zoonekynd" userId="9b657ceb-2c2e-465a-9d3d-eec3e4197458" providerId="ADAL" clId="{F89F1E53-B90A-4EF5-BF70-14A3D45729DB}" dt="2024-05-20T14:56:56.474" v="48" actId="20577"/>
          <ac:spMkLst>
            <pc:docMk/>
            <pc:sldMk cId="3195419668" sldId="5908"/>
            <ac:spMk id="3" creationId="{42325B23-A6F5-4774-D7B3-E0C7B227C893}"/>
          </ac:spMkLst>
        </pc:spChg>
      </pc:sldChg>
      <pc:sldChg chg="ord">
        <pc:chgData name="Vincent Davy Zoonekynd" userId="9b657ceb-2c2e-465a-9d3d-eec3e4197458" providerId="ADAL" clId="{F89F1E53-B90A-4EF5-BF70-14A3D45729DB}" dt="2024-07-04T07:14:17.217" v="1007"/>
        <pc:sldMkLst>
          <pc:docMk/>
          <pc:sldMk cId="1285451120" sldId="5909"/>
        </pc:sldMkLst>
      </pc:sldChg>
      <pc:sldChg chg="addSp modSp mod ord">
        <pc:chgData name="Vincent Davy Zoonekynd" userId="9b657ceb-2c2e-465a-9d3d-eec3e4197458" providerId="ADAL" clId="{F89F1E53-B90A-4EF5-BF70-14A3D45729DB}" dt="2024-07-04T07:14:17.217" v="1007"/>
        <pc:sldMkLst>
          <pc:docMk/>
          <pc:sldMk cId="2097624221" sldId="5910"/>
        </pc:sldMkLst>
        <pc:spChg chg="mod">
          <ac:chgData name="Vincent Davy Zoonekynd" userId="9b657ceb-2c2e-465a-9d3d-eec3e4197458" providerId="ADAL" clId="{F89F1E53-B90A-4EF5-BF70-14A3D45729DB}" dt="2024-05-23T14:48:24.766" v="222" actId="20577"/>
          <ac:spMkLst>
            <pc:docMk/>
            <pc:sldMk cId="2097624221" sldId="5910"/>
            <ac:spMk id="3" creationId="{42325B23-A6F5-4774-D7B3-E0C7B227C893}"/>
          </ac:spMkLst>
        </pc:spChg>
        <pc:picChg chg="add mod">
          <ac:chgData name="Vincent Davy Zoonekynd" userId="9b657ceb-2c2e-465a-9d3d-eec3e4197458" providerId="ADAL" clId="{F89F1E53-B90A-4EF5-BF70-14A3D45729DB}" dt="2024-05-23T14:48:32.893" v="224" actId="1076"/>
          <ac:picMkLst>
            <pc:docMk/>
            <pc:sldMk cId="2097624221" sldId="5910"/>
            <ac:picMk id="5" creationId="{73740001-C018-E3E2-9ECE-C33B44E8195F}"/>
          </ac:picMkLst>
        </pc:picChg>
      </pc:sldChg>
      <pc:sldChg chg="ord">
        <pc:chgData name="Vincent Davy Zoonekynd" userId="9b657ceb-2c2e-465a-9d3d-eec3e4197458" providerId="ADAL" clId="{F89F1E53-B90A-4EF5-BF70-14A3D45729DB}" dt="2024-07-04T07:14:17.217" v="1007"/>
        <pc:sldMkLst>
          <pc:docMk/>
          <pc:sldMk cId="4206182298" sldId="5912"/>
        </pc:sldMkLst>
      </pc:sldChg>
      <pc:sldChg chg="ord">
        <pc:chgData name="Vincent Davy Zoonekynd" userId="9b657ceb-2c2e-465a-9d3d-eec3e4197458" providerId="ADAL" clId="{F89F1E53-B90A-4EF5-BF70-14A3D45729DB}" dt="2024-07-04T07:14:17.217" v="1007"/>
        <pc:sldMkLst>
          <pc:docMk/>
          <pc:sldMk cId="2635473749" sldId="5913"/>
        </pc:sldMkLst>
      </pc:sldChg>
      <pc:sldChg chg="ord">
        <pc:chgData name="Vincent Davy Zoonekynd" userId="9b657ceb-2c2e-465a-9d3d-eec3e4197458" providerId="ADAL" clId="{F89F1E53-B90A-4EF5-BF70-14A3D45729DB}" dt="2024-07-04T07:14:17.217" v="1007"/>
        <pc:sldMkLst>
          <pc:docMk/>
          <pc:sldMk cId="3898469370" sldId="5914"/>
        </pc:sldMkLst>
      </pc:sldChg>
      <pc:sldChg chg="ord">
        <pc:chgData name="Vincent Davy Zoonekynd" userId="9b657ceb-2c2e-465a-9d3d-eec3e4197458" providerId="ADAL" clId="{F89F1E53-B90A-4EF5-BF70-14A3D45729DB}" dt="2024-07-04T07:14:17.217" v="1007"/>
        <pc:sldMkLst>
          <pc:docMk/>
          <pc:sldMk cId="1665315408" sldId="5915"/>
        </pc:sldMkLst>
      </pc:sldChg>
      <pc:sldChg chg="ord">
        <pc:chgData name="Vincent Davy Zoonekynd" userId="9b657ceb-2c2e-465a-9d3d-eec3e4197458" providerId="ADAL" clId="{F89F1E53-B90A-4EF5-BF70-14A3D45729DB}" dt="2024-07-04T07:14:17.217" v="1007"/>
        <pc:sldMkLst>
          <pc:docMk/>
          <pc:sldMk cId="1809781329" sldId="5916"/>
        </pc:sldMkLst>
      </pc:sldChg>
      <pc:sldChg chg="ord">
        <pc:chgData name="Vincent Davy Zoonekynd" userId="9b657ceb-2c2e-465a-9d3d-eec3e4197458" providerId="ADAL" clId="{F89F1E53-B90A-4EF5-BF70-14A3D45729DB}" dt="2024-07-04T07:14:17.217" v="1007"/>
        <pc:sldMkLst>
          <pc:docMk/>
          <pc:sldMk cId="2966003632" sldId="5917"/>
        </pc:sldMkLst>
      </pc:sldChg>
      <pc:sldChg chg="ord">
        <pc:chgData name="Vincent Davy Zoonekynd" userId="9b657ceb-2c2e-465a-9d3d-eec3e4197458" providerId="ADAL" clId="{F89F1E53-B90A-4EF5-BF70-14A3D45729DB}" dt="2024-07-04T07:14:17.217" v="1007"/>
        <pc:sldMkLst>
          <pc:docMk/>
          <pc:sldMk cId="2726078498" sldId="5918"/>
        </pc:sldMkLst>
      </pc:sldChg>
      <pc:sldChg chg="ord">
        <pc:chgData name="Vincent Davy Zoonekynd" userId="9b657ceb-2c2e-465a-9d3d-eec3e4197458" providerId="ADAL" clId="{F89F1E53-B90A-4EF5-BF70-14A3D45729DB}" dt="2024-07-04T07:14:17.217" v="1007"/>
        <pc:sldMkLst>
          <pc:docMk/>
          <pc:sldMk cId="2774132390" sldId="5919"/>
        </pc:sldMkLst>
      </pc:sldChg>
      <pc:sldChg chg="ord">
        <pc:chgData name="Vincent Davy Zoonekynd" userId="9b657ceb-2c2e-465a-9d3d-eec3e4197458" providerId="ADAL" clId="{F89F1E53-B90A-4EF5-BF70-14A3D45729DB}" dt="2024-07-04T07:14:17.217" v="1007"/>
        <pc:sldMkLst>
          <pc:docMk/>
          <pc:sldMk cId="2623343574" sldId="5920"/>
        </pc:sldMkLst>
      </pc:sldChg>
      <pc:sldChg chg="ord">
        <pc:chgData name="Vincent Davy Zoonekynd" userId="9b657ceb-2c2e-465a-9d3d-eec3e4197458" providerId="ADAL" clId="{F89F1E53-B90A-4EF5-BF70-14A3D45729DB}" dt="2024-07-04T07:14:17.217" v="1007"/>
        <pc:sldMkLst>
          <pc:docMk/>
          <pc:sldMk cId="57015644" sldId="5921"/>
        </pc:sldMkLst>
      </pc:sldChg>
      <pc:sldChg chg="ord">
        <pc:chgData name="Vincent Davy Zoonekynd" userId="9b657ceb-2c2e-465a-9d3d-eec3e4197458" providerId="ADAL" clId="{F89F1E53-B90A-4EF5-BF70-14A3D45729DB}" dt="2024-07-04T07:14:17.217" v="1007"/>
        <pc:sldMkLst>
          <pc:docMk/>
          <pc:sldMk cId="1320377556" sldId="5922"/>
        </pc:sldMkLst>
      </pc:sldChg>
      <pc:sldChg chg="ord">
        <pc:chgData name="Vincent Davy Zoonekynd" userId="9b657ceb-2c2e-465a-9d3d-eec3e4197458" providerId="ADAL" clId="{F89F1E53-B90A-4EF5-BF70-14A3D45729DB}" dt="2024-07-04T07:14:17.217" v="1007"/>
        <pc:sldMkLst>
          <pc:docMk/>
          <pc:sldMk cId="3665412561" sldId="5923"/>
        </pc:sldMkLst>
      </pc:sldChg>
      <pc:sldChg chg="ord">
        <pc:chgData name="Vincent Davy Zoonekynd" userId="9b657ceb-2c2e-465a-9d3d-eec3e4197458" providerId="ADAL" clId="{F89F1E53-B90A-4EF5-BF70-14A3D45729DB}" dt="2024-07-04T07:14:17.217" v="1007"/>
        <pc:sldMkLst>
          <pc:docMk/>
          <pc:sldMk cId="2366890206" sldId="5924"/>
        </pc:sldMkLst>
      </pc:sldChg>
      <pc:sldChg chg="ord">
        <pc:chgData name="Vincent Davy Zoonekynd" userId="9b657ceb-2c2e-465a-9d3d-eec3e4197458" providerId="ADAL" clId="{F89F1E53-B90A-4EF5-BF70-14A3D45729DB}" dt="2024-07-04T07:14:17.217" v="1007"/>
        <pc:sldMkLst>
          <pc:docMk/>
          <pc:sldMk cId="1258070590" sldId="5925"/>
        </pc:sldMkLst>
      </pc:sldChg>
      <pc:sldChg chg="ord">
        <pc:chgData name="Vincent Davy Zoonekynd" userId="9b657ceb-2c2e-465a-9d3d-eec3e4197458" providerId="ADAL" clId="{F89F1E53-B90A-4EF5-BF70-14A3D45729DB}" dt="2024-07-04T07:14:17.217" v="1007"/>
        <pc:sldMkLst>
          <pc:docMk/>
          <pc:sldMk cId="1495442058" sldId="5926"/>
        </pc:sldMkLst>
      </pc:sldChg>
      <pc:sldChg chg="ord">
        <pc:chgData name="Vincent Davy Zoonekynd" userId="9b657ceb-2c2e-465a-9d3d-eec3e4197458" providerId="ADAL" clId="{F89F1E53-B90A-4EF5-BF70-14A3D45729DB}" dt="2024-07-04T07:14:17.217" v="1007"/>
        <pc:sldMkLst>
          <pc:docMk/>
          <pc:sldMk cId="1169350419" sldId="5927"/>
        </pc:sldMkLst>
      </pc:sldChg>
      <pc:sldChg chg="ord">
        <pc:chgData name="Vincent Davy Zoonekynd" userId="9b657ceb-2c2e-465a-9d3d-eec3e4197458" providerId="ADAL" clId="{F89F1E53-B90A-4EF5-BF70-14A3D45729DB}" dt="2024-07-04T07:14:17.217" v="1007"/>
        <pc:sldMkLst>
          <pc:docMk/>
          <pc:sldMk cId="351903153" sldId="5928"/>
        </pc:sldMkLst>
      </pc:sldChg>
      <pc:sldChg chg="ord">
        <pc:chgData name="Vincent Davy Zoonekynd" userId="9b657ceb-2c2e-465a-9d3d-eec3e4197458" providerId="ADAL" clId="{F89F1E53-B90A-4EF5-BF70-14A3D45729DB}" dt="2024-07-04T07:14:17.217" v="1007"/>
        <pc:sldMkLst>
          <pc:docMk/>
          <pc:sldMk cId="2042845162" sldId="5930"/>
        </pc:sldMkLst>
      </pc:sldChg>
      <pc:sldChg chg="ord">
        <pc:chgData name="Vincent Davy Zoonekynd" userId="9b657ceb-2c2e-465a-9d3d-eec3e4197458" providerId="ADAL" clId="{F89F1E53-B90A-4EF5-BF70-14A3D45729DB}" dt="2024-07-04T07:14:17.217" v="1007"/>
        <pc:sldMkLst>
          <pc:docMk/>
          <pc:sldMk cId="2740817807" sldId="5934"/>
        </pc:sldMkLst>
      </pc:sldChg>
      <pc:sldChg chg="ord">
        <pc:chgData name="Vincent Davy Zoonekynd" userId="9b657ceb-2c2e-465a-9d3d-eec3e4197458" providerId="ADAL" clId="{F89F1E53-B90A-4EF5-BF70-14A3D45729DB}" dt="2024-07-04T07:14:17.217" v="1007"/>
        <pc:sldMkLst>
          <pc:docMk/>
          <pc:sldMk cId="2064748446" sldId="5936"/>
        </pc:sldMkLst>
      </pc:sldChg>
      <pc:sldChg chg="ord">
        <pc:chgData name="Vincent Davy Zoonekynd" userId="9b657ceb-2c2e-465a-9d3d-eec3e4197458" providerId="ADAL" clId="{F89F1E53-B90A-4EF5-BF70-14A3D45729DB}" dt="2024-07-04T07:14:17.217" v="1007"/>
        <pc:sldMkLst>
          <pc:docMk/>
          <pc:sldMk cId="751782988" sldId="5937"/>
        </pc:sldMkLst>
      </pc:sldChg>
      <pc:sldChg chg="ord">
        <pc:chgData name="Vincent Davy Zoonekynd" userId="9b657ceb-2c2e-465a-9d3d-eec3e4197458" providerId="ADAL" clId="{F89F1E53-B90A-4EF5-BF70-14A3D45729DB}" dt="2024-07-04T07:14:17.217" v="1007"/>
        <pc:sldMkLst>
          <pc:docMk/>
          <pc:sldMk cId="175711550" sldId="5942"/>
        </pc:sldMkLst>
      </pc:sldChg>
      <pc:sldChg chg="modSp mod">
        <pc:chgData name="Vincent Davy Zoonekynd" userId="9b657ceb-2c2e-465a-9d3d-eec3e4197458" providerId="ADAL" clId="{F89F1E53-B90A-4EF5-BF70-14A3D45729DB}" dt="2024-07-04T05:23:12.391" v="921" actId="20577"/>
        <pc:sldMkLst>
          <pc:docMk/>
          <pc:sldMk cId="3027282848" sldId="5946"/>
        </pc:sldMkLst>
        <pc:spChg chg="mod">
          <ac:chgData name="Vincent Davy Zoonekynd" userId="9b657ceb-2c2e-465a-9d3d-eec3e4197458" providerId="ADAL" clId="{F89F1E53-B90A-4EF5-BF70-14A3D45729DB}" dt="2024-07-04T05:23:12.391" v="921" actId="20577"/>
          <ac:spMkLst>
            <pc:docMk/>
            <pc:sldMk cId="3027282848" sldId="5946"/>
            <ac:spMk id="3" creationId="{B2C7179C-3618-8E1C-4C30-C49972F78AD1}"/>
          </ac:spMkLst>
        </pc:spChg>
      </pc:sldChg>
      <pc:sldChg chg="ord">
        <pc:chgData name="Vincent Davy Zoonekynd" userId="9b657ceb-2c2e-465a-9d3d-eec3e4197458" providerId="ADAL" clId="{F89F1E53-B90A-4EF5-BF70-14A3D45729DB}" dt="2024-05-20T14:55:43.476" v="32"/>
        <pc:sldMkLst>
          <pc:docMk/>
          <pc:sldMk cId="1159709714" sldId="5950"/>
        </pc:sldMkLst>
      </pc:sldChg>
      <pc:sldChg chg="ord">
        <pc:chgData name="Vincent Davy Zoonekynd" userId="9b657ceb-2c2e-465a-9d3d-eec3e4197458" providerId="ADAL" clId="{F89F1E53-B90A-4EF5-BF70-14A3D45729DB}" dt="2024-05-20T14:55:43.476" v="32"/>
        <pc:sldMkLst>
          <pc:docMk/>
          <pc:sldMk cId="292308131" sldId="5951"/>
        </pc:sldMkLst>
      </pc:sldChg>
      <pc:sldChg chg="ord">
        <pc:chgData name="Vincent Davy Zoonekynd" userId="9b657ceb-2c2e-465a-9d3d-eec3e4197458" providerId="ADAL" clId="{F89F1E53-B90A-4EF5-BF70-14A3D45729DB}" dt="2024-05-20T14:55:43.476" v="32"/>
        <pc:sldMkLst>
          <pc:docMk/>
          <pc:sldMk cId="3206222883" sldId="5952"/>
        </pc:sldMkLst>
      </pc:sldChg>
      <pc:sldChg chg="ord">
        <pc:chgData name="Vincent Davy Zoonekynd" userId="9b657ceb-2c2e-465a-9d3d-eec3e4197458" providerId="ADAL" clId="{F89F1E53-B90A-4EF5-BF70-14A3D45729DB}" dt="2024-05-20T14:55:43.476" v="32"/>
        <pc:sldMkLst>
          <pc:docMk/>
          <pc:sldMk cId="1054082645" sldId="5953"/>
        </pc:sldMkLst>
      </pc:sldChg>
      <pc:sldChg chg="add del">
        <pc:chgData name="Vincent Davy Zoonekynd" userId="9b657ceb-2c2e-465a-9d3d-eec3e4197458" providerId="ADAL" clId="{F89F1E53-B90A-4EF5-BF70-14A3D45729DB}" dt="2024-05-23T14:17:05.271" v="208" actId="2696"/>
        <pc:sldMkLst>
          <pc:docMk/>
          <pc:sldMk cId="577913127" sldId="5954"/>
        </pc:sldMkLst>
      </pc:sldChg>
      <pc:sldChg chg="add">
        <pc:chgData name="Vincent Davy Zoonekynd" userId="9b657ceb-2c2e-465a-9d3d-eec3e4197458" providerId="ADAL" clId="{F89F1E53-B90A-4EF5-BF70-14A3D45729DB}" dt="2024-05-23T14:17:11.348" v="209"/>
        <pc:sldMkLst>
          <pc:docMk/>
          <pc:sldMk cId="1290880460" sldId="5954"/>
        </pc:sldMkLst>
      </pc:sldChg>
      <pc:sldChg chg="modSp mod">
        <pc:chgData name="Vincent Davy Zoonekynd" userId="9b657ceb-2c2e-465a-9d3d-eec3e4197458" providerId="ADAL" clId="{F89F1E53-B90A-4EF5-BF70-14A3D45729DB}" dt="2024-07-04T07:15:53.200" v="1031" actId="20577"/>
        <pc:sldMkLst>
          <pc:docMk/>
          <pc:sldMk cId="2780495072" sldId="5956"/>
        </pc:sldMkLst>
        <pc:spChg chg="mod">
          <ac:chgData name="Vincent Davy Zoonekynd" userId="9b657ceb-2c2e-465a-9d3d-eec3e4197458" providerId="ADAL" clId="{F89F1E53-B90A-4EF5-BF70-14A3D45729DB}" dt="2024-07-04T07:15:53.200" v="1031" actId="20577"/>
          <ac:spMkLst>
            <pc:docMk/>
            <pc:sldMk cId="2780495072" sldId="5956"/>
            <ac:spMk id="4" creationId="{610664E5-6276-E57B-536C-250E530CFD11}"/>
          </ac:spMkLst>
        </pc:spChg>
      </pc:sldChg>
      <pc:sldChg chg="modSp del mod">
        <pc:chgData name="Vincent Davy Zoonekynd" userId="9b657ceb-2c2e-465a-9d3d-eec3e4197458" providerId="ADAL" clId="{F89F1E53-B90A-4EF5-BF70-14A3D45729DB}" dt="2024-05-20T14:48:43.850" v="3" actId="47"/>
        <pc:sldMkLst>
          <pc:docMk/>
          <pc:sldMk cId="1004959460" sldId="5958"/>
        </pc:sldMkLst>
        <pc:spChg chg="mod">
          <ac:chgData name="Vincent Davy Zoonekynd" userId="9b657ceb-2c2e-465a-9d3d-eec3e4197458" providerId="ADAL" clId="{F89F1E53-B90A-4EF5-BF70-14A3D45729DB}" dt="2024-05-20T14:48:38.719" v="2" actId="20577"/>
          <ac:spMkLst>
            <pc:docMk/>
            <pc:sldMk cId="1004959460" sldId="5958"/>
            <ac:spMk id="3" creationId="{42325B23-A6F5-4774-D7B3-E0C7B227C893}"/>
          </ac:spMkLst>
        </pc:spChg>
      </pc:sldChg>
      <pc:sldChg chg="ord">
        <pc:chgData name="Vincent Davy Zoonekynd" userId="9b657ceb-2c2e-465a-9d3d-eec3e4197458" providerId="ADAL" clId="{F89F1E53-B90A-4EF5-BF70-14A3D45729DB}" dt="2024-05-20T14:55:43.476" v="32"/>
        <pc:sldMkLst>
          <pc:docMk/>
          <pc:sldMk cId="4289237211" sldId="5968"/>
        </pc:sldMkLst>
      </pc:sldChg>
      <pc:sldChg chg="ord">
        <pc:chgData name="Vincent Davy Zoonekynd" userId="9b657ceb-2c2e-465a-9d3d-eec3e4197458" providerId="ADAL" clId="{F89F1E53-B90A-4EF5-BF70-14A3D45729DB}" dt="2024-05-20T14:55:43.476" v="32"/>
        <pc:sldMkLst>
          <pc:docMk/>
          <pc:sldMk cId="3492349390" sldId="5969"/>
        </pc:sldMkLst>
      </pc:sldChg>
      <pc:sldChg chg="ord">
        <pc:chgData name="Vincent Davy Zoonekynd" userId="9b657ceb-2c2e-465a-9d3d-eec3e4197458" providerId="ADAL" clId="{F89F1E53-B90A-4EF5-BF70-14A3D45729DB}" dt="2024-05-20T14:55:43.476" v="32"/>
        <pc:sldMkLst>
          <pc:docMk/>
          <pc:sldMk cId="3050069988" sldId="5972"/>
        </pc:sldMkLst>
      </pc:sldChg>
      <pc:sldChg chg="modSp mod ord">
        <pc:chgData name="Vincent Davy Zoonekynd" userId="9b657ceb-2c2e-465a-9d3d-eec3e4197458" providerId="ADAL" clId="{F89F1E53-B90A-4EF5-BF70-14A3D45729DB}" dt="2024-05-20T14:56:45.404" v="47" actId="20577"/>
        <pc:sldMkLst>
          <pc:docMk/>
          <pc:sldMk cId="1463067469" sldId="5974"/>
        </pc:sldMkLst>
        <pc:spChg chg="mod">
          <ac:chgData name="Vincent Davy Zoonekynd" userId="9b657ceb-2c2e-465a-9d3d-eec3e4197458" providerId="ADAL" clId="{F89F1E53-B90A-4EF5-BF70-14A3D45729DB}" dt="2024-05-20T14:56:45.404" v="47" actId="20577"/>
          <ac:spMkLst>
            <pc:docMk/>
            <pc:sldMk cId="1463067469" sldId="5974"/>
            <ac:spMk id="3" creationId="{42325B23-A6F5-4774-D7B3-E0C7B227C893}"/>
          </ac:spMkLst>
        </pc:spChg>
      </pc:sldChg>
      <pc:sldChg chg="addSp delSp modSp">
        <pc:chgData name="Vincent Davy Zoonekynd" userId="9b657ceb-2c2e-465a-9d3d-eec3e4197458" providerId="ADAL" clId="{F89F1E53-B90A-4EF5-BF70-14A3D45729DB}" dt="2024-05-20T14:49:23.244" v="30" actId="1036"/>
        <pc:sldMkLst>
          <pc:docMk/>
          <pc:sldMk cId="3799729177" sldId="5993"/>
        </pc:sldMkLst>
        <pc:picChg chg="add mod">
          <ac:chgData name="Vincent Davy Zoonekynd" userId="9b657ceb-2c2e-465a-9d3d-eec3e4197458" providerId="ADAL" clId="{F89F1E53-B90A-4EF5-BF70-14A3D45729DB}" dt="2024-05-20T14:49:23.244" v="30" actId="1036"/>
          <ac:picMkLst>
            <pc:docMk/>
            <pc:sldMk cId="3799729177" sldId="5993"/>
            <ac:picMk id="2050" creationId="{C6157A49-18AC-C92B-421B-5DE758C8D355}"/>
          </ac:picMkLst>
        </pc:picChg>
        <pc:picChg chg="del">
          <ac:chgData name="Vincent Davy Zoonekynd" userId="9b657ceb-2c2e-465a-9d3d-eec3e4197458" providerId="ADAL" clId="{F89F1E53-B90A-4EF5-BF70-14A3D45729DB}" dt="2024-05-20T14:49:10.540" v="4" actId="478"/>
          <ac:picMkLst>
            <pc:docMk/>
            <pc:sldMk cId="3799729177" sldId="5993"/>
            <ac:picMk id="153602" creationId="{EE0AD90A-93CA-3585-52F3-AC75FBCF7B52}"/>
          </ac:picMkLst>
        </pc:picChg>
      </pc:sldChg>
      <pc:sldChg chg="modSp mod">
        <pc:chgData name="Vincent Davy Zoonekynd" userId="9b657ceb-2c2e-465a-9d3d-eec3e4197458" providerId="ADAL" clId="{F89F1E53-B90A-4EF5-BF70-14A3D45729DB}" dt="2024-05-23T14:18:45.451" v="210" actId="20577"/>
        <pc:sldMkLst>
          <pc:docMk/>
          <pc:sldMk cId="3695131416" sldId="6028"/>
        </pc:sldMkLst>
        <pc:spChg chg="mod">
          <ac:chgData name="Vincent Davy Zoonekynd" userId="9b657ceb-2c2e-465a-9d3d-eec3e4197458" providerId="ADAL" clId="{F89F1E53-B90A-4EF5-BF70-14A3D45729DB}" dt="2024-05-23T14:18:45.451" v="210" actId="20577"/>
          <ac:spMkLst>
            <pc:docMk/>
            <pc:sldMk cId="3695131416" sldId="6028"/>
            <ac:spMk id="3" creationId="{3F636C28-85E8-F441-ADA9-0D511265378F}"/>
          </ac:spMkLst>
        </pc:spChg>
      </pc:sldChg>
      <pc:sldChg chg="modSp mod">
        <pc:chgData name="Vincent Davy Zoonekynd" userId="9b657ceb-2c2e-465a-9d3d-eec3e4197458" providerId="ADAL" clId="{F89F1E53-B90A-4EF5-BF70-14A3D45729DB}" dt="2024-05-24T14:06:40.165" v="786" actId="20577"/>
        <pc:sldMkLst>
          <pc:docMk/>
          <pc:sldMk cId="1088701779" sldId="6032"/>
        </pc:sldMkLst>
        <pc:spChg chg="mod">
          <ac:chgData name="Vincent Davy Zoonekynd" userId="9b657ceb-2c2e-465a-9d3d-eec3e4197458" providerId="ADAL" clId="{F89F1E53-B90A-4EF5-BF70-14A3D45729DB}" dt="2024-05-24T14:06:40.165" v="786" actId="20577"/>
          <ac:spMkLst>
            <pc:docMk/>
            <pc:sldMk cId="1088701779" sldId="6032"/>
            <ac:spMk id="3" creationId="{42325B23-A6F5-4774-D7B3-E0C7B227C893}"/>
          </ac:spMkLst>
        </pc:spChg>
      </pc:sldChg>
      <pc:sldChg chg="del ord">
        <pc:chgData name="Vincent Davy Zoonekynd" userId="9b657ceb-2c2e-465a-9d3d-eec3e4197458" providerId="ADAL" clId="{F89F1E53-B90A-4EF5-BF70-14A3D45729DB}" dt="2024-05-24T13:36:57.772" v="578" actId="47"/>
        <pc:sldMkLst>
          <pc:docMk/>
          <pc:sldMk cId="4147720079" sldId="6035"/>
        </pc:sldMkLst>
      </pc:sldChg>
      <pc:sldChg chg="ord">
        <pc:chgData name="Vincent Davy Zoonekynd" userId="9b657ceb-2c2e-465a-9d3d-eec3e4197458" providerId="ADAL" clId="{F89F1E53-B90A-4EF5-BF70-14A3D45729DB}" dt="2024-07-04T07:14:17.217" v="1007"/>
        <pc:sldMkLst>
          <pc:docMk/>
          <pc:sldMk cId="3173134160" sldId="6041"/>
        </pc:sldMkLst>
      </pc:sldChg>
      <pc:sldChg chg="ord">
        <pc:chgData name="Vincent Davy Zoonekynd" userId="9b657ceb-2c2e-465a-9d3d-eec3e4197458" providerId="ADAL" clId="{F89F1E53-B90A-4EF5-BF70-14A3D45729DB}" dt="2024-05-20T14:55:43.476" v="32"/>
        <pc:sldMkLst>
          <pc:docMk/>
          <pc:sldMk cId="3798855048" sldId="6042"/>
        </pc:sldMkLst>
      </pc:sldChg>
      <pc:sldChg chg="ord">
        <pc:chgData name="Vincent Davy Zoonekynd" userId="9b657ceb-2c2e-465a-9d3d-eec3e4197458" providerId="ADAL" clId="{F89F1E53-B90A-4EF5-BF70-14A3D45729DB}" dt="2024-05-20T14:55:43.476" v="32"/>
        <pc:sldMkLst>
          <pc:docMk/>
          <pc:sldMk cId="3587795359" sldId="6043"/>
        </pc:sldMkLst>
      </pc:sldChg>
      <pc:sldChg chg="ord">
        <pc:chgData name="Vincent Davy Zoonekynd" userId="9b657ceb-2c2e-465a-9d3d-eec3e4197458" providerId="ADAL" clId="{F89F1E53-B90A-4EF5-BF70-14A3D45729DB}" dt="2024-05-20T14:55:43.476" v="32"/>
        <pc:sldMkLst>
          <pc:docMk/>
          <pc:sldMk cId="2657099249" sldId="6044"/>
        </pc:sldMkLst>
      </pc:sldChg>
      <pc:sldChg chg="del">
        <pc:chgData name="Vincent Davy Zoonekynd" userId="9b657ceb-2c2e-465a-9d3d-eec3e4197458" providerId="ADAL" clId="{F89F1E53-B90A-4EF5-BF70-14A3D45729DB}" dt="2024-05-24T14:02:09.927" v="759" actId="47"/>
        <pc:sldMkLst>
          <pc:docMk/>
          <pc:sldMk cId="583662925" sldId="6050"/>
        </pc:sldMkLst>
      </pc:sldChg>
      <pc:sldChg chg="addSp delSp modSp">
        <pc:chgData name="Vincent Davy Zoonekynd" userId="9b657ceb-2c2e-465a-9d3d-eec3e4197458" providerId="ADAL" clId="{F89F1E53-B90A-4EF5-BF70-14A3D45729DB}" dt="2024-05-24T14:03:01.929" v="769" actId="167"/>
        <pc:sldMkLst>
          <pc:docMk/>
          <pc:sldMk cId="4213072410" sldId="6051"/>
        </pc:sldMkLst>
        <pc:picChg chg="add mod">
          <ac:chgData name="Vincent Davy Zoonekynd" userId="9b657ceb-2c2e-465a-9d3d-eec3e4197458" providerId="ADAL" clId="{F89F1E53-B90A-4EF5-BF70-14A3D45729DB}" dt="2024-05-24T14:03:01.929" v="769" actId="167"/>
          <ac:picMkLst>
            <pc:docMk/>
            <pc:sldMk cId="4213072410" sldId="6051"/>
            <ac:picMk id="22530" creationId="{A73E2B66-3FDD-35C8-3F29-F204A9B3B12B}"/>
          </ac:picMkLst>
        </pc:picChg>
        <pc:picChg chg="del">
          <ac:chgData name="Vincent Davy Zoonekynd" userId="9b657ceb-2c2e-465a-9d3d-eec3e4197458" providerId="ADAL" clId="{F89F1E53-B90A-4EF5-BF70-14A3D45729DB}" dt="2024-05-24T14:02:54.971" v="766" actId="478"/>
          <ac:picMkLst>
            <pc:docMk/>
            <pc:sldMk cId="4213072410" sldId="6051"/>
            <ac:picMk id="22532" creationId="{0DDD3196-4E71-5434-5510-9BCE31E2627A}"/>
          </ac:picMkLst>
        </pc:picChg>
      </pc:sldChg>
      <pc:sldChg chg="del">
        <pc:chgData name="Vincent Davy Zoonekynd" userId="9b657ceb-2c2e-465a-9d3d-eec3e4197458" providerId="ADAL" clId="{F89F1E53-B90A-4EF5-BF70-14A3D45729DB}" dt="2024-05-23T14:24:10.823" v="220" actId="2696"/>
        <pc:sldMkLst>
          <pc:docMk/>
          <pc:sldMk cId="3212607182" sldId="6059"/>
        </pc:sldMkLst>
      </pc:sldChg>
      <pc:sldChg chg="add">
        <pc:chgData name="Vincent Davy Zoonekynd" userId="9b657ceb-2c2e-465a-9d3d-eec3e4197458" providerId="ADAL" clId="{F89F1E53-B90A-4EF5-BF70-14A3D45729DB}" dt="2024-05-23T14:24:20.050" v="221"/>
        <pc:sldMkLst>
          <pc:docMk/>
          <pc:sldMk cId="4249180220" sldId="6059"/>
        </pc:sldMkLst>
      </pc:sldChg>
      <pc:sldChg chg="add">
        <pc:chgData name="Vincent Davy Zoonekynd" userId="9b657ceb-2c2e-465a-9d3d-eec3e4197458" providerId="ADAL" clId="{F89F1E53-B90A-4EF5-BF70-14A3D45729DB}" dt="2024-05-24T12:46:54.808" v="418"/>
        <pc:sldMkLst>
          <pc:docMk/>
          <pc:sldMk cId="2078059009" sldId="6071"/>
        </pc:sldMkLst>
      </pc:sldChg>
      <pc:sldChg chg="del">
        <pc:chgData name="Vincent Davy Zoonekynd" userId="9b657ceb-2c2e-465a-9d3d-eec3e4197458" providerId="ADAL" clId="{F89F1E53-B90A-4EF5-BF70-14A3D45729DB}" dt="2024-05-24T12:46:44.315" v="417" actId="2696"/>
        <pc:sldMkLst>
          <pc:docMk/>
          <pc:sldMk cId="2224167574" sldId="6071"/>
        </pc:sldMkLst>
      </pc:sldChg>
      <pc:sldChg chg="del">
        <pc:chgData name="Vincent Davy Zoonekynd" userId="9b657ceb-2c2e-465a-9d3d-eec3e4197458" providerId="ADAL" clId="{F89F1E53-B90A-4EF5-BF70-14A3D45729DB}" dt="2024-05-24T12:46:44.315" v="417" actId="2696"/>
        <pc:sldMkLst>
          <pc:docMk/>
          <pc:sldMk cId="262781365" sldId="6072"/>
        </pc:sldMkLst>
      </pc:sldChg>
      <pc:sldChg chg="add">
        <pc:chgData name="Vincent Davy Zoonekynd" userId="9b657ceb-2c2e-465a-9d3d-eec3e4197458" providerId="ADAL" clId="{F89F1E53-B90A-4EF5-BF70-14A3D45729DB}" dt="2024-05-24T12:46:54.808" v="418"/>
        <pc:sldMkLst>
          <pc:docMk/>
          <pc:sldMk cId="2047908205" sldId="6072"/>
        </pc:sldMkLst>
      </pc:sldChg>
      <pc:sldChg chg="addSp delSp ord">
        <pc:chgData name="Vincent Davy Zoonekynd" userId="9b657ceb-2c2e-465a-9d3d-eec3e4197458" providerId="ADAL" clId="{F89F1E53-B90A-4EF5-BF70-14A3D45729DB}" dt="2024-05-20T14:56:23.976" v="39"/>
        <pc:sldMkLst>
          <pc:docMk/>
          <pc:sldMk cId="3173782346" sldId="6073"/>
        </pc:sldMkLst>
        <pc:picChg chg="add">
          <ac:chgData name="Vincent Davy Zoonekynd" userId="9b657ceb-2c2e-465a-9d3d-eec3e4197458" providerId="ADAL" clId="{F89F1E53-B90A-4EF5-BF70-14A3D45729DB}" dt="2024-05-20T14:48:22.248" v="1"/>
          <ac:picMkLst>
            <pc:docMk/>
            <pc:sldMk cId="3173782346" sldId="6073"/>
            <ac:picMk id="1026" creationId="{A11A91CD-73C3-D95F-F58D-09C7843278B6}"/>
          </ac:picMkLst>
        </pc:picChg>
        <pc:picChg chg="del">
          <ac:chgData name="Vincent Davy Zoonekynd" userId="9b657ceb-2c2e-465a-9d3d-eec3e4197458" providerId="ADAL" clId="{F89F1E53-B90A-4EF5-BF70-14A3D45729DB}" dt="2024-05-20T14:48:21.102" v="0" actId="478"/>
          <ac:picMkLst>
            <pc:docMk/>
            <pc:sldMk cId="3173782346" sldId="6073"/>
            <ac:picMk id="14338" creationId="{ADFB2688-2D24-7077-3851-A429A987748C}"/>
          </ac:picMkLst>
        </pc:picChg>
      </pc:sldChg>
      <pc:sldChg chg="ord">
        <pc:chgData name="Vincent Davy Zoonekynd" userId="9b657ceb-2c2e-465a-9d3d-eec3e4197458" providerId="ADAL" clId="{F89F1E53-B90A-4EF5-BF70-14A3D45729DB}" dt="2024-05-20T14:55:43.476" v="32"/>
        <pc:sldMkLst>
          <pc:docMk/>
          <pc:sldMk cId="3889621625" sldId="6083"/>
        </pc:sldMkLst>
      </pc:sldChg>
      <pc:sldChg chg="ord">
        <pc:chgData name="Vincent Davy Zoonekynd" userId="9b657ceb-2c2e-465a-9d3d-eec3e4197458" providerId="ADAL" clId="{F89F1E53-B90A-4EF5-BF70-14A3D45729DB}" dt="2024-05-20T14:55:43.476" v="32"/>
        <pc:sldMkLst>
          <pc:docMk/>
          <pc:sldMk cId="1790988631" sldId="6084"/>
        </pc:sldMkLst>
      </pc:sldChg>
      <pc:sldChg chg="ord">
        <pc:chgData name="Vincent Davy Zoonekynd" userId="9b657ceb-2c2e-465a-9d3d-eec3e4197458" providerId="ADAL" clId="{F89F1E53-B90A-4EF5-BF70-14A3D45729DB}" dt="2024-05-20T14:55:43.476" v="32"/>
        <pc:sldMkLst>
          <pc:docMk/>
          <pc:sldMk cId="1586430206" sldId="6085"/>
        </pc:sldMkLst>
      </pc:sldChg>
      <pc:sldChg chg="add del">
        <pc:chgData name="Vincent Davy Zoonekynd" userId="9b657ceb-2c2e-465a-9d3d-eec3e4197458" providerId="ADAL" clId="{F89F1E53-B90A-4EF5-BF70-14A3D45729DB}" dt="2024-05-23T14:17:05.271" v="208" actId="2696"/>
        <pc:sldMkLst>
          <pc:docMk/>
          <pc:sldMk cId="276782228" sldId="6088"/>
        </pc:sldMkLst>
      </pc:sldChg>
      <pc:sldChg chg="add">
        <pc:chgData name="Vincent Davy Zoonekynd" userId="9b657ceb-2c2e-465a-9d3d-eec3e4197458" providerId="ADAL" clId="{F89F1E53-B90A-4EF5-BF70-14A3D45729DB}" dt="2024-05-23T14:17:11.348" v="209"/>
        <pc:sldMkLst>
          <pc:docMk/>
          <pc:sldMk cId="3802090533" sldId="6088"/>
        </pc:sldMkLst>
      </pc:sldChg>
      <pc:sldChg chg="ord">
        <pc:chgData name="Vincent Davy Zoonekynd" userId="9b657ceb-2c2e-465a-9d3d-eec3e4197458" providerId="ADAL" clId="{F89F1E53-B90A-4EF5-BF70-14A3D45729DB}" dt="2024-05-20T14:55:43.476" v="32"/>
        <pc:sldMkLst>
          <pc:docMk/>
          <pc:sldMk cId="1896653382" sldId="6089"/>
        </pc:sldMkLst>
      </pc:sldChg>
      <pc:sldChg chg="ord">
        <pc:chgData name="Vincent Davy Zoonekynd" userId="9b657ceb-2c2e-465a-9d3d-eec3e4197458" providerId="ADAL" clId="{F89F1E53-B90A-4EF5-BF70-14A3D45729DB}" dt="2024-05-20T14:55:43.476" v="32"/>
        <pc:sldMkLst>
          <pc:docMk/>
          <pc:sldMk cId="2632056106" sldId="6091"/>
        </pc:sldMkLst>
      </pc:sldChg>
      <pc:sldChg chg="ord">
        <pc:chgData name="Vincent Davy Zoonekynd" userId="9b657ceb-2c2e-465a-9d3d-eec3e4197458" providerId="ADAL" clId="{F89F1E53-B90A-4EF5-BF70-14A3D45729DB}" dt="2024-05-20T14:55:43.476" v="32"/>
        <pc:sldMkLst>
          <pc:docMk/>
          <pc:sldMk cId="3403309110" sldId="6092"/>
        </pc:sldMkLst>
      </pc:sldChg>
      <pc:sldChg chg="del">
        <pc:chgData name="Vincent Davy Zoonekynd" userId="9b657ceb-2c2e-465a-9d3d-eec3e4197458" providerId="ADAL" clId="{F89F1E53-B90A-4EF5-BF70-14A3D45729DB}" dt="2024-05-20T14:56:02.260" v="34" actId="47"/>
        <pc:sldMkLst>
          <pc:docMk/>
          <pc:sldMk cId="3982686716" sldId="6093"/>
        </pc:sldMkLst>
      </pc:sldChg>
      <pc:sldChg chg="ord">
        <pc:chgData name="Vincent Davy Zoonekynd" userId="9b657ceb-2c2e-465a-9d3d-eec3e4197458" providerId="ADAL" clId="{F89F1E53-B90A-4EF5-BF70-14A3D45729DB}" dt="2024-05-20T14:56:08.715" v="37" actId="20578"/>
        <pc:sldMkLst>
          <pc:docMk/>
          <pc:sldMk cId="4294589980" sldId="6094"/>
        </pc:sldMkLst>
      </pc:sldChg>
      <pc:sldChg chg="ord">
        <pc:chgData name="Vincent Davy Zoonekynd" userId="9b657ceb-2c2e-465a-9d3d-eec3e4197458" providerId="ADAL" clId="{F89F1E53-B90A-4EF5-BF70-14A3D45729DB}" dt="2024-05-20T14:55:43.476" v="32"/>
        <pc:sldMkLst>
          <pc:docMk/>
          <pc:sldMk cId="2079129746" sldId="6100"/>
        </pc:sldMkLst>
      </pc:sldChg>
      <pc:sldChg chg="del">
        <pc:chgData name="Vincent Davy Zoonekynd" userId="9b657ceb-2c2e-465a-9d3d-eec3e4197458" providerId="ADAL" clId="{F89F1E53-B90A-4EF5-BF70-14A3D45729DB}" dt="2024-05-23T14:24:10.823" v="220" actId="2696"/>
        <pc:sldMkLst>
          <pc:docMk/>
          <pc:sldMk cId="221410195" sldId="6101"/>
        </pc:sldMkLst>
      </pc:sldChg>
      <pc:sldChg chg="add">
        <pc:chgData name="Vincent Davy Zoonekynd" userId="9b657ceb-2c2e-465a-9d3d-eec3e4197458" providerId="ADAL" clId="{F89F1E53-B90A-4EF5-BF70-14A3D45729DB}" dt="2024-05-23T14:24:20.050" v="221"/>
        <pc:sldMkLst>
          <pc:docMk/>
          <pc:sldMk cId="1476682129" sldId="6101"/>
        </pc:sldMkLst>
      </pc:sldChg>
      <pc:sldChg chg="add">
        <pc:chgData name="Vincent Davy Zoonekynd" userId="9b657ceb-2c2e-465a-9d3d-eec3e4197458" providerId="ADAL" clId="{F89F1E53-B90A-4EF5-BF70-14A3D45729DB}" dt="2024-05-24T13:04:10.799" v="542"/>
        <pc:sldMkLst>
          <pc:docMk/>
          <pc:sldMk cId="1339341370" sldId="6106"/>
        </pc:sldMkLst>
      </pc:sldChg>
      <pc:sldChg chg="del">
        <pc:chgData name="Vincent Davy Zoonekynd" userId="9b657ceb-2c2e-465a-9d3d-eec3e4197458" providerId="ADAL" clId="{F89F1E53-B90A-4EF5-BF70-14A3D45729DB}" dt="2024-05-24T13:04:03.950" v="541" actId="2696"/>
        <pc:sldMkLst>
          <pc:docMk/>
          <pc:sldMk cId="4282156467" sldId="6106"/>
        </pc:sldMkLst>
      </pc:sldChg>
      <pc:sldChg chg="add ord">
        <pc:chgData name="Vincent Davy Zoonekynd" userId="9b657ceb-2c2e-465a-9d3d-eec3e4197458" providerId="ADAL" clId="{F89F1E53-B90A-4EF5-BF70-14A3D45729DB}" dt="2024-05-24T12:39:25.732" v="271"/>
        <pc:sldMkLst>
          <pc:docMk/>
          <pc:sldMk cId="1763565282" sldId="6107"/>
        </pc:sldMkLst>
      </pc:sldChg>
      <pc:sldChg chg="modSp del mod">
        <pc:chgData name="Vincent Davy Zoonekynd" userId="9b657ceb-2c2e-465a-9d3d-eec3e4197458" providerId="ADAL" clId="{F89F1E53-B90A-4EF5-BF70-14A3D45729DB}" dt="2024-05-23T14:57:44.212" v="252" actId="2696"/>
        <pc:sldMkLst>
          <pc:docMk/>
          <pc:sldMk cId="2749487204" sldId="6107"/>
        </pc:sldMkLst>
        <pc:spChg chg="mod">
          <ac:chgData name="Vincent Davy Zoonekynd" userId="9b657ceb-2c2e-465a-9d3d-eec3e4197458" providerId="ADAL" clId="{F89F1E53-B90A-4EF5-BF70-14A3D45729DB}" dt="2024-05-23T14:56:02.278" v="240" actId="207"/>
          <ac:spMkLst>
            <pc:docMk/>
            <pc:sldMk cId="2749487204" sldId="6107"/>
            <ac:spMk id="2" creationId="{42FA74F4-C820-63AC-D290-61324C113C7F}"/>
          </ac:spMkLst>
        </pc:spChg>
      </pc:sldChg>
      <pc:sldChg chg="add">
        <pc:chgData name="Vincent Davy Zoonekynd" userId="9b657ceb-2c2e-465a-9d3d-eec3e4197458" providerId="ADAL" clId="{F89F1E53-B90A-4EF5-BF70-14A3D45729DB}" dt="2024-05-24T12:39:21.551" v="269"/>
        <pc:sldMkLst>
          <pc:docMk/>
          <pc:sldMk cId="1328995654" sldId="6108"/>
        </pc:sldMkLst>
      </pc:sldChg>
      <pc:sldChg chg="modSp del mod ord">
        <pc:chgData name="Vincent Davy Zoonekynd" userId="9b657ceb-2c2e-465a-9d3d-eec3e4197458" providerId="ADAL" clId="{F89F1E53-B90A-4EF5-BF70-14A3D45729DB}" dt="2024-05-24T12:39:08.522" v="268" actId="2696"/>
        <pc:sldMkLst>
          <pc:docMk/>
          <pc:sldMk cId="3691119966" sldId="6108"/>
        </pc:sldMkLst>
        <pc:spChg chg="mod">
          <ac:chgData name="Vincent Davy Zoonekynd" userId="9b657ceb-2c2e-465a-9d3d-eec3e4197458" providerId="ADAL" clId="{F89F1E53-B90A-4EF5-BF70-14A3D45729DB}" dt="2024-05-23T14:57:09.761" v="248" actId="20577"/>
          <ac:spMkLst>
            <pc:docMk/>
            <pc:sldMk cId="3691119966" sldId="6108"/>
            <ac:spMk id="2" creationId="{D9791323-83C3-82FB-3E68-3E0721760856}"/>
          </ac:spMkLst>
        </pc:spChg>
      </pc:sldChg>
      <pc:sldChg chg="ord">
        <pc:chgData name="Vincent Davy Zoonekynd" userId="9b657ceb-2c2e-465a-9d3d-eec3e4197458" providerId="ADAL" clId="{F89F1E53-B90A-4EF5-BF70-14A3D45729DB}" dt="2024-07-04T07:14:17.217" v="1007"/>
        <pc:sldMkLst>
          <pc:docMk/>
          <pc:sldMk cId="612654254" sldId="6120"/>
        </pc:sldMkLst>
      </pc:sldChg>
      <pc:sldChg chg="add del">
        <pc:chgData name="Vincent Davy Zoonekynd" userId="9b657ceb-2c2e-465a-9d3d-eec3e4197458" providerId="ADAL" clId="{F89F1E53-B90A-4EF5-BF70-14A3D45729DB}" dt="2024-05-23T14:17:05.271" v="208" actId="2696"/>
        <pc:sldMkLst>
          <pc:docMk/>
          <pc:sldMk cId="1931662578" sldId="6121"/>
        </pc:sldMkLst>
      </pc:sldChg>
      <pc:sldChg chg="add">
        <pc:chgData name="Vincent Davy Zoonekynd" userId="9b657ceb-2c2e-465a-9d3d-eec3e4197458" providerId="ADAL" clId="{F89F1E53-B90A-4EF5-BF70-14A3D45729DB}" dt="2024-05-23T14:17:11.348" v="209"/>
        <pc:sldMkLst>
          <pc:docMk/>
          <pc:sldMk cId="3669248756" sldId="6121"/>
        </pc:sldMkLst>
      </pc:sldChg>
      <pc:sldChg chg="modSp mod ord">
        <pc:chgData name="Vincent Davy Zoonekynd" userId="9b657ceb-2c2e-465a-9d3d-eec3e4197458" providerId="ADAL" clId="{F89F1E53-B90A-4EF5-BF70-14A3D45729DB}" dt="2024-07-03T13:08:02.539" v="859" actId="20577"/>
        <pc:sldMkLst>
          <pc:docMk/>
          <pc:sldMk cId="3312633974" sldId="6122"/>
        </pc:sldMkLst>
        <pc:spChg chg="mod">
          <ac:chgData name="Vincent Davy Zoonekynd" userId="9b657ceb-2c2e-465a-9d3d-eec3e4197458" providerId="ADAL" clId="{F89F1E53-B90A-4EF5-BF70-14A3D45729DB}" dt="2024-07-03T13:08:02.539" v="859" actId="20577"/>
          <ac:spMkLst>
            <pc:docMk/>
            <pc:sldMk cId="3312633974" sldId="6122"/>
            <ac:spMk id="3" creationId="{42325B23-A6F5-4774-D7B3-E0C7B227C893}"/>
          </ac:spMkLst>
        </pc:spChg>
      </pc:sldChg>
      <pc:sldChg chg="modSp mod ord">
        <pc:chgData name="Vincent Davy Zoonekynd" userId="9b657ceb-2c2e-465a-9d3d-eec3e4197458" providerId="ADAL" clId="{F89F1E53-B90A-4EF5-BF70-14A3D45729DB}" dt="2024-07-04T09:16:58.266" v="1212" actId="20577"/>
        <pc:sldMkLst>
          <pc:docMk/>
          <pc:sldMk cId="2175486113" sldId="6123"/>
        </pc:sldMkLst>
        <pc:spChg chg="mod">
          <ac:chgData name="Vincent Davy Zoonekynd" userId="9b657ceb-2c2e-465a-9d3d-eec3e4197458" providerId="ADAL" clId="{F89F1E53-B90A-4EF5-BF70-14A3D45729DB}" dt="2024-07-04T09:16:58.266" v="1212" actId="20577"/>
          <ac:spMkLst>
            <pc:docMk/>
            <pc:sldMk cId="2175486113" sldId="6123"/>
            <ac:spMk id="3" creationId="{42325B23-A6F5-4774-D7B3-E0C7B227C893}"/>
          </ac:spMkLst>
        </pc:spChg>
      </pc:sldChg>
      <pc:sldChg chg="ord">
        <pc:chgData name="Vincent Davy Zoonekynd" userId="9b657ceb-2c2e-465a-9d3d-eec3e4197458" providerId="ADAL" clId="{F89F1E53-B90A-4EF5-BF70-14A3D45729DB}" dt="2024-05-20T14:55:43.476" v="32"/>
        <pc:sldMkLst>
          <pc:docMk/>
          <pc:sldMk cId="522718570" sldId="6124"/>
        </pc:sldMkLst>
      </pc:sldChg>
      <pc:sldChg chg="ord">
        <pc:chgData name="Vincent Davy Zoonekynd" userId="9b657ceb-2c2e-465a-9d3d-eec3e4197458" providerId="ADAL" clId="{F89F1E53-B90A-4EF5-BF70-14A3D45729DB}" dt="2024-05-20T14:55:43.476" v="32"/>
        <pc:sldMkLst>
          <pc:docMk/>
          <pc:sldMk cId="1462122867" sldId="6125"/>
        </pc:sldMkLst>
      </pc:sldChg>
      <pc:sldChg chg="del">
        <pc:chgData name="Vincent Davy Zoonekynd" userId="9b657ceb-2c2e-465a-9d3d-eec3e4197458" providerId="ADAL" clId="{F89F1E53-B90A-4EF5-BF70-14A3D45729DB}" dt="2024-05-20T14:55:58.216" v="33" actId="47"/>
        <pc:sldMkLst>
          <pc:docMk/>
          <pc:sldMk cId="3380106270" sldId="6126"/>
        </pc:sldMkLst>
      </pc:sldChg>
      <pc:sldChg chg="del">
        <pc:chgData name="Vincent Davy Zoonekynd" userId="9b657ceb-2c2e-465a-9d3d-eec3e4197458" providerId="ADAL" clId="{F89F1E53-B90A-4EF5-BF70-14A3D45729DB}" dt="2024-05-20T14:55:58.216" v="33" actId="47"/>
        <pc:sldMkLst>
          <pc:docMk/>
          <pc:sldMk cId="1655644669" sldId="6127"/>
        </pc:sldMkLst>
      </pc:sldChg>
      <pc:sldChg chg="add del">
        <pc:chgData name="Vincent Davy Zoonekynd" userId="9b657ceb-2c2e-465a-9d3d-eec3e4197458" providerId="ADAL" clId="{F89F1E53-B90A-4EF5-BF70-14A3D45729DB}" dt="2024-05-23T14:17:05.271" v="208" actId="2696"/>
        <pc:sldMkLst>
          <pc:docMk/>
          <pc:sldMk cId="2105058191" sldId="6127"/>
        </pc:sldMkLst>
      </pc:sldChg>
      <pc:sldChg chg="add">
        <pc:chgData name="Vincent Davy Zoonekynd" userId="9b657ceb-2c2e-465a-9d3d-eec3e4197458" providerId="ADAL" clId="{F89F1E53-B90A-4EF5-BF70-14A3D45729DB}" dt="2024-05-23T14:17:11.348" v="209"/>
        <pc:sldMkLst>
          <pc:docMk/>
          <pc:sldMk cId="4189427550" sldId="6127"/>
        </pc:sldMkLst>
      </pc:sldChg>
      <pc:sldChg chg="add del">
        <pc:chgData name="Vincent Davy Zoonekynd" userId="9b657ceb-2c2e-465a-9d3d-eec3e4197458" providerId="ADAL" clId="{F89F1E53-B90A-4EF5-BF70-14A3D45729DB}" dt="2024-05-23T14:17:05.271" v="208" actId="2696"/>
        <pc:sldMkLst>
          <pc:docMk/>
          <pc:sldMk cId="2708178233" sldId="6129"/>
        </pc:sldMkLst>
      </pc:sldChg>
      <pc:sldChg chg="add">
        <pc:chgData name="Vincent Davy Zoonekynd" userId="9b657ceb-2c2e-465a-9d3d-eec3e4197458" providerId="ADAL" clId="{F89F1E53-B90A-4EF5-BF70-14A3D45729DB}" dt="2024-05-23T14:17:11.348" v="209"/>
        <pc:sldMkLst>
          <pc:docMk/>
          <pc:sldMk cId="3782765059" sldId="6129"/>
        </pc:sldMkLst>
      </pc:sldChg>
      <pc:sldChg chg="add">
        <pc:chgData name="Vincent Davy Zoonekynd" userId="9b657ceb-2c2e-465a-9d3d-eec3e4197458" providerId="ADAL" clId="{F89F1E53-B90A-4EF5-BF70-14A3D45729DB}" dt="2024-05-23T14:17:11.348" v="209"/>
        <pc:sldMkLst>
          <pc:docMk/>
          <pc:sldMk cId="88614090" sldId="6130"/>
        </pc:sldMkLst>
      </pc:sldChg>
      <pc:sldChg chg="add del">
        <pc:chgData name="Vincent Davy Zoonekynd" userId="9b657ceb-2c2e-465a-9d3d-eec3e4197458" providerId="ADAL" clId="{F89F1E53-B90A-4EF5-BF70-14A3D45729DB}" dt="2024-05-23T14:17:05.271" v="208" actId="2696"/>
        <pc:sldMkLst>
          <pc:docMk/>
          <pc:sldMk cId="2818161998" sldId="6130"/>
        </pc:sldMkLst>
      </pc:sldChg>
      <pc:sldChg chg="add">
        <pc:chgData name="Vincent Davy Zoonekynd" userId="9b657ceb-2c2e-465a-9d3d-eec3e4197458" providerId="ADAL" clId="{F89F1E53-B90A-4EF5-BF70-14A3D45729DB}" dt="2024-05-23T14:17:11.348" v="209"/>
        <pc:sldMkLst>
          <pc:docMk/>
          <pc:sldMk cId="41740359" sldId="6131"/>
        </pc:sldMkLst>
      </pc:sldChg>
      <pc:sldChg chg="add del">
        <pc:chgData name="Vincent Davy Zoonekynd" userId="9b657ceb-2c2e-465a-9d3d-eec3e4197458" providerId="ADAL" clId="{F89F1E53-B90A-4EF5-BF70-14A3D45729DB}" dt="2024-05-23T14:17:05.271" v="208" actId="2696"/>
        <pc:sldMkLst>
          <pc:docMk/>
          <pc:sldMk cId="2217446606" sldId="6131"/>
        </pc:sldMkLst>
      </pc:sldChg>
      <pc:sldChg chg="add del">
        <pc:chgData name="Vincent Davy Zoonekynd" userId="9b657ceb-2c2e-465a-9d3d-eec3e4197458" providerId="ADAL" clId="{F89F1E53-B90A-4EF5-BF70-14A3D45729DB}" dt="2024-05-23T14:17:05.271" v="208" actId="2696"/>
        <pc:sldMkLst>
          <pc:docMk/>
          <pc:sldMk cId="676499169" sldId="6132"/>
        </pc:sldMkLst>
      </pc:sldChg>
      <pc:sldChg chg="add">
        <pc:chgData name="Vincent Davy Zoonekynd" userId="9b657ceb-2c2e-465a-9d3d-eec3e4197458" providerId="ADAL" clId="{F89F1E53-B90A-4EF5-BF70-14A3D45729DB}" dt="2024-05-23T14:17:11.348" v="209"/>
        <pc:sldMkLst>
          <pc:docMk/>
          <pc:sldMk cId="1143611302" sldId="6132"/>
        </pc:sldMkLst>
      </pc:sldChg>
      <pc:sldChg chg="add">
        <pc:chgData name="Vincent Davy Zoonekynd" userId="9b657ceb-2c2e-465a-9d3d-eec3e4197458" providerId="ADAL" clId="{F89F1E53-B90A-4EF5-BF70-14A3D45729DB}" dt="2024-05-23T14:17:11.348" v="209"/>
        <pc:sldMkLst>
          <pc:docMk/>
          <pc:sldMk cId="471214384" sldId="6133"/>
        </pc:sldMkLst>
      </pc:sldChg>
      <pc:sldChg chg="add del">
        <pc:chgData name="Vincent Davy Zoonekynd" userId="9b657ceb-2c2e-465a-9d3d-eec3e4197458" providerId="ADAL" clId="{F89F1E53-B90A-4EF5-BF70-14A3D45729DB}" dt="2024-05-23T14:17:05.271" v="208" actId="2696"/>
        <pc:sldMkLst>
          <pc:docMk/>
          <pc:sldMk cId="4247042193" sldId="6133"/>
        </pc:sldMkLst>
      </pc:sldChg>
      <pc:sldChg chg="add">
        <pc:chgData name="Vincent Davy Zoonekynd" userId="9b657ceb-2c2e-465a-9d3d-eec3e4197458" providerId="ADAL" clId="{F89F1E53-B90A-4EF5-BF70-14A3D45729DB}" dt="2024-05-23T14:17:11.348" v="209"/>
        <pc:sldMkLst>
          <pc:docMk/>
          <pc:sldMk cId="34702131" sldId="6134"/>
        </pc:sldMkLst>
      </pc:sldChg>
      <pc:sldChg chg="add del">
        <pc:chgData name="Vincent Davy Zoonekynd" userId="9b657ceb-2c2e-465a-9d3d-eec3e4197458" providerId="ADAL" clId="{F89F1E53-B90A-4EF5-BF70-14A3D45729DB}" dt="2024-05-23T14:17:05.271" v="208" actId="2696"/>
        <pc:sldMkLst>
          <pc:docMk/>
          <pc:sldMk cId="1008880398" sldId="6134"/>
        </pc:sldMkLst>
      </pc:sldChg>
      <pc:sldChg chg="add">
        <pc:chgData name="Vincent Davy Zoonekynd" userId="9b657ceb-2c2e-465a-9d3d-eec3e4197458" providerId="ADAL" clId="{F89F1E53-B90A-4EF5-BF70-14A3D45729DB}" dt="2024-05-23T14:17:11.348" v="209"/>
        <pc:sldMkLst>
          <pc:docMk/>
          <pc:sldMk cId="2496027756" sldId="6135"/>
        </pc:sldMkLst>
      </pc:sldChg>
      <pc:sldChg chg="add del">
        <pc:chgData name="Vincent Davy Zoonekynd" userId="9b657ceb-2c2e-465a-9d3d-eec3e4197458" providerId="ADAL" clId="{F89F1E53-B90A-4EF5-BF70-14A3D45729DB}" dt="2024-05-23T14:17:05.271" v="208" actId="2696"/>
        <pc:sldMkLst>
          <pc:docMk/>
          <pc:sldMk cId="4190246486" sldId="6135"/>
        </pc:sldMkLst>
      </pc:sldChg>
      <pc:sldChg chg="add del">
        <pc:chgData name="Vincent Davy Zoonekynd" userId="9b657ceb-2c2e-465a-9d3d-eec3e4197458" providerId="ADAL" clId="{F89F1E53-B90A-4EF5-BF70-14A3D45729DB}" dt="2024-05-23T14:17:05.271" v="208" actId="2696"/>
        <pc:sldMkLst>
          <pc:docMk/>
          <pc:sldMk cId="510208129" sldId="6136"/>
        </pc:sldMkLst>
      </pc:sldChg>
      <pc:sldChg chg="add">
        <pc:chgData name="Vincent Davy Zoonekynd" userId="9b657ceb-2c2e-465a-9d3d-eec3e4197458" providerId="ADAL" clId="{F89F1E53-B90A-4EF5-BF70-14A3D45729DB}" dt="2024-05-23T14:17:11.348" v="209"/>
        <pc:sldMkLst>
          <pc:docMk/>
          <pc:sldMk cId="1564587190" sldId="6136"/>
        </pc:sldMkLst>
      </pc:sldChg>
      <pc:sldChg chg="add del">
        <pc:chgData name="Vincent Davy Zoonekynd" userId="9b657ceb-2c2e-465a-9d3d-eec3e4197458" providerId="ADAL" clId="{F89F1E53-B90A-4EF5-BF70-14A3D45729DB}" dt="2024-05-23T14:17:05.271" v="208" actId="2696"/>
        <pc:sldMkLst>
          <pc:docMk/>
          <pc:sldMk cId="193736487" sldId="6137"/>
        </pc:sldMkLst>
      </pc:sldChg>
      <pc:sldChg chg="add">
        <pc:chgData name="Vincent Davy Zoonekynd" userId="9b657ceb-2c2e-465a-9d3d-eec3e4197458" providerId="ADAL" clId="{F89F1E53-B90A-4EF5-BF70-14A3D45729DB}" dt="2024-05-23T14:17:11.348" v="209"/>
        <pc:sldMkLst>
          <pc:docMk/>
          <pc:sldMk cId="995860854" sldId="6137"/>
        </pc:sldMkLst>
      </pc:sldChg>
      <pc:sldChg chg="add">
        <pc:chgData name="Vincent Davy Zoonekynd" userId="9b657ceb-2c2e-465a-9d3d-eec3e4197458" providerId="ADAL" clId="{F89F1E53-B90A-4EF5-BF70-14A3D45729DB}" dt="2024-05-23T14:17:11.348" v="209"/>
        <pc:sldMkLst>
          <pc:docMk/>
          <pc:sldMk cId="755906035" sldId="6138"/>
        </pc:sldMkLst>
      </pc:sldChg>
      <pc:sldChg chg="add del">
        <pc:chgData name="Vincent Davy Zoonekynd" userId="9b657ceb-2c2e-465a-9d3d-eec3e4197458" providerId="ADAL" clId="{F89F1E53-B90A-4EF5-BF70-14A3D45729DB}" dt="2024-05-23T14:17:05.271" v="208" actId="2696"/>
        <pc:sldMkLst>
          <pc:docMk/>
          <pc:sldMk cId="2540253137" sldId="6138"/>
        </pc:sldMkLst>
      </pc:sldChg>
      <pc:sldChg chg="add del">
        <pc:chgData name="Vincent Davy Zoonekynd" userId="9b657ceb-2c2e-465a-9d3d-eec3e4197458" providerId="ADAL" clId="{F89F1E53-B90A-4EF5-BF70-14A3D45729DB}" dt="2024-05-23T14:17:05.271" v="208" actId="2696"/>
        <pc:sldMkLst>
          <pc:docMk/>
          <pc:sldMk cId="3554845523" sldId="6139"/>
        </pc:sldMkLst>
      </pc:sldChg>
      <pc:sldChg chg="add">
        <pc:chgData name="Vincent Davy Zoonekynd" userId="9b657ceb-2c2e-465a-9d3d-eec3e4197458" providerId="ADAL" clId="{F89F1E53-B90A-4EF5-BF70-14A3D45729DB}" dt="2024-05-23T14:17:11.348" v="209"/>
        <pc:sldMkLst>
          <pc:docMk/>
          <pc:sldMk cId="4004692206" sldId="6139"/>
        </pc:sldMkLst>
      </pc:sldChg>
      <pc:sldChg chg="add del">
        <pc:chgData name="Vincent Davy Zoonekynd" userId="9b657ceb-2c2e-465a-9d3d-eec3e4197458" providerId="ADAL" clId="{F89F1E53-B90A-4EF5-BF70-14A3D45729DB}" dt="2024-05-23T14:17:05.271" v="208" actId="2696"/>
        <pc:sldMkLst>
          <pc:docMk/>
          <pc:sldMk cId="821240221" sldId="6140"/>
        </pc:sldMkLst>
      </pc:sldChg>
      <pc:sldChg chg="add">
        <pc:chgData name="Vincent Davy Zoonekynd" userId="9b657ceb-2c2e-465a-9d3d-eec3e4197458" providerId="ADAL" clId="{F89F1E53-B90A-4EF5-BF70-14A3D45729DB}" dt="2024-05-23T14:17:11.348" v="209"/>
        <pc:sldMkLst>
          <pc:docMk/>
          <pc:sldMk cId="2151275055" sldId="6140"/>
        </pc:sldMkLst>
      </pc:sldChg>
      <pc:sldChg chg="add del">
        <pc:chgData name="Vincent Davy Zoonekynd" userId="9b657ceb-2c2e-465a-9d3d-eec3e4197458" providerId="ADAL" clId="{F89F1E53-B90A-4EF5-BF70-14A3D45729DB}" dt="2024-05-23T14:17:05.271" v="208" actId="2696"/>
        <pc:sldMkLst>
          <pc:docMk/>
          <pc:sldMk cId="1177520282" sldId="6141"/>
        </pc:sldMkLst>
      </pc:sldChg>
      <pc:sldChg chg="add">
        <pc:chgData name="Vincent Davy Zoonekynd" userId="9b657ceb-2c2e-465a-9d3d-eec3e4197458" providerId="ADAL" clId="{F89F1E53-B90A-4EF5-BF70-14A3D45729DB}" dt="2024-05-23T14:17:11.348" v="209"/>
        <pc:sldMkLst>
          <pc:docMk/>
          <pc:sldMk cId="1432875790" sldId="6141"/>
        </pc:sldMkLst>
      </pc:sldChg>
      <pc:sldChg chg="add">
        <pc:chgData name="Vincent Davy Zoonekynd" userId="9b657ceb-2c2e-465a-9d3d-eec3e4197458" providerId="ADAL" clId="{F89F1E53-B90A-4EF5-BF70-14A3D45729DB}" dt="2024-05-23T14:17:11.348" v="209"/>
        <pc:sldMkLst>
          <pc:docMk/>
          <pc:sldMk cId="3876444522" sldId="6142"/>
        </pc:sldMkLst>
      </pc:sldChg>
      <pc:sldChg chg="add del">
        <pc:chgData name="Vincent Davy Zoonekynd" userId="9b657ceb-2c2e-465a-9d3d-eec3e4197458" providerId="ADAL" clId="{F89F1E53-B90A-4EF5-BF70-14A3D45729DB}" dt="2024-05-23T14:17:05.271" v="208" actId="2696"/>
        <pc:sldMkLst>
          <pc:docMk/>
          <pc:sldMk cId="4072234332" sldId="6142"/>
        </pc:sldMkLst>
      </pc:sldChg>
      <pc:sldChg chg="add del">
        <pc:chgData name="Vincent Davy Zoonekynd" userId="9b657ceb-2c2e-465a-9d3d-eec3e4197458" providerId="ADAL" clId="{F89F1E53-B90A-4EF5-BF70-14A3D45729DB}" dt="2024-05-23T14:17:05.271" v="208" actId="2696"/>
        <pc:sldMkLst>
          <pc:docMk/>
          <pc:sldMk cId="473343807" sldId="6143"/>
        </pc:sldMkLst>
      </pc:sldChg>
      <pc:sldChg chg="add">
        <pc:chgData name="Vincent Davy Zoonekynd" userId="9b657ceb-2c2e-465a-9d3d-eec3e4197458" providerId="ADAL" clId="{F89F1E53-B90A-4EF5-BF70-14A3D45729DB}" dt="2024-05-23T14:17:11.348" v="209"/>
        <pc:sldMkLst>
          <pc:docMk/>
          <pc:sldMk cId="3147685438" sldId="6143"/>
        </pc:sldMkLst>
      </pc:sldChg>
      <pc:sldChg chg="add del">
        <pc:chgData name="Vincent Davy Zoonekynd" userId="9b657ceb-2c2e-465a-9d3d-eec3e4197458" providerId="ADAL" clId="{F89F1E53-B90A-4EF5-BF70-14A3D45729DB}" dt="2024-05-23T14:17:05.271" v="208" actId="2696"/>
        <pc:sldMkLst>
          <pc:docMk/>
          <pc:sldMk cId="739458538" sldId="6144"/>
        </pc:sldMkLst>
      </pc:sldChg>
      <pc:sldChg chg="add">
        <pc:chgData name="Vincent Davy Zoonekynd" userId="9b657ceb-2c2e-465a-9d3d-eec3e4197458" providerId="ADAL" clId="{F89F1E53-B90A-4EF5-BF70-14A3D45729DB}" dt="2024-05-23T14:17:11.348" v="209"/>
        <pc:sldMkLst>
          <pc:docMk/>
          <pc:sldMk cId="2089463276" sldId="6144"/>
        </pc:sldMkLst>
      </pc:sldChg>
      <pc:sldChg chg="add del">
        <pc:chgData name="Vincent Davy Zoonekynd" userId="9b657ceb-2c2e-465a-9d3d-eec3e4197458" providerId="ADAL" clId="{F89F1E53-B90A-4EF5-BF70-14A3D45729DB}" dt="2024-05-23T14:17:05.271" v="208" actId="2696"/>
        <pc:sldMkLst>
          <pc:docMk/>
          <pc:sldMk cId="739023537" sldId="6145"/>
        </pc:sldMkLst>
      </pc:sldChg>
      <pc:sldChg chg="add">
        <pc:chgData name="Vincent Davy Zoonekynd" userId="9b657ceb-2c2e-465a-9d3d-eec3e4197458" providerId="ADAL" clId="{F89F1E53-B90A-4EF5-BF70-14A3D45729DB}" dt="2024-05-23T14:17:11.348" v="209"/>
        <pc:sldMkLst>
          <pc:docMk/>
          <pc:sldMk cId="1177741382" sldId="6145"/>
        </pc:sldMkLst>
      </pc:sldChg>
      <pc:sldChg chg="add">
        <pc:chgData name="Vincent Davy Zoonekynd" userId="9b657ceb-2c2e-465a-9d3d-eec3e4197458" providerId="ADAL" clId="{F89F1E53-B90A-4EF5-BF70-14A3D45729DB}" dt="2024-05-23T14:17:11.348" v="209"/>
        <pc:sldMkLst>
          <pc:docMk/>
          <pc:sldMk cId="1140261321" sldId="6146"/>
        </pc:sldMkLst>
      </pc:sldChg>
      <pc:sldChg chg="add del">
        <pc:chgData name="Vincent Davy Zoonekynd" userId="9b657ceb-2c2e-465a-9d3d-eec3e4197458" providerId="ADAL" clId="{F89F1E53-B90A-4EF5-BF70-14A3D45729DB}" dt="2024-05-23T14:17:05.271" v="208" actId="2696"/>
        <pc:sldMkLst>
          <pc:docMk/>
          <pc:sldMk cId="2878434644" sldId="6146"/>
        </pc:sldMkLst>
      </pc:sldChg>
      <pc:sldChg chg="add">
        <pc:chgData name="Vincent Davy Zoonekynd" userId="9b657ceb-2c2e-465a-9d3d-eec3e4197458" providerId="ADAL" clId="{F89F1E53-B90A-4EF5-BF70-14A3D45729DB}" dt="2024-05-23T14:17:11.348" v="209"/>
        <pc:sldMkLst>
          <pc:docMk/>
          <pc:sldMk cId="3636834235" sldId="6147"/>
        </pc:sldMkLst>
      </pc:sldChg>
      <pc:sldChg chg="add del">
        <pc:chgData name="Vincent Davy Zoonekynd" userId="9b657ceb-2c2e-465a-9d3d-eec3e4197458" providerId="ADAL" clId="{F89F1E53-B90A-4EF5-BF70-14A3D45729DB}" dt="2024-05-23T14:17:05.271" v="208" actId="2696"/>
        <pc:sldMkLst>
          <pc:docMk/>
          <pc:sldMk cId="4118682492" sldId="6147"/>
        </pc:sldMkLst>
      </pc:sldChg>
      <pc:sldChg chg="modSp add mod">
        <pc:chgData name="Vincent Davy Zoonekynd" userId="9b657ceb-2c2e-465a-9d3d-eec3e4197458" providerId="ADAL" clId="{F89F1E53-B90A-4EF5-BF70-14A3D45729DB}" dt="2024-07-04T07:08:09.023" v="1003" actId="20577"/>
        <pc:sldMkLst>
          <pc:docMk/>
          <pc:sldMk cId="608254672" sldId="6148"/>
        </pc:sldMkLst>
        <pc:spChg chg="mod">
          <ac:chgData name="Vincent Davy Zoonekynd" userId="9b657ceb-2c2e-465a-9d3d-eec3e4197458" providerId="ADAL" clId="{F89F1E53-B90A-4EF5-BF70-14A3D45729DB}" dt="2024-07-04T07:08:09.023" v="1003" actId="20577"/>
          <ac:spMkLst>
            <pc:docMk/>
            <pc:sldMk cId="608254672" sldId="6148"/>
            <ac:spMk id="4" creationId="{610664E5-6276-E57B-536C-250E530CFD11}"/>
          </ac:spMkLst>
        </pc:spChg>
      </pc:sldChg>
      <pc:sldChg chg="add del">
        <pc:chgData name="Vincent Davy Zoonekynd" userId="9b657ceb-2c2e-465a-9d3d-eec3e4197458" providerId="ADAL" clId="{F89F1E53-B90A-4EF5-BF70-14A3D45729DB}" dt="2024-05-23T14:17:05.271" v="208" actId="2696"/>
        <pc:sldMkLst>
          <pc:docMk/>
          <pc:sldMk cId="2590998602" sldId="6148"/>
        </pc:sldMkLst>
      </pc:sldChg>
      <pc:sldChg chg="add del">
        <pc:chgData name="Vincent Davy Zoonekynd" userId="9b657ceb-2c2e-465a-9d3d-eec3e4197458" providerId="ADAL" clId="{F89F1E53-B90A-4EF5-BF70-14A3D45729DB}" dt="2024-05-23T14:17:05.271" v="208" actId="2696"/>
        <pc:sldMkLst>
          <pc:docMk/>
          <pc:sldMk cId="1683875383" sldId="6149"/>
        </pc:sldMkLst>
      </pc:sldChg>
      <pc:sldChg chg="add">
        <pc:chgData name="Vincent Davy Zoonekynd" userId="9b657ceb-2c2e-465a-9d3d-eec3e4197458" providerId="ADAL" clId="{F89F1E53-B90A-4EF5-BF70-14A3D45729DB}" dt="2024-05-23T14:17:11.348" v="209"/>
        <pc:sldMkLst>
          <pc:docMk/>
          <pc:sldMk cId="1960853830" sldId="6149"/>
        </pc:sldMkLst>
      </pc:sldChg>
      <pc:sldChg chg="add del">
        <pc:chgData name="Vincent Davy Zoonekynd" userId="9b657ceb-2c2e-465a-9d3d-eec3e4197458" providerId="ADAL" clId="{F89F1E53-B90A-4EF5-BF70-14A3D45729DB}" dt="2024-05-23T14:17:05.271" v="208" actId="2696"/>
        <pc:sldMkLst>
          <pc:docMk/>
          <pc:sldMk cId="241608968" sldId="6150"/>
        </pc:sldMkLst>
      </pc:sldChg>
      <pc:sldChg chg="add">
        <pc:chgData name="Vincent Davy Zoonekynd" userId="9b657ceb-2c2e-465a-9d3d-eec3e4197458" providerId="ADAL" clId="{F89F1E53-B90A-4EF5-BF70-14A3D45729DB}" dt="2024-05-23T14:17:11.348" v="209"/>
        <pc:sldMkLst>
          <pc:docMk/>
          <pc:sldMk cId="1662124512" sldId="6150"/>
        </pc:sldMkLst>
      </pc:sldChg>
      <pc:sldChg chg="add">
        <pc:chgData name="Vincent Davy Zoonekynd" userId="9b657ceb-2c2e-465a-9d3d-eec3e4197458" providerId="ADAL" clId="{F89F1E53-B90A-4EF5-BF70-14A3D45729DB}" dt="2024-05-23T14:17:11.348" v="209"/>
        <pc:sldMkLst>
          <pc:docMk/>
          <pc:sldMk cId="2310964049" sldId="6151"/>
        </pc:sldMkLst>
      </pc:sldChg>
      <pc:sldChg chg="add del">
        <pc:chgData name="Vincent Davy Zoonekynd" userId="9b657ceb-2c2e-465a-9d3d-eec3e4197458" providerId="ADAL" clId="{F89F1E53-B90A-4EF5-BF70-14A3D45729DB}" dt="2024-05-23T14:17:05.271" v="208" actId="2696"/>
        <pc:sldMkLst>
          <pc:docMk/>
          <pc:sldMk cId="4157690531" sldId="6151"/>
        </pc:sldMkLst>
      </pc:sldChg>
      <pc:sldChg chg="add del">
        <pc:chgData name="Vincent Davy Zoonekynd" userId="9b657ceb-2c2e-465a-9d3d-eec3e4197458" providerId="ADAL" clId="{F89F1E53-B90A-4EF5-BF70-14A3D45729DB}" dt="2024-05-23T14:17:05.271" v="208" actId="2696"/>
        <pc:sldMkLst>
          <pc:docMk/>
          <pc:sldMk cId="797535945" sldId="6152"/>
        </pc:sldMkLst>
      </pc:sldChg>
      <pc:sldChg chg="add">
        <pc:chgData name="Vincent Davy Zoonekynd" userId="9b657ceb-2c2e-465a-9d3d-eec3e4197458" providerId="ADAL" clId="{F89F1E53-B90A-4EF5-BF70-14A3D45729DB}" dt="2024-05-23T14:17:11.348" v="209"/>
        <pc:sldMkLst>
          <pc:docMk/>
          <pc:sldMk cId="4208080309" sldId="6152"/>
        </pc:sldMkLst>
      </pc:sldChg>
      <pc:sldChg chg="add">
        <pc:chgData name="Vincent Davy Zoonekynd" userId="9b657ceb-2c2e-465a-9d3d-eec3e4197458" providerId="ADAL" clId="{F89F1E53-B90A-4EF5-BF70-14A3D45729DB}" dt="2024-05-23T14:17:11.348" v="209"/>
        <pc:sldMkLst>
          <pc:docMk/>
          <pc:sldMk cId="1872371393" sldId="6153"/>
        </pc:sldMkLst>
      </pc:sldChg>
      <pc:sldChg chg="add del">
        <pc:chgData name="Vincent Davy Zoonekynd" userId="9b657ceb-2c2e-465a-9d3d-eec3e4197458" providerId="ADAL" clId="{F89F1E53-B90A-4EF5-BF70-14A3D45729DB}" dt="2024-05-23T14:17:05.271" v="208" actId="2696"/>
        <pc:sldMkLst>
          <pc:docMk/>
          <pc:sldMk cId="4054164680" sldId="6153"/>
        </pc:sldMkLst>
      </pc:sldChg>
      <pc:sldChg chg="add">
        <pc:chgData name="Vincent Davy Zoonekynd" userId="9b657ceb-2c2e-465a-9d3d-eec3e4197458" providerId="ADAL" clId="{F89F1E53-B90A-4EF5-BF70-14A3D45729DB}" dt="2024-05-23T14:17:11.348" v="209"/>
        <pc:sldMkLst>
          <pc:docMk/>
          <pc:sldMk cId="3091226028" sldId="6154"/>
        </pc:sldMkLst>
      </pc:sldChg>
      <pc:sldChg chg="add del">
        <pc:chgData name="Vincent Davy Zoonekynd" userId="9b657ceb-2c2e-465a-9d3d-eec3e4197458" providerId="ADAL" clId="{F89F1E53-B90A-4EF5-BF70-14A3D45729DB}" dt="2024-05-23T14:17:05.271" v="208" actId="2696"/>
        <pc:sldMkLst>
          <pc:docMk/>
          <pc:sldMk cId="3749024222" sldId="6154"/>
        </pc:sldMkLst>
      </pc:sldChg>
      <pc:sldChg chg="add del">
        <pc:chgData name="Vincent Davy Zoonekynd" userId="9b657ceb-2c2e-465a-9d3d-eec3e4197458" providerId="ADAL" clId="{F89F1E53-B90A-4EF5-BF70-14A3D45729DB}" dt="2024-05-23T14:17:05.271" v="208" actId="2696"/>
        <pc:sldMkLst>
          <pc:docMk/>
          <pc:sldMk cId="680010131" sldId="6155"/>
        </pc:sldMkLst>
      </pc:sldChg>
      <pc:sldChg chg="add">
        <pc:chgData name="Vincent Davy Zoonekynd" userId="9b657ceb-2c2e-465a-9d3d-eec3e4197458" providerId="ADAL" clId="{F89F1E53-B90A-4EF5-BF70-14A3D45729DB}" dt="2024-05-23T14:17:11.348" v="209"/>
        <pc:sldMkLst>
          <pc:docMk/>
          <pc:sldMk cId="935153702" sldId="6155"/>
        </pc:sldMkLst>
      </pc:sldChg>
      <pc:sldChg chg="add">
        <pc:chgData name="Vincent Davy Zoonekynd" userId="9b657ceb-2c2e-465a-9d3d-eec3e4197458" providerId="ADAL" clId="{F89F1E53-B90A-4EF5-BF70-14A3D45729DB}" dt="2024-05-23T14:17:11.348" v="209"/>
        <pc:sldMkLst>
          <pc:docMk/>
          <pc:sldMk cId="2916245582" sldId="6156"/>
        </pc:sldMkLst>
      </pc:sldChg>
      <pc:sldChg chg="add del">
        <pc:chgData name="Vincent Davy Zoonekynd" userId="9b657ceb-2c2e-465a-9d3d-eec3e4197458" providerId="ADAL" clId="{F89F1E53-B90A-4EF5-BF70-14A3D45729DB}" dt="2024-05-23T14:17:05.271" v="208" actId="2696"/>
        <pc:sldMkLst>
          <pc:docMk/>
          <pc:sldMk cId="3740801286" sldId="6156"/>
        </pc:sldMkLst>
      </pc:sldChg>
      <pc:sldChg chg="add">
        <pc:chgData name="Vincent Davy Zoonekynd" userId="9b657ceb-2c2e-465a-9d3d-eec3e4197458" providerId="ADAL" clId="{F89F1E53-B90A-4EF5-BF70-14A3D45729DB}" dt="2024-05-23T14:17:11.348" v="209"/>
        <pc:sldMkLst>
          <pc:docMk/>
          <pc:sldMk cId="1721021292" sldId="6157"/>
        </pc:sldMkLst>
      </pc:sldChg>
      <pc:sldChg chg="add del">
        <pc:chgData name="Vincent Davy Zoonekynd" userId="9b657ceb-2c2e-465a-9d3d-eec3e4197458" providerId="ADAL" clId="{F89F1E53-B90A-4EF5-BF70-14A3D45729DB}" dt="2024-05-23T14:17:05.271" v="208" actId="2696"/>
        <pc:sldMkLst>
          <pc:docMk/>
          <pc:sldMk cId="3005369884" sldId="6157"/>
        </pc:sldMkLst>
      </pc:sldChg>
      <pc:sldChg chg="add del">
        <pc:chgData name="Vincent Davy Zoonekynd" userId="9b657ceb-2c2e-465a-9d3d-eec3e4197458" providerId="ADAL" clId="{F89F1E53-B90A-4EF5-BF70-14A3D45729DB}" dt="2024-05-23T14:17:05.271" v="208" actId="2696"/>
        <pc:sldMkLst>
          <pc:docMk/>
          <pc:sldMk cId="3345033962" sldId="6158"/>
        </pc:sldMkLst>
      </pc:sldChg>
      <pc:sldChg chg="add">
        <pc:chgData name="Vincent Davy Zoonekynd" userId="9b657ceb-2c2e-465a-9d3d-eec3e4197458" providerId="ADAL" clId="{F89F1E53-B90A-4EF5-BF70-14A3D45729DB}" dt="2024-05-23T14:17:11.348" v="209"/>
        <pc:sldMkLst>
          <pc:docMk/>
          <pc:sldMk cId="4189738141" sldId="6158"/>
        </pc:sldMkLst>
      </pc:sldChg>
      <pc:sldChg chg="add del">
        <pc:chgData name="Vincent Davy Zoonekynd" userId="9b657ceb-2c2e-465a-9d3d-eec3e4197458" providerId="ADAL" clId="{F89F1E53-B90A-4EF5-BF70-14A3D45729DB}" dt="2024-05-23T14:17:05.271" v="208" actId="2696"/>
        <pc:sldMkLst>
          <pc:docMk/>
          <pc:sldMk cId="3263434248" sldId="6159"/>
        </pc:sldMkLst>
      </pc:sldChg>
      <pc:sldChg chg="add">
        <pc:chgData name="Vincent Davy Zoonekynd" userId="9b657ceb-2c2e-465a-9d3d-eec3e4197458" providerId="ADAL" clId="{F89F1E53-B90A-4EF5-BF70-14A3D45729DB}" dt="2024-05-23T14:17:11.348" v="209"/>
        <pc:sldMkLst>
          <pc:docMk/>
          <pc:sldMk cId="3728838105" sldId="6159"/>
        </pc:sldMkLst>
      </pc:sldChg>
      <pc:sldChg chg="add">
        <pc:chgData name="Vincent Davy Zoonekynd" userId="9b657ceb-2c2e-465a-9d3d-eec3e4197458" providerId="ADAL" clId="{F89F1E53-B90A-4EF5-BF70-14A3D45729DB}" dt="2024-05-23T14:17:11.348" v="209"/>
        <pc:sldMkLst>
          <pc:docMk/>
          <pc:sldMk cId="1235095878" sldId="6160"/>
        </pc:sldMkLst>
      </pc:sldChg>
      <pc:sldChg chg="add del">
        <pc:chgData name="Vincent Davy Zoonekynd" userId="9b657ceb-2c2e-465a-9d3d-eec3e4197458" providerId="ADAL" clId="{F89F1E53-B90A-4EF5-BF70-14A3D45729DB}" dt="2024-05-23T14:17:05.271" v="208" actId="2696"/>
        <pc:sldMkLst>
          <pc:docMk/>
          <pc:sldMk cId="3494826143" sldId="6160"/>
        </pc:sldMkLst>
      </pc:sldChg>
      <pc:sldChg chg="add del">
        <pc:chgData name="Vincent Davy Zoonekynd" userId="9b657ceb-2c2e-465a-9d3d-eec3e4197458" providerId="ADAL" clId="{F89F1E53-B90A-4EF5-BF70-14A3D45729DB}" dt="2024-05-23T14:17:05.271" v="208" actId="2696"/>
        <pc:sldMkLst>
          <pc:docMk/>
          <pc:sldMk cId="2113564441" sldId="6161"/>
        </pc:sldMkLst>
      </pc:sldChg>
      <pc:sldChg chg="add">
        <pc:chgData name="Vincent Davy Zoonekynd" userId="9b657ceb-2c2e-465a-9d3d-eec3e4197458" providerId="ADAL" clId="{F89F1E53-B90A-4EF5-BF70-14A3D45729DB}" dt="2024-05-23T14:17:11.348" v="209"/>
        <pc:sldMkLst>
          <pc:docMk/>
          <pc:sldMk cId="2658371772" sldId="6161"/>
        </pc:sldMkLst>
      </pc:sldChg>
      <pc:sldChg chg="add del">
        <pc:chgData name="Vincent Davy Zoonekynd" userId="9b657ceb-2c2e-465a-9d3d-eec3e4197458" providerId="ADAL" clId="{F89F1E53-B90A-4EF5-BF70-14A3D45729DB}" dt="2024-05-23T14:17:05.271" v="208" actId="2696"/>
        <pc:sldMkLst>
          <pc:docMk/>
          <pc:sldMk cId="624098631" sldId="6162"/>
        </pc:sldMkLst>
      </pc:sldChg>
      <pc:sldChg chg="add">
        <pc:chgData name="Vincent Davy Zoonekynd" userId="9b657ceb-2c2e-465a-9d3d-eec3e4197458" providerId="ADAL" clId="{F89F1E53-B90A-4EF5-BF70-14A3D45729DB}" dt="2024-05-23T14:17:11.348" v="209"/>
        <pc:sldMkLst>
          <pc:docMk/>
          <pc:sldMk cId="3831246759" sldId="6162"/>
        </pc:sldMkLst>
      </pc:sldChg>
      <pc:sldChg chg="add">
        <pc:chgData name="Vincent Davy Zoonekynd" userId="9b657ceb-2c2e-465a-9d3d-eec3e4197458" providerId="ADAL" clId="{F89F1E53-B90A-4EF5-BF70-14A3D45729DB}" dt="2024-05-23T14:17:11.348" v="209"/>
        <pc:sldMkLst>
          <pc:docMk/>
          <pc:sldMk cId="1572530628" sldId="6163"/>
        </pc:sldMkLst>
      </pc:sldChg>
      <pc:sldChg chg="add del">
        <pc:chgData name="Vincent Davy Zoonekynd" userId="9b657ceb-2c2e-465a-9d3d-eec3e4197458" providerId="ADAL" clId="{F89F1E53-B90A-4EF5-BF70-14A3D45729DB}" dt="2024-05-23T14:17:05.271" v="208" actId="2696"/>
        <pc:sldMkLst>
          <pc:docMk/>
          <pc:sldMk cId="2075305805" sldId="6163"/>
        </pc:sldMkLst>
      </pc:sldChg>
      <pc:sldChg chg="add del">
        <pc:chgData name="Vincent Davy Zoonekynd" userId="9b657ceb-2c2e-465a-9d3d-eec3e4197458" providerId="ADAL" clId="{F89F1E53-B90A-4EF5-BF70-14A3D45729DB}" dt="2024-05-23T14:17:05.271" v="208" actId="2696"/>
        <pc:sldMkLst>
          <pc:docMk/>
          <pc:sldMk cId="2395103677" sldId="6164"/>
        </pc:sldMkLst>
      </pc:sldChg>
      <pc:sldChg chg="add">
        <pc:chgData name="Vincent Davy Zoonekynd" userId="9b657ceb-2c2e-465a-9d3d-eec3e4197458" providerId="ADAL" clId="{F89F1E53-B90A-4EF5-BF70-14A3D45729DB}" dt="2024-05-23T14:17:11.348" v="209"/>
        <pc:sldMkLst>
          <pc:docMk/>
          <pc:sldMk cId="3298711813" sldId="6164"/>
        </pc:sldMkLst>
      </pc:sldChg>
      <pc:sldChg chg="add del">
        <pc:chgData name="Vincent Davy Zoonekynd" userId="9b657ceb-2c2e-465a-9d3d-eec3e4197458" providerId="ADAL" clId="{F89F1E53-B90A-4EF5-BF70-14A3D45729DB}" dt="2024-05-23T14:17:05.271" v="208" actId="2696"/>
        <pc:sldMkLst>
          <pc:docMk/>
          <pc:sldMk cId="325354928" sldId="6165"/>
        </pc:sldMkLst>
      </pc:sldChg>
      <pc:sldChg chg="add">
        <pc:chgData name="Vincent Davy Zoonekynd" userId="9b657ceb-2c2e-465a-9d3d-eec3e4197458" providerId="ADAL" clId="{F89F1E53-B90A-4EF5-BF70-14A3D45729DB}" dt="2024-05-23T14:17:11.348" v="209"/>
        <pc:sldMkLst>
          <pc:docMk/>
          <pc:sldMk cId="1013927541" sldId="6165"/>
        </pc:sldMkLst>
      </pc:sldChg>
      <pc:sldChg chg="addSp modSp new del mod ord">
        <pc:chgData name="Vincent Davy Zoonekynd" userId="9b657ceb-2c2e-465a-9d3d-eec3e4197458" providerId="ADAL" clId="{F89F1E53-B90A-4EF5-BF70-14A3D45729DB}" dt="2024-05-23T12:46:51.600" v="172" actId="2696"/>
        <pc:sldMkLst>
          <pc:docMk/>
          <pc:sldMk cId="837788415" sldId="6166"/>
        </pc:sldMkLst>
        <pc:spChg chg="mod">
          <ac:chgData name="Vincent Davy Zoonekynd" userId="9b657ceb-2c2e-465a-9d3d-eec3e4197458" providerId="ADAL" clId="{F89F1E53-B90A-4EF5-BF70-14A3D45729DB}" dt="2024-05-23T12:43:11.756" v="136" actId="20577"/>
          <ac:spMkLst>
            <pc:docMk/>
            <pc:sldMk cId="837788415" sldId="6166"/>
            <ac:spMk id="2" creationId="{4F567CF9-7B15-2C86-F0F6-2245BE070719}"/>
          </ac:spMkLst>
        </pc:spChg>
        <pc:spChg chg="mod">
          <ac:chgData name="Vincent Davy Zoonekynd" userId="9b657ceb-2c2e-465a-9d3d-eec3e4197458" providerId="ADAL" clId="{F89F1E53-B90A-4EF5-BF70-14A3D45729DB}" dt="2024-05-23T12:44:51.510" v="165" actId="20577"/>
          <ac:spMkLst>
            <pc:docMk/>
            <pc:sldMk cId="837788415" sldId="6166"/>
            <ac:spMk id="3" creationId="{6986FE75-730C-81F8-1CF6-D3BD09CB7028}"/>
          </ac:spMkLst>
        </pc:spChg>
        <pc:spChg chg="add mod">
          <ac:chgData name="Vincent Davy Zoonekynd" userId="9b657ceb-2c2e-465a-9d3d-eec3e4197458" providerId="ADAL" clId="{F89F1E53-B90A-4EF5-BF70-14A3D45729DB}" dt="2024-05-23T12:44:40.222" v="156" actId="20577"/>
          <ac:spMkLst>
            <pc:docMk/>
            <pc:sldMk cId="837788415" sldId="6166"/>
            <ac:spMk id="4" creationId="{6357E526-96CB-AEBB-12A7-3E6040260E55}"/>
          </ac:spMkLst>
        </pc:spChg>
      </pc:sldChg>
      <pc:sldChg chg="add">
        <pc:chgData name="Vincent Davy Zoonekynd" userId="9b657ceb-2c2e-465a-9d3d-eec3e4197458" providerId="ADAL" clId="{F89F1E53-B90A-4EF5-BF70-14A3D45729DB}" dt="2024-05-23T12:47:03.210" v="173"/>
        <pc:sldMkLst>
          <pc:docMk/>
          <pc:sldMk cId="4186507608" sldId="6166"/>
        </pc:sldMkLst>
      </pc:sldChg>
      <pc:sldChg chg="modSp add mod ord">
        <pc:chgData name="Vincent Davy Zoonekynd" userId="9b657ceb-2c2e-465a-9d3d-eec3e4197458" providerId="ADAL" clId="{F89F1E53-B90A-4EF5-BF70-14A3D45729DB}" dt="2024-05-23T12:47:15.029" v="190" actId="20577"/>
        <pc:sldMkLst>
          <pc:docMk/>
          <pc:sldMk cId="3106780197" sldId="6167"/>
        </pc:sldMkLst>
        <pc:spChg chg="mod">
          <ac:chgData name="Vincent Davy Zoonekynd" userId="9b657ceb-2c2e-465a-9d3d-eec3e4197458" providerId="ADAL" clId="{F89F1E53-B90A-4EF5-BF70-14A3D45729DB}" dt="2024-05-23T12:47:15.029" v="190" actId="20577"/>
          <ac:spMkLst>
            <pc:docMk/>
            <pc:sldMk cId="3106780197" sldId="6167"/>
            <ac:spMk id="4" creationId="{610664E5-6276-E57B-536C-250E530CFD11}"/>
          </ac:spMkLst>
        </pc:spChg>
      </pc:sldChg>
      <pc:sldChg chg="modSp new mod">
        <pc:chgData name="Vincent Davy Zoonekynd" userId="9b657ceb-2c2e-465a-9d3d-eec3e4197458" providerId="ADAL" clId="{F89F1E53-B90A-4EF5-BF70-14A3D45729DB}" dt="2024-05-23T13:56:54.404" v="207" actId="6549"/>
        <pc:sldMkLst>
          <pc:docMk/>
          <pc:sldMk cId="2023507236" sldId="6168"/>
        </pc:sldMkLst>
        <pc:spChg chg="mod">
          <ac:chgData name="Vincent Davy Zoonekynd" userId="9b657ceb-2c2e-465a-9d3d-eec3e4197458" providerId="ADAL" clId="{F89F1E53-B90A-4EF5-BF70-14A3D45729DB}" dt="2024-05-23T12:47:28.221" v="199" actId="20577"/>
          <ac:spMkLst>
            <pc:docMk/>
            <pc:sldMk cId="2023507236" sldId="6168"/>
            <ac:spMk id="2" creationId="{4BAF5684-8B60-27D3-F7A5-0790BF5E1499}"/>
          </ac:spMkLst>
        </pc:spChg>
        <pc:spChg chg="mod">
          <ac:chgData name="Vincent Davy Zoonekynd" userId="9b657ceb-2c2e-465a-9d3d-eec3e4197458" providerId="ADAL" clId="{F89F1E53-B90A-4EF5-BF70-14A3D45729DB}" dt="2024-05-23T13:56:54.404" v="207" actId="6549"/>
          <ac:spMkLst>
            <pc:docMk/>
            <pc:sldMk cId="2023507236" sldId="6168"/>
            <ac:spMk id="3" creationId="{C94A5F5D-0DBB-5903-472B-43D5CAA783E4}"/>
          </ac:spMkLst>
        </pc:spChg>
      </pc:sldChg>
      <pc:sldChg chg="delSp modSp add mod ord">
        <pc:chgData name="Vincent Davy Zoonekynd" userId="9b657ceb-2c2e-465a-9d3d-eec3e4197458" providerId="ADAL" clId="{F89F1E53-B90A-4EF5-BF70-14A3D45729DB}" dt="2024-07-04T07:14:17.217" v="1007"/>
        <pc:sldMkLst>
          <pc:docMk/>
          <pc:sldMk cId="3637482247" sldId="6169"/>
        </pc:sldMkLst>
        <pc:spChg chg="mod">
          <ac:chgData name="Vincent Davy Zoonekynd" userId="9b657ceb-2c2e-465a-9d3d-eec3e4197458" providerId="ADAL" clId="{F89F1E53-B90A-4EF5-BF70-14A3D45729DB}" dt="2024-05-23T14:48:51.288" v="226" actId="20577"/>
          <ac:spMkLst>
            <pc:docMk/>
            <pc:sldMk cId="3637482247" sldId="6169"/>
            <ac:spMk id="3" creationId="{42325B23-A6F5-4774-D7B3-E0C7B227C893}"/>
          </ac:spMkLst>
        </pc:spChg>
        <pc:picChg chg="del">
          <ac:chgData name="Vincent Davy Zoonekynd" userId="9b657ceb-2c2e-465a-9d3d-eec3e4197458" providerId="ADAL" clId="{F89F1E53-B90A-4EF5-BF70-14A3D45729DB}" dt="2024-05-23T14:48:54.261" v="227" actId="478"/>
          <ac:picMkLst>
            <pc:docMk/>
            <pc:sldMk cId="3637482247" sldId="6169"/>
            <ac:picMk id="5" creationId="{73740001-C018-E3E2-9ECE-C33B44E8195F}"/>
          </ac:picMkLst>
        </pc:picChg>
      </pc:sldChg>
      <pc:sldChg chg="modSp add del mod ord">
        <pc:chgData name="Vincent Davy Zoonekynd" userId="9b657ceb-2c2e-465a-9d3d-eec3e4197458" providerId="ADAL" clId="{F89F1E53-B90A-4EF5-BF70-14A3D45729DB}" dt="2024-05-24T12:39:08.522" v="268" actId="2696"/>
        <pc:sldMkLst>
          <pc:docMk/>
          <pc:sldMk cId="2084883220" sldId="6170"/>
        </pc:sldMkLst>
        <pc:spChg chg="mod">
          <ac:chgData name="Vincent Davy Zoonekynd" userId="9b657ceb-2c2e-465a-9d3d-eec3e4197458" providerId="ADAL" clId="{F89F1E53-B90A-4EF5-BF70-14A3D45729DB}" dt="2024-05-23T14:55:53.733" v="237" actId="20577"/>
          <ac:spMkLst>
            <pc:docMk/>
            <pc:sldMk cId="2084883220" sldId="6170"/>
            <ac:spMk id="2" creationId="{42FA74F4-C820-63AC-D290-61324C113C7F}"/>
          </ac:spMkLst>
        </pc:spChg>
      </pc:sldChg>
      <pc:sldChg chg="add">
        <pc:chgData name="Vincent Davy Zoonekynd" userId="9b657ceb-2c2e-465a-9d3d-eec3e4197458" providerId="ADAL" clId="{F89F1E53-B90A-4EF5-BF70-14A3D45729DB}" dt="2024-05-24T12:39:21.551" v="269"/>
        <pc:sldMkLst>
          <pc:docMk/>
          <pc:sldMk cId="3035428713" sldId="6170"/>
        </pc:sldMkLst>
      </pc:sldChg>
      <pc:sldChg chg="add del">
        <pc:chgData name="Vincent Davy Zoonekynd" userId="9b657ceb-2c2e-465a-9d3d-eec3e4197458" providerId="ADAL" clId="{F89F1E53-B90A-4EF5-BF70-14A3D45729DB}" dt="2024-05-23T14:55:36.263" v="234"/>
        <pc:sldMkLst>
          <pc:docMk/>
          <pc:sldMk cId="285439888" sldId="6171"/>
        </pc:sldMkLst>
      </pc:sldChg>
      <pc:sldChg chg="add del">
        <pc:chgData name="Vincent Davy Zoonekynd" userId="9b657ceb-2c2e-465a-9d3d-eec3e4197458" providerId="ADAL" clId="{F89F1E53-B90A-4EF5-BF70-14A3D45729DB}" dt="2024-05-23T14:55:28.964" v="232"/>
        <pc:sldMkLst>
          <pc:docMk/>
          <pc:sldMk cId="2358347748" sldId="6171"/>
        </pc:sldMkLst>
      </pc:sldChg>
      <pc:sldChg chg="modSp add del mod">
        <pc:chgData name="Vincent Davy Zoonekynd" userId="9b657ceb-2c2e-465a-9d3d-eec3e4197458" providerId="ADAL" clId="{F89F1E53-B90A-4EF5-BF70-14A3D45729DB}" dt="2024-05-23T14:57:44.212" v="252" actId="2696"/>
        <pc:sldMkLst>
          <pc:docMk/>
          <pc:sldMk cId="2975127299" sldId="6171"/>
        </pc:sldMkLst>
        <pc:spChg chg="mod">
          <ac:chgData name="Vincent Davy Zoonekynd" userId="9b657ceb-2c2e-465a-9d3d-eec3e4197458" providerId="ADAL" clId="{F89F1E53-B90A-4EF5-BF70-14A3D45729DB}" dt="2024-05-23T14:57:33.372" v="251" actId="207"/>
          <ac:spMkLst>
            <pc:docMk/>
            <pc:sldMk cId="2975127299" sldId="6171"/>
            <ac:spMk id="2" creationId="{D9791323-83C3-82FB-3E68-3E0721760856}"/>
          </ac:spMkLst>
        </pc:spChg>
      </pc:sldChg>
      <pc:sldChg chg="add">
        <pc:chgData name="Vincent Davy Zoonekynd" userId="9b657ceb-2c2e-465a-9d3d-eec3e4197458" providerId="ADAL" clId="{F89F1E53-B90A-4EF5-BF70-14A3D45729DB}" dt="2024-05-23T14:57:55.045" v="253"/>
        <pc:sldMkLst>
          <pc:docMk/>
          <pc:sldMk cId="4130823547" sldId="6171"/>
        </pc:sldMkLst>
      </pc:sldChg>
      <pc:sldChg chg="add">
        <pc:chgData name="Vincent Davy Zoonekynd" userId="9b657ceb-2c2e-465a-9d3d-eec3e4197458" providerId="ADAL" clId="{F89F1E53-B90A-4EF5-BF70-14A3D45729DB}" dt="2024-05-24T12:36:11.233" v="254" actId="2890"/>
        <pc:sldMkLst>
          <pc:docMk/>
          <pc:sldMk cId="597276002" sldId="6172"/>
        </pc:sldMkLst>
      </pc:sldChg>
      <pc:sldChg chg="add del">
        <pc:chgData name="Vincent Davy Zoonekynd" userId="9b657ceb-2c2e-465a-9d3d-eec3e4197458" providerId="ADAL" clId="{F89F1E53-B90A-4EF5-BF70-14A3D45729DB}" dt="2024-07-03T11:05:38.806" v="792" actId="2696"/>
        <pc:sldMkLst>
          <pc:docMk/>
          <pc:sldMk cId="1241200194" sldId="6173"/>
        </pc:sldMkLst>
      </pc:sldChg>
      <pc:sldChg chg="add">
        <pc:chgData name="Vincent Davy Zoonekynd" userId="9b657ceb-2c2e-465a-9d3d-eec3e4197458" providerId="ADAL" clId="{F89F1E53-B90A-4EF5-BF70-14A3D45729DB}" dt="2024-05-24T12:38:28.699" v="266"/>
        <pc:sldMkLst>
          <pc:docMk/>
          <pc:sldMk cId="527919288" sldId="6174"/>
        </pc:sldMkLst>
      </pc:sldChg>
      <pc:sldChg chg="add">
        <pc:chgData name="Vincent Davy Zoonekynd" userId="9b657ceb-2c2e-465a-9d3d-eec3e4197458" providerId="ADAL" clId="{F89F1E53-B90A-4EF5-BF70-14A3D45729DB}" dt="2024-05-24T12:38:48.365" v="267"/>
        <pc:sldMkLst>
          <pc:docMk/>
          <pc:sldMk cId="716060191" sldId="6175"/>
        </pc:sldMkLst>
      </pc:sldChg>
      <pc:sldChg chg="modSp new mod">
        <pc:chgData name="Vincent Davy Zoonekynd" userId="9b657ceb-2c2e-465a-9d3d-eec3e4197458" providerId="ADAL" clId="{F89F1E53-B90A-4EF5-BF70-14A3D45729DB}" dt="2024-07-04T07:31:37.857" v="1185" actId="20577"/>
        <pc:sldMkLst>
          <pc:docMk/>
          <pc:sldMk cId="810832963" sldId="6176"/>
        </pc:sldMkLst>
        <pc:spChg chg="mod">
          <ac:chgData name="Vincent Davy Zoonekynd" userId="9b657ceb-2c2e-465a-9d3d-eec3e4197458" providerId="ADAL" clId="{F89F1E53-B90A-4EF5-BF70-14A3D45729DB}" dt="2024-05-24T12:40:41.728" v="294" actId="20577"/>
          <ac:spMkLst>
            <pc:docMk/>
            <pc:sldMk cId="810832963" sldId="6176"/>
            <ac:spMk id="2" creationId="{815615E4-A17E-DAB0-DDB0-6936F08797EB}"/>
          </ac:spMkLst>
        </pc:spChg>
        <pc:spChg chg="mod">
          <ac:chgData name="Vincent Davy Zoonekynd" userId="9b657ceb-2c2e-465a-9d3d-eec3e4197458" providerId="ADAL" clId="{F89F1E53-B90A-4EF5-BF70-14A3D45729DB}" dt="2024-07-04T07:31:37.857" v="1185" actId="20577"/>
          <ac:spMkLst>
            <pc:docMk/>
            <pc:sldMk cId="810832963" sldId="6176"/>
            <ac:spMk id="3" creationId="{2D91E7C7-6773-88DB-6A02-723D027D9632}"/>
          </ac:spMkLst>
        </pc:spChg>
      </pc:sldChg>
      <pc:sldChg chg="addSp modSp new mod">
        <pc:chgData name="Vincent Davy Zoonekynd" userId="9b657ceb-2c2e-465a-9d3d-eec3e4197458" providerId="ADAL" clId="{F89F1E53-B90A-4EF5-BF70-14A3D45729DB}" dt="2024-05-24T12:54:44.923" v="422" actId="14100"/>
        <pc:sldMkLst>
          <pc:docMk/>
          <pc:sldMk cId="62117014" sldId="6177"/>
        </pc:sldMkLst>
        <pc:picChg chg="add mod">
          <ac:chgData name="Vincent Davy Zoonekynd" userId="9b657ceb-2c2e-465a-9d3d-eec3e4197458" providerId="ADAL" clId="{F89F1E53-B90A-4EF5-BF70-14A3D45729DB}" dt="2024-05-24T12:54:44.923" v="422" actId="14100"/>
          <ac:picMkLst>
            <pc:docMk/>
            <pc:sldMk cId="62117014" sldId="6177"/>
            <ac:picMk id="3" creationId="{82C7A166-782C-914F-6310-2B4E1C484133}"/>
          </ac:picMkLst>
        </pc:picChg>
      </pc:sldChg>
      <pc:sldChg chg="addSp modSp new mod">
        <pc:chgData name="Vincent Davy Zoonekynd" userId="9b657ceb-2c2e-465a-9d3d-eec3e4197458" providerId="ADAL" clId="{F89F1E53-B90A-4EF5-BF70-14A3D45729DB}" dt="2024-05-24T12:57:09.240" v="462" actId="255"/>
        <pc:sldMkLst>
          <pc:docMk/>
          <pc:sldMk cId="386184132" sldId="6178"/>
        </pc:sldMkLst>
        <pc:spChg chg="add mod">
          <ac:chgData name="Vincent Davy Zoonekynd" userId="9b657ceb-2c2e-465a-9d3d-eec3e4197458" providerId="ADAL" clId="{F89F1E53-B90A-4EF5-BF70-14A3D45729DB}" dt="2024-05-24T12:57:09.240" v="462" actId="255"/>
          <ac:spMkLst>
            <pc:docMk/>
            <pc:sldMk cId="386184132" sldId="6178"/>
            <ac:spMk id="2" creationId="{5248CC98-BA70-2724-E743-1BF382929B81}"/>
          </ac:spMkLst>
        </pc:spChg>
      </pc:sldChg>
      <pc:sldChg chg="addSp delSp modSp add">
        <pc:chgData name="Vincent Davy Zoonekynd" userId="9b657ceb-2c2e-465a-9d3d-eec3e4197458" providerId="ADAL" clId="{F89F1E53-B90A-4EF5-BF70-14A3D45729DB}" dt="2024-05-24T13:33:44.407" v="558" actId="1076"/>
        <pc:sldMkLst>
          <pc:docMk/>
          <pc:sldMk cId="2782374903" sldId="6179"/>
        </pc:sldMkLst>
        <pc:picChg chg="add mod">
          <ac:chgData name="Vincent Davy Zoonekynd" userId="9b657ceb-2c2e-465a-9d3d-eec3e4197458" providerId="ADAL" clId="{F89F1E53-B90A-4EF5-BF70-14A3D45729DB}" dt="2024-05-24T13:33:44.407" v="558" actId="1076"/>
          <ac:picMkLst>
            <pc:docMk/>
            <pc:sldMk cId="2782374903" sldId="6179"/>
            <ac:picMk id="3074" creationId="{C64C25E1-3C5F-800C-1758-62CF43F05081}"/>
          </ac:picMkLst>
        </pc:picChg>
        <pc:picChg chg="del">
          <ac:chgData name="Vincent Davy Zoonekynd" userId="9b657ceb-2c2e-465a-9d3d-eec3e4197458" providerId="ADAL" clId="{F89F1E53-B90A-4EF5-BF70-14A3D45729DB}" dt="2024-05-24T13:33:41.083" v="556" actId="478"/>
          <ac:picMkLst>
            <pc:docMk/>
            <pc:sldMk cId="2782374903" sldId="6179"/>
            <ac:picMk id="17412" creationId="{E67F4EEE-9551-E80C-0BD7-6F40D14C4B2B}"/>
          </ac:picMkLst>
        </pc:picChg>
      </pc:sldChg>
      <pc:sldChg chg="addSp delSp modSp add">
        <pc:chgData name="Vincent Davy Zoonekynd" userId="9b657ceb-2c2e-465a-9d3d-eec3e4197458" providerId="ADAL" clId="{F89F1E53-B90A-4EF5-BF70-14A3D45729DB}" dt="2024-05-24T13:34:10.549" v="564" actId="1076"/>
        <pc:sldMkLst>
          <pc:docMk/>
          <pc:sldMk cId="901513054" sldId="6180"/>
        </pc:sldMkLst>
        <pc:picChg chg="add mod">
          <ac:chgData name="Vincent Davy Zoonekynd" userId="9b657ceb-2c2e-465a-9d3d-eec3e4197458" providerId="ADAL" clId="{F89F1E53-B90A-4EF5-BF70-14A3D45729DB}" dt="2024-05-24T13:34:10.549" v="564" actId="1076"/>
          <ac:picMkLst>
            <pc:docMk/>
            <pc:sldMk cId="901513054" sldId="6180"/>
            <ac:picMk id="4098" creationId="{610B6852-172E-4ACB-AF13-6461521182C9}"/>
          </ac:picMkLst>
        </pc:picChg>
        <pc:picChg chg="del">
          <ac:chgData name="Vincent Davy Zoonekynd" userId="9b657ceb-2c2e-465a-9d3d-eec3e4197458" providerId="ADAL" clId="{F89F1E53-B90A-4EF5-BF70-14A3D45729DB}" dt="2024-05-24T13:34:06.709" v="562" actId="478"/>
          <ac:picMkLst>
            <pc:docMk/>
            <pc:sldMk cId="901513054" sldId="6180"/>
            <ac:picMk id="44034" creationId="{D83C45BE-BAD9-3062-278B-A367CE1E6AA3}"/>
          </ac:picMkLst>
        </pc:picChg>
      </pc:sldChg>
      <pc:sldChg chg="new del">
        <pc:chgData name="Vincent Davy Zoonekynd" userId="9b657ceb-2c2e-465a-9d3d-eec3e4197458" providerId="ADAL" clId="{F89F1E53-B90A-4EF5-BF70-14A3D45729DB}" dt="2024-05-24T13:33:53.975" v="560" actId="47"/>
        <pc:sldMkLst>
          <pc:docMk/>
          <pc:sldMk cId="2118639190" sldId="6180"/>
        </pc:sldMkLst>
      </pc:sldChg>
      <pc:sldChg chg="addSp delSp modSp add">
        <pc:chgData name="Vincent Davy Zoonekynd" userId="9b657ceb-2c2e-465a-9d3d-eec3e4197458" providerId="ADAL" clId="{F89F1E53-B90A-4EF5-BF70-14A3D45729DB}" dt="2024-05-24T13:35:57.180" v="577" actId="167"/>
        <pc:sldMkLst>
          <pc:docMk/>
          <pc:sldMk cId="3412018793" sldId="6181"/>
        </pc:sldMkLst>
        <pc:picChg chg="add mod">
          <ac:chgData name="Vincent Davy Zoonekynd" userId="9b657ceb-2c2e-465a-9d3d-eec3e4197458" providerId="ADAL" clId="{F89F1E53-B90A-4EF5-BF70-14A3D45729DB}" dt="2024-05-24T13:35:57.180" v="577" actId="167"/>
          <ac:picMkLst>
            <pc:docMk/>
            <pc:sldMk cId="3412018793" sldId="6181"/>
            <ac:picMk id="5122" creationId="{5A2C2287-1123-EF5C-D27D-B58A24B49A71}"/>
          </ac:picMkLst>
        </pc:picChg>
        <pc:picChg chg="del">
          <ac:chgData name="Vincent Davy Zoonekynd" userId="9b657ceb-2c2e-465a-9d3d-eec3e4197458" providerId="ADAL" clId="{F89F1E53-B90A-4EF5-BF70-14A3D45729DB}" dt="2024-05-24T13:34:27.986" v="566" actId="478"/>
          <ac:picMkLst>
            <pc:docMk/>
            <pc:sldMk cId="3412018793" sldId="6181"/>
            <ac:picMk id="46082" creationId="{1BA5A40B-893E-9408-C0E4-4231B997CE63}"/>
          </ac:picMkLst>
        </pc:picChg>
      </pc:sldChg>
      <pc:sldChg chg="addSp delSp modSp add">
        <pc:chgData name="Vincent Davy Zoonekynd" userId="9b657ceb-2c2e-465a-9d3d-eec3e4197458" providerId="ADAL" clId="{F89F1E53-B90A-4EF5-BF70-14A3D45729DB}" dt="2024-05-24T13:35:01.257" v="574" actId="1076"/>
        <pc:sldMkLst>
          <pc:docMk/>
          <pc:sldMk cId="2762713993" sldId="6182"/>
        </pc:sldMkLst>
        <pc:picChg chg="add mod">
          <ac:chgData name="Vincent Davy Zoonekynd" userId="9b657ceb-2c2e-465a-9d3d-eec3e4197458" providerId="ADAL" clId="{F89F1E53-B90A-4EF5-BF70-14A3D45729DB}" dt="2024-05-24T13:35:01.257" v="574" actId="1076"/>
          <ac:picMkLst>
            <pc:docMk/>
            <pc:sldMk cId="2762713993" sldId="6182"/>
            <ac:picMk id="6146" creationId="{B6B7F864-CA1F-5DB8-88E7-9629608C3CE0}"/>
          </ac:picMkLst>
        </pc:picChg>
        <pc:picChg chg="del">
          <ac:chgData name="Vincent Davy Zoonekynd" userId="9b657ceb-2c2e-465a-9d3d-eec3e4197458" providerId="ADAL" clId="{F89F1E53-B90A-4EF5-BF70-14A3D45729DB}" dt="2024-05-24T13:34:53.906" v="570" actId="478"/>
          <ac:picMkLst>
            <pc:docMk/>
            <pc:sldMk cId="2762713993" sldId="6182"/>
            <ac:picMk id="157698" creationId="{78AF2EC7-38AE-F2D0-C599-309804075056}"/>
          </ac:picMkLst>
        </pc:picChg>
      </pc:sldChg>
      <pc:sldChg chg="addSp delSp modSp add">
        <pc:chgData name="Vincent Davy Zoonekynd" userId="9b657ceb-2c2e-465a-9d3d-eec3e4197458" providerId="ADAL" clId="{F89F1E53-B90A-4EF5-BF70-14A3D45729DB}" dt="2024-05-24T13:37:36.539" v="582" actId="1076"/>
        <pc:sldMkLst>
          <pc:docMk/>
          <pc:sldMk cId="3512741140" sldId="6183"/>
        </pc:sldMkLst>
        <pc:picChg chg="add mod">
          <ac:chgData name="Vincent Davy Zoonekynd" userId="9b657ceb-2c2e-465a-9d3d-eec3e4197458" providerId="ADAL" clId="{F89F1E53-B90A-4EF5-BF70-14A3D45729DB}" dt="2024-05-24T13:37:36.539" v="582" actId="1076"/>
          <ac:picMkLst>
            <pc:docMk/>
            <pc:sldMk cId="3512741140" sldId="6183"/>
            <ac:picMk id="7170" creationId="{A823FBC9-885F-DB3C-0B3D-6CF734D93708}"/>
          </ac:picMkLst>
        </pc:picChg>
        <pc:picChg chg="del">
          <ac:chgData name="Vincent Davy Zoonekynd" userId="9b657ceb-2c2e-465a-9d3d-eec3e4197458" providerId="ADAL" clId="{F89F1E53-B90A-4EF5-BF70-14A3D45729DB}" dt="2024-05-24T13:37:32.619" v="580" actId="478"/>
          <ac:picMkLst>
            <pc:docMk/>
            <pc:sldMk cId="3512741140" sldId="6183"/>
            <ac:picMk id="24578" creationId="{0B955104-4FC2-EC58-F774-286F6A1F5AF7}"/>
          </ac:picMkLst>
        </pc:picChg>
      </pc:sldChg>
      <pc:sldChg chg="addSp delSp modSp add">
        <pc:chgData name="Vincent Davy Zoonekynd" userId="9b657ceb-2c2e-465a-9d3d-eec3e4197458" providerId="ADAL" clId="{F89F1E53-B90A-4EF5-BF70-14A3D45729DB}" dt="2024-05-24T13:38:14.811" v="587" actId="167"/>
        <pc:sldMkLst>
          <pc:docMk/>
          <pc:sldMk cId="3219935887" sldId="6184"/>
        </pc:sldMkLst>
        <pc:picChg chg="add mod">
          <ac:chgData name="Vincent Davy Zoonekynd" userId="9b657ceb-2c2e-465a-9d3d-eec3e4197458" providerId="ADAL" clId="{F89F1E53-B90A-4EF5-BF70-14A3D45729DB}" dt="2024-05-24T13:38:14.811" v="587" actId="167"/>
          <ac:picMkLst>
            <pc:docMk/>
            <pc:sldMk cId="3219935887" sldId="6184"/>
            <ac:picMk id="8194" creationId="{42AB1C69-17E9-7CFE-9354-1495025EDA6A}"/>
          </ac:picMkLst>
        </pc:picChg>
        <pc:picChg chg="del">
          <ac:chgData name="Vincent Davy Zoonekynd" userId="9b657ceb-2c2e-465a-9d3d-eec3e4197458" providerId="ADAL" clId="{F89F1E53-B90A-4EF5-BF70-14A3D45729DB}" dt="2024-05-24T13:38:05.790" v="584" actId="478"/>
          <ac:picMkLst>
            <pc:docMk/>
            <pc:sldMk cId="3219935887" sldId="6184"/>
            <ac:picMk id="40962" creationId="{F34F42C7-9787-01D7-34A8-9F72BD8A17EF}"/>
          </ac:picMkLst>
        </pc:picChg>
      </pc:sldChg>
      <pc:sldChg chg="addSp delSp add">
        <pc:chgData name="Vincent Davy Zoonekynd" userId="9b657ceb-2c2e-465a-9d3d-eec3e4197458" providerId="ADAL" clId="{F89F1E53-B90A-4EF5-BF70-14A3D45729DB}" dt="2024-05-24T13:41:35.472" v="608"/>
        <pc:sldMkLst>
          <pc:docMk/>
          <pc:sldMk cId="1514007770" sldId="6185"/>
        </pc:sldMkLst>
        <pc:picChg chg="add del">
          <ac:chgData name="Vincent Davy Zoonekynd" userId="9b657ceb-2c2e-465a-9d3d-eec3e4197458" providerId="ADAL" clId="{F89F1E53-B90A-4EF5-BF70-14A3D45729DB}" dt="2024-05-24T13:41:35.138" v="607" actId="478"/>
          <ac:picMkLst>
            <pc:docMk/>
            <pc:sldMk cId="1514007770" sldId="6185"/>
            <ac:picMk id="9218" creationId="{9C4F6FC4-14C3-9392-D946-6B8426D11F1E}"/>
          </ac:picMkLst>
        </pc:picChg>
        <pc:picChg chg="add">
          <ac:chgData name="Vincent Davy Zoonekynd" userId="9b657ceb-2c2e-465a-9d3d-eec3e4197458" providerId="ADAL" clId="{F89F1E53-B90A-4EF5-BF70-14A3D45729DB}" dt="2024-05-24T13:41:35.472" v="608"/>
          <ac:picMkLst>
            <pc:docMk/>
            <pc:sldMk cId="1514007770" sldId="6185"/>
            <ac:picMk id="9220" creationId="{A9908698-1202-A726-21F6-E03945D5B31A}"/>
          </ac:picMkLst>
        </pc:picChg>
        <pc:picChg chg="del">
          <ac:chgData name="Vincent Davy Zoonekynd" userId="9b657ceb-2c2e-465a-9d3d-eec3e4197458" providerId="ADAL" clId="{F89F1E53-B90A-4EF5-BF70-14A3D45729DB}" dt="2024-05-24T13:39:17.309" v="591" actId="478"/>
          <ac:picMkLst>
            <pc:docMk/>
            <pc:sldMk cId="1514007770" sldId="6185"/>
            <ac:picMk id="17410" creationId="{53A87EFC-99BB-7C6F-0B60-33A906BF9698}"/>
          </ac:picMkLst>
        </pc:picChg>
      </pc:sldChg>
      <pc:sldChg chg="addSp delSp add">
        <pc:chgData name="Vincent Davy Zoonekynd" userId="9b657ceb-2c2e-465a-9d3d-eec3e4197458" providerId="ADAL" clId="{F89F1E53-B90A-4EF5-BF70-14A3D45729DB}" dt="2024-05-24T13:41:45.151" v="610"/>
        <pc:sldMkLst>
          <pc:docMk/>
          <pc:sldMk cId="1296716310" sldId="6186"/>
        </pc:sldMkLst>
        <pc:picChg chg="add del">
          <ac:chgData name="Vincent Davy Zoonekynd" userId="9b657ceb-2c2e-465a-9d3d-eec3e4197458" providerId="ADAL" clId="{F89F1E53-B90A-4EF5-BF70-14A3D45729DB}" dt="2024-05-24T13:41:44.677" v="609" actId="478"/>
          <ac:picMkLst>
            <pc:docMk/>
            <pc:sldMk cId="1296716310" sldId="6186"/>
            <ac:picMk id="10242" creationId="{E6B6B39C-064F-E354-FE69-4827C2786AC2}"/>
          </ac:picMkLst>
        </pc:picChg>
        <pc:picChg chg="add">
          <ac:chgData name="Vincent Davy Zoonekynd" userId="9b657ceb-2c2e-465a-9d3d-eec3e4197458" providerId="ADAL" clId="{F89F1E53-B90A-4EF5-BF70-14A3D45729DB}" dt="2024-05-24T13:41:45.151" v="610"/>
          <ac:picMkLst>
            <pc:docMk/>
            <pc:sldMk cId="1296716310" sldId="6186"/>
            <ac:picMk id="10244" creationId="{30B59448-2185-D629-7E57-E4703CC0DD33}"/>
          </ac:picMkLst>
        </pc:picChg>
        <pc:picChg chg="del">
          <ac:chgData name="Vincent Davy Zoonekynd" userId="9b657ceb-2c2e-465a-9d3d-eec3e4197458" providerId="ADAL" clId="{F89F1E53-B90A-4EF5-BF70-14A3D45729DB}" dt="2024-05-24T13:39:36.199" v="595" actId="478"/>
          <ac:picMkLst>
            <pc:docMk/>
            <pc:sldMk cId="1296716310" sldId="6186"/>
            <ac:picMk id="28674" creationId="{3B043AE6-F49D-7479-518E-502866631C77}"/>
          </ac:picMkLst>
        </pc:picChg>
      </pc:sldChg>
      <pc:sldChg chg="addSp delSp add">
        <pc:chgData name="Vincent Davy Zoonekynd" userId="9b657ceb-2c2e-465a-9d3d-eec3e4197458" providerId="ADAL" clId="{F89F1E53-B90A-4EF5-BF70-14A3D45729DB}" dt="2024-05-24T13:41:54.993" v="612"/>
        <pc:sldMkLst>
          <pc:docMk/>
          <pc:sldMk cId="3254328199" sldId="6187"/>
        </pc:sldMkLst>
        <pc:picChg chg="add del">
          <ac:chgData name="Vincent Davy Zoonekynd" userId="9b657ceb-2c2e-465a-9d3d-eec3e4197458" providerId="ADAL" clId="{F89F1E53-B90A-4EF5-BF70-14A3D45729DB}" dt="2024-05-24T13:41:54.504" v="611" actId="478"/>
          <ac:picMkLst>
            <pc:docMk/>
            <pc:sldMk cId="3254328199" sldId="6187"/>
            <ac:picMk id="11266" creationId="{61EECAC9-DB7C-3909-DA03-83BD19110A93}"/>
          </ac:picMkLst>
        </pc:picChg>
        <pc:picChg chg="add">
          <ac:chgData name="Vincent Davy Zoonekynd" userId="9b657ceb-2c2e-465a-9d3d-eec3e4197458" providerId="ADAL" clId="{F89F1E53-B90A-4EF5-BF70-14A3D45729DB}" dt="2024-05-24T13:41:54.993" v="612"/>
          <ac:picMkLst>
            <pc:docMk/>
            <pc:sldMk cId="3254328199" sldId="6187"/>
            <ac:picMk id="11268" creationId="{C82B83C1-606C-7F66-D55A-3F52E03B4934}"/>
          </ac:picMkLst>
        </pc:picChg>
        <pc:picChg chg="del">
          <ac:chgData name="Vincent Davy Zoonekynd" userId="9b657ceb-2c2e-465a-9d3d-eec3e4197458" providerId="ADAL" clId="{F89F1E53-B90A-4EF5-BF70-14A3D45729DB}" dt="2024-05-24T13:40:02.565" v="599" actId="478"/>
          <ac:picMkLst>
            <pc:docMk/>
            <pc:sldMk cId="3254328199" sldId="6187"/>
            <ac:picMk id="27650" creationId="{F02D60BA-1D26-34E8-0227-684A93657254}"/>
          </ac:picMkLst>
        </pc:picChg>
      </pc:sldChg>
      <pc:sldChg chg="addSp delSp add">
        <pc:chgData name="Vincent Davy Zoonekynd" userId="9b657ceb-2c2e-465a-9d3d-eec3e4197458" providerId="ADAL" clId="{F89F1E53-B90A-4EF5-BF70-14A3D45729DB}" dt="2024-05-24T13:42:02.632" v="614"/>
        <pc:sldMkLst>
          <pc:docMk/>
          <pc:sldMk cId="3315702756" sldId="6188"/>
        </pc:sldMkLst>
        <pc:picChg chg="add del">
          <ac:chgData name="Vincent Davy Zoonekynd" userId="9b657ceb-2c2e-465a-9d3d-eec3e4197458" providerId="ADAL" clId="{F89F1E53-B90A-4EF5-BF70-14A3D45729DB}" dt="2024-05-24T13:42:02.140" v="613" actId="478"/>
          <ac:picMkLst>
            <pc:docMk/>
            <pc:sldMk cId="3315702756" sldId="6188"/>
            <ac:picMk id="12290" creationId="{FB67CEC0-CF2E-BF1B-D9FE-521D4C3DE083}"/>
          </ac:picMkLst>
        </pc:picChg>
        <pc:picChg chg="add">
          <ac:chgData name="Vincent Davy Zoonekynd" userId="9b657ceb-2c2e-465a-9d3d-eec3e4197458" providerId="ADAL" clId="{F89F1E53-B90A-4EF5-BF70-14A3D45729DB}" dt="2024-05-24T13:42:02.632" v="614"/>
          <ac:picMkLst>
            <pc:docMk/>
            <pc:sldMk cId="3315702756" sldId="6188"/>
            <ac:picMk id="12292" creationId="{9BF69EE5-6DB9-B863-5ADC-FC5D8092FDFC}"/>
          </ac:picMkLst>
        </pc:picChg>
        <pc:picChg chg="del">
          <ac:chgData name="Vincent Davy Zoonekynd" userId="9b657ceb-2c2e-465a-9d3d-eec3e4197458" providerId="ADAL" clId="{F89F1E53-B90A-4EF5-BF70-14A3D45729DB}" dt="2024-05-24T13:40:32.881" v="603" actId="478"/>
          <ac:picMkLst>
            <pc:docMk/>
            <pc:sldMk cId="3315702756" sldId="6188"/>
            <ac:picMk id="26626" creationId="{AF68F840-B8CD-600D-88FB-EBAC897A143C}"/>
          </ac:picMkLst>
        </pc:picChg>
      </pc:sldChg>
      <pc:sldChg chg="addSp delSp modSp add mod">
        <pc:chgData name="Vincent Davy Zoonekynd" userId="9b657ceb-2c2e-465a-9d3d-eec3e4197458" providerId="ADAL" clId="{F89F1E53-B90A-4EF5-BF70-14A3D45729DB}" dt="2024-07-03T11:48:06.689" v="836" actId="20577"/>
        <pc:sldMkLst>
          <pc:docMk/>
          <pc:sldMk cId="2427649566" sldId="6189"/>
        </pc:sldMkLst>
        <pc:spChg chg="mod">
          <ac:chgData name="Vincent Davy Zoonekynd" userId="9b657ceb-2c2e-465a-9d3d-eec3e4197458" providerId="ADAL" clId="{F89F1E53-B90A-4EF5-BF70-14A3D45729DB}" dt="2024-07-03T11:48:06.689" v="836" actId="20577"/>
          <ac:spMkLst>
            <pc:docMk/>
            <pc:sldMk cId="2427649566" sldId="6189"/>
            <ac:spMk id="2" creationId="{A8384B19-A466-CC39-E4DA-EA30377F8206}"/>
          </ac:spMkLst>
        </pc:spChg>
        <pc:picChg chg="add mod">
          <ac:chgData name="Vincent Davy Zoonekynd" userId="9b657ceb-2c2e-465a-9d3d-eec3e4197458" providerId="ADAL" clId="{F89F1E53-B90A-4EF5-BF70-14A3D45729DB}" dt="2024-05-24T13:52:09.078" v="619" actId="1076"/>
          <ac:picMkLst>
            <pc:docMk/>
            <pc:sldMk cId="2427649566" sldId="6189"/>
            <ac:picMk id="13314" creationId="{453D0972-1A97-84F1-34A9-69AB0178295F}"/>
          </ac:picMkLst>
        </pc:picChg>
        <pc:picChg chg="del">
          <ac:chgData name="Vincent Davy Zoonekynd" userId="9b657ceb-2c2e-465a-9d3d-eec3e4197458" providerId="ADAL" clId="{F89F1E53-B90A-4EF5-BF70-14A3D45729DB}" dt="2024-05-24T13:52:00.908" v="616" actId="478"/>
          <ac:picMkLst>
            <pc:docMk/>
            <pc:sldMk cId="2427649566" sldId="6189"/>
            <ac:picMk id="41994" creationId="{F1977F5E-5C5F-6A80-47D3-A9BDC0608B9A}"/>
          </ac:picMkLst>
        </pc:picChg>
      </pc:sldChg>
      <pc:sldChg chg="addSp modSp new">
        <pc:chgData name="Vincent Davy Zoonekynd" userId="9b657ceb-2c2e-465a-9d3d-eec3e4197458" providerId="ADAL" clId="{F89F1E53-B90A-4EF5-BF70-14A3D45729DB}" dt="2024-05-24T13:52:48.780" v="628" actId="1038"/>
        <pc:sldMkLst>
          <pc:docMk/>
          <pc:sldMk cId="208284287" sldId="6190"/>
        </pc:sldMkLst>
        <pc:picChg chg="add mod">
          <ac:chgData name="Vincent Davy Zoonekynd" userId="9b657ceb-2c2e-465a-9d3d-eec3e4197458" providerId="ADAL" clId="{F89F1E53-B90A-4EF5-BF70-14A3D45729DB}" dt="2024-05-24T13:52:48.780" v="628" actId="1038"/>
          <ac:picMkLst>
            <pc:docMk/>
            <pc:sldMk cId="208284287" sldId="6190"/>
            <ac:picMk id="14338" creationId="{EC42D915-7B13-5223-5129-2A5928D879D5}"/>
          </ac:picMkLst>
        </pc:picChg>
      </pc:sldChg>
      <pc:sldChg chg="addSp modSp new">
        <pc:chgData name="Vincent Davy Zoonekynd" userId="9b657ceb-2c2e-465a-9d3d-eec3e4197458" providerId="ADAL" clId="{F89F1E53-B90A-4EF5-BF70-14A3D45729DB}" dt="2024-05-24T13:53:50.033" v="653" actId="1038"/>
        <pc:sldMkLst>
          <pc:docMk/>
          <pc:sldMk cId="2976794871" sldId="6191"/>
        </pc:sldMkLst>
        <pc:picChg chg="add mod">
          <ac:chgData name="Vincent Davy Zoonekynd" userId="9b657ceb-2c2e-465a-9d3d-eec3e4197458" providerId="ADAL" clId="{F89F1E53-B90A-4EF5-BF70-14A3D45729DB}" dt="2024-05-24T13:53:50.033" v="653" actId="1038"/>
          <ac:picMkLst>
            <pc:docMk/>
            <pc:sldMk cId="2976794871" sldId="6191"/>
            <ac:picMk id="15362" creationId="{1D0F94A9-6701-18B8-D1A8-E5FA641A017F}"/>
          </ac:picMkLst>
        </pc:picChg>
      </pc:sldChg>
      <pc:sldChg chg="addSp modSp new">
        <pc:chgData name="Vincent Davy Zoonekynd" userId="9b657ceb-2c2e-465a-9d3d-eec3e4197458" providerId="ADAL" clId="{F89F1E53-B90A-4EF5-BF70-14A3D45729DB}" dt="2024-05-24T13:55:03.483" v="656" actId="1076"/>
        <pc:sldMkLst>
          <pc:docMk/>
          <pc:sldMk cId="1119407349" sldId="6192"/>
        </pc:sldMkLst>
        <pc:picChg chg="add mod">
          <ac:chgData name="Vincent Davy Zoonekynd" userId="9b657ceb-2c2e-465a-9d3d-eec3e4197458" providerId="ADAL" clId="{F89F1E53-B90A-4EF5-BF70-14A3D45729DB}" dt="2024-05-24T13:55:03.483" v="656" actId="1076"/>
          <ac:picMkLst>
            <pc:docMk/>
            <pc:sldMk cId="1119407349" sldId="6192"/>
            <ac:picMk id="16386" creationId="{674AB67C-8243-7B62-4D2B-BDEC90A4732E}"/>
          </ac:picMkLst>
        </pc:picChg>
      </pc:sldChg>
      <pc:sldChg chg="addSp modSp new">
        <pc:chgData name="Vincent Davy Zoonekynd" userId="9b657ceb-2c2e-465a-9d3d-eec3e4197458" providerId="ADAL" clId="{F89F1E53-B90A-4EF5-BF70-14A3D45729DB}" dt="2024-05-24T13:55:35.733" v="659" actId="1076"/>
        <pc:sldMkLst>
          <pc:docMk/>
          <pc:sldMk cId="3960073245" sldId="6193"/>
        </pc:sldMkLst>
        <pc:picChg chg="add mod">
          <ac:chgData name="Vincent Davy Zoonekynd" userId="9b657ceb-2c2e-465a-9d3d-eec3e4197458" providerId="ADAL" clId="{F89F1E53-B90A-4EF5-BF70-14A3D45729DB}" dt="2024-05-24T13:55:35.733" v="659" actId="1076"/>
          <ac:picMkLst>
            <pc:docMk/>
            <pc:sldMk cId="3960073245" sldId="6193"/>
            <ac:picMk id="17410" creationId="{36062C2E-8C1F-176E-60F4-E276D7060825}"/>
          </ac:picMkLst>
        </pc:picChg>
      </pc:sldChg>
      <pc:sldChg chg="addSp delSp modSp add">
        <pc:chgData name="Vincent Davy Zoonekynd" userId="9b657ceb-2c2e-465a-9d3d-eec3e4197458" providerId="ADAL" clId="{F89F1E53-B90A-4EF5-BF70-14A3D45729DB}" dt="2024-05-24T13:57:00.012" v="716" actId="1037"/>
        <pc:sldMkLst>
          <pc:docMk/>
          <pc:sldMk cId="2050548689" sldId="6194"/>
        </pc:sldMkLst>
        <pc:picChg chg="add mod">
          <ac:chgData name="Vincent Davy Zoonekynd" userId="9b657ceb-2c2e-465a-9d3d-eec3e4197458" providerId="ADAL" clId="{F89F1E53-B90A-4EF5-BF70-14A3D45729DB}" dt="2024-05-24T13:57:00.012" v="716" actId="1037"/>
          <ac:picMkLst>
            <pc:docMk/>
            <pc:sldMk cId="2050548689" sldId="6194"/>
            <ac:picMk id="18434" creationId="{A5BC5BCD-C29F-268C-D863-7160664CEA05}"/>
          </ac:picMkLst>
        </pc:picChg>
        <pc:picChg chg="del">
          <ac:chgData name="Vincent Davy Zoonekynd" userId="9b657ceb-2c2e-465a-9d3d-eec3e4197458" providerId="ADAL" clId="{F89F1E53-B90A-4EF5-BF70-14A3D45729DB}" dt="2024-05-24T13:56:16.978" v="661" actId="478"/>
          <ac:picMkLst>
            <pc:docMk/>
            <pc:sldMk cId="2050548689" sldId="6194"/>
            <ac:picMk id="43010" creationId="{BC112D08-C69F-4AAA-041B-897D484D6D95}"/>
          </ac:picMkLst>
        </pc:picChg>
      </pc:sldChg>
      <pc:sldChg chg="addSp delSp modSp add">
        <pc:chgData name="Vincent Davy Zoonekynd" userId="9b657ceb-2c2e-465a-9d3d-eec3e4197458" providerId="ADAL" clId="{F89F1E53-B90A-4EF5-BF70-14A3D45729DB}" dt="2024-05-24T14:01:26.993" v="753" actId="167"/>
        <pc:sldMkLst>
          <pc:docMk/>
          <pc:sldMk cId="596862302" sldId="6195"/>
        </pc:sldMkLst>
        <pc:picChg chg="add del mod">
          <ac:chgData name="Vincent Davy Zoonekynd" userId="9b657ceb-2c2e-465a-9d3d-eec3e4197458" providerId="ADAL" clId="{F89F1E53-B90A-4EF5-BF70-14A3D45729DB}" dt="2024-05-24T14:01:13.786" v="750" actId="478"/>
          <ac:picMkLst>
            <pc:docMk/>
            <pc:sldMk cId="596862302" sldId="6195"/>
            <ac:picMk id="19458" creationId="{17C7FE69-0FF1-98EB-2FC5-E58C6A5C937C}"/>
          </ac:picMkLst>
        </pc:picChg>
        <pc:picChg chg="add mod">
          <ac:chgData name="Vincent Davy Zoonekynd" userId="9b657ceb-2c2e-465a-9d3d-eec3e4197458" providerId="ADAL" clId="{F89F1E53-B90A-4EF5-BF70-14A3D45729DB}" dt="2024-05-24T14:01:26.993" v="753" actId="167"/>
          <ac:picMkLst>
            <pc:docMk/>
            <pc:sldMk cId="596862302" sldId="6195"/>
            <ac:picMk id="19460" creationId="{21DE37BD-81C0-D8E6-9E84-222AE4A4800E}"/>
          </ac:picMkLst>
        </pc:picChg>
        <pc:picChg chg="del">
          <ac:chgData name="Vincent Davy Zoonekynd" userId="9b657ceb-2c2e-465a-9d3d-eec3e4197458" providerId="ADAL" clId="{F89F1E53-B90A-4EF5-BF70-14A3D45729DB}" dt="2024-05-24T13:59:59.477" v="747" actId="478"/>
          <ac:picMkLst>
            <pc:docMk/>
            <pc:sldMk cId="596862302" sldId="6195"/>
            <ac:picMk id="23558" creationId="{1255A37E-19E9-0B9A-608D-E4E50E6E4D03}"/>
          </ac:picMkLst>
        </pc:picChg>
      </pc:sldChg>
      <pc:sldChg chg="add del">
        <pc:chgData name="Vincent Davy Zoonekynd" userId="9b657ceb-2c2e-465a-9d3d-eec3e4197458" providerId="ADAL" clId="{F89F1E53-B90A-4EF5-BF70-14A3D45729DB}" dt="2024-05-24T14:02:09.927" v="759" actId="47"/>
        <pc:sldMkLst>
          <pc:docMk/>
          <pc:sldMk cId="2333304485" sldId="6196"/>
        </pc:sldMkLst>
      </pc:sldChg>
      <pc:sldChg chg="addSp delSp modSp add">
        <pc:chgData name="Vincent Davy Zoonekynd" userId="9b657ceb-2c2e-465a-9d3d-eec3e4197458" providerId="ADAL" clId="{F89F1E53-B90A-4EF5-BF70-14A3D45729DB}" dt="2024-05-24T14:02:46.713" v="764" actId="167"/>
        <pc:sldMkLst>
          <pc:docMk/>
          <pc:sldMk cId="2829411493" sldId="6196"/>
        </pc:sldMkLst>
        <pc:picChg chg="add mod">
          <ac:chgData name="Vincent Davy Zoonekynd" userId="9b657ceb-2c2e-465a-9d3d-eec3e4197458" providerId="ADAL" clId="{F89F1E53-B90A-4EF5-BF70-14A3D45729DB}" dt="2024-05-24T14:02:46.713" v="764" actId="167"/>
          <ac:picMkLst>
            <pc:docMk/>
            <pc:sldMk cId="2829411493" sldId="6196"/>
            <ac:picMk id="21506" creationId="{B9EE85E4-AC2F-DEDB-53C9-FB090170E83E}"/>
          </ac:picMkLst>
        </pc:picChg>
        <pc:picChg chg="del">
          <ac:chgData name="Vincent Davy Zoonekynd" userId="9b657ceb-2c2e-465a-9d3d-eec3e4197458" providerId="ADAL" clId="{F89F1E53-B90A-4EF5-BF70-14A3D45729DB}" dt="2024-05-24T14:02:37.702" v="761" actId="478"/>
          <ac:picMkLst>
            <pc:docMk/>
            <pc:sldMk cId="2829411493" sldId="6196"/>
            <ac:picMk id="22532" creationId="{0DDD3196-4E71-5434-5510-9BCE31E2627A}"/>
          </ac:picMkLst>
        </pc:picChg>
      </pc:sldChg>
      <pc:sldChg chg="add del">
        <pc:chgData name="Vincent Davy Zoonekynd" userId="9b657ceb-2c2e-465a-9d3d-eec3e4197458" providerId="ADAL" clId="{F89F1E53-B90A-4EF5-BF70-14A3D45729DB}" dt="2024-05-24T14:03:25.005" v="770" actId="47"/>
        <pc:sldMkLst>
          <pc:docMk/>
          <pc:sldMk cId="390476996" sldId="6197"/>
        </pc:sldMkLst>
      </pc:sldChg>
      <pc:sldChg chg="add">
        <pc:chgData name="Vincent Davy Zoonekynd" userId="9b657ceb-2c2e-465a-9d3d-eec3e4197458" providerId="ADAL" clId="{F89F1E53-B90A-4EF5-BF70-14A3D45729DB}" dt="2024-07-02T07:30:50.829" v="789" actId="2890"/>
        <pc:sldMkLst>
          <pc:docMk/>
          <pc:sldMk cId="1380296684" sldId="6197"/>
        </pc:sldMkLst>
      </pc:sldChg>
      <pc:sldChg chg="modSp add mod">
        <pc:chgData name="Vincent Davy Zoonekynd" userId="9b657ceb-2c2e-465a-9d3d-eec3e4197458" providerId="ADAL" clId="{F89F1E53-B90A-4EF5-BF70-14A3D45729DB}" dt="2024-07-03T12:22:10.015" v="848" actId="20577"/>
        <pc:sldMkLst>
          <pc:docMk/>
          <pc:sldMk cId="3131397799" sldId="6198"/>
        </pc:sldMkLst>
        <pc:spChg chg="mod">
          <ac:chgData name="Vincent Davy Zoonekynd" userId="9b657ceb-2c2e-465a-9d3d-eec3e4197458" providerId="ADAL" clId="{F89F1E53-B90A-4EF5-BF70-14A3D45729DB}" dt="2024-07-03T12:22:10.015" v="848" actId="20577"/>
          <ac:spMkLst>
            <pc:docMk/>
            <pc:sldMk cId="3131397799" sldId="6198"/>
            <ac:spMk id="2" creationId="{B44BB2D2-0F1D-2868-8975-083CC4D6DD93}"/>
          </ac:spMkLst>
        </pc:spChg>
      </pc:sldChg>
      <pc:sldChg chg="addSp delSp new mod modClrScheme chgLayout">
        <pc:chgData name="Vincent Davy Zoonekynd" userId="9b657ceb-2c2e-465a-9d3d-eec3e4197458" providerId="ADAL" clId="{F89F1E53-B90A-4EF5-BF70-14A3D45729DB}" dt="2024-07-04T05:42:32.647" v="924"/>
        <pc:sldMkLst>
          <pc:docMk/>
          <pc:sldMk cId="1952410396" sldId="6199"/>
        </pc:sldMkLst>
        <pc:spChg chg="del">
          <ac:chgData name="Vincent Davy Zoonekynd" userId="9b657ceb-2c2e-465a-9d3d-eec3e4197458" providerId="ADAL" clId="{F89F1E53-B90A-4EF5-BF70-14A3D45729DB}" dt="2024-07-04T05:42:27.209" v="923" actId="700"/>
          <ac:spMkLst>
            <pc:docMk/>
            <pc:sldMk cId="1952410396" sldId="6199"/>
            <ac:spMk id="2" creationId="{990863E3-5892-119F-F1BE-BDB9C14B6EB9}"/>
          </ac:spMkLst>
        </pc:spChg>
        <pc:spChg chg="del">
          <ac:chgData name="Vincent Davy Zoonekynd" userId="9b657ceb-2c2e-465a-9d3d-eec3e4197458" providerId="ADAL" clId="{F89F1E53-B90A-4EF5-BF70-14A3D45729DB}" dt="2024-07-04T05:42:27.209" v="923" actId="700"/>
          <ac:spMkLst>
            <pc:docMk/>
            <pc:sldMk cId="1952410396" sldId="6199"/>
            <ac:spMk id="3" creationId="{ABEDF891-C457-0D5E-145D-120C4B573D22}"/>
          </ac:spMkLst>
        </pc:spChg>
        <pc:picChg chg="add">
          <ac:chgData name="Vincent Davy Zoonekynd" userId="9b657ceb-2c2e-465a-9d3d-eec3e4197458" providerId="ADAL" clId="{F89F1E53-B90A-4EF5-BF70-14A3D45729DB}" dt="2024-07-04T05:42:32.647" v="924"/>
          <ac:picMkLst>
            <pc:docMk/>
            <pc:sldMk cId="1952410396" sldId="6199"/>
            <ac:picMk id="1026" creationId="{D2E966D7-CD82-FA61-843D-C822C9F048F4}"/>
          </ac:picMkLst>
        </pc:picChg>
      </pc:sldChg>
      <pc:sldChg chg="addSp new">
        <pc:chgData name="Vincent Davy Zoonekynd" userId="9b657ceb-2c2e-465a-9d3d-eec3e4197458" providerId="ADAL" clId="{F89F1E53-B90A-4EF5-BF70-14A3D45729DB}" dt="2024-07-04T05:42:46.610" v="926"/>
        <pc:sldMkLst>
          <pc:docMk/>
          <pc:sldMk cId="1774565575" sldId="6200"/>
        </pc:sldMkLst>
        <pc:picChg chg="add">
          <ac:chgData name="Vincent Davy Zoonekynd" userId="9b657ceb-2c2e-465a-9d3d-eec3e4197458" providerId="ADAL" clId="{F89F1E53-B90A-4EF5-BF70-14A3D45729DB}" dt="2024-07-04T05:42:46.610" v="926"/>
          <ac:picMkLst>
            <pc:docMk/>
            <pc:sldMk cId="1774565575" sldId="6200"/>
            <ac:picMk id="2050" creationId="{A11F265D-7B3B-EDB6-1608-BF79E798CA3F}"/>
          </ac:picMkLst>
        </pc:picChg>
      </pc:sldChg>
      <pc:sldChg chg="addSp new del">
        <pc:chgData name="Vincent Davy Zoonekynd" userId="9b657ceb-2c2e-465a-9d3d-eec3e4197458" providerId="ADAL" clId="{F89F1E53-B90A-4EF5-BF70-14A3D45729DB}" dt="2024-07-04T05:54:18.392" v="934" actId="47"/>
        <pc:sldMkLst>
          <pc:docMk/>
          <pc:sldMk cId="216897129" sldId="6201"/>
        </pc:sldMkLst>
        <pc:picChg chg="add">
          <ac:chgData name="Vincent Davy Zoonekynd" userId="9b657ceb-2c2e-465a-9d3d-eec3e4197458" providerId="ADAL" clId="{F89F1E53-B90A-4EF5-BF70-14A3D45729DB}" dt="2024-07-04T05:53:56.967" v="928"/>
          <ac:picMkLst>
            <pc:docMk/>
            <pc:sldMk cId="216897129" sldId="6201"/>
            <ac:picMk id="3074" creationId="{FEB37430-AA39-C7E5-D24F-E66B0AC26A60}"/>
          </ac:picMkLst>
        </pc:picChg>
      </pc:sldChg>
      <pc:sldChg chg="addSp delSp modSp new mod ord">
        <pc:chgData name="Vincent Davy Zoonekynd" userId="9b657ceb-2c2e-465a-9d3d-eec3e4197458" providerId="ADAL" clId="{F89F1E53-B90A-4EF5-BF70-14A3D45729DB}" dt="2024-07-04T05:58:51.856" v="964" actId="164"/>
        <pc:sldMkLst>
          <pc:docMk/>
          <pc:sldMk cId="2598941649" sldId="6202"/>
        </pc:sldMkLst>
        <pc:spChg chg="del">
          <ac:chgData name="Vincent Davy Zoonekynd" userId="9b657ceb-2c2e-465a-9d3d-eec3e4197458" providerId="ADAL" clId="{F89F1E53-B90A-4EF5-BF70-14A3D45729DB}" dt="2024-07-04T05:54:10.563" v="930" actId="478"/>
          <ac:spMkLst>
            <pc:docMk/>
            <pc:sldMk cId="2598941649" sldId="6202"/>
            <ac:spMk id="3" creationId="{C21F2A09-19D2-1E30-9858-A858E9CDCAB5}"/>
          </ac:spMkLst>
        </pc:spChg>
        <pc:spChg chg="add mod">
          <ac:chgData name="Vincent Davy Zoonekynd" userId="9b657ceb-2c2e-465a-9d3d-eec3e4197458" providerId="ADAL" clId="{F89F1E53-B90A-4EF5-BF70-14A3D45729DB}" dt="2024-07-04T05:58:51.856" v="964" actId="164"/>
          <ac:spMkLst>
            <pc:docMk/>
            <pc:sldMk cId="2598941649" sldId="6202"/>
            <ac:spMk id="4" creationId="{FC3C2B2F-C0CC-9452-6750-98BE22BC5B03}"/>
          </ac:spMkLst>
        </pc:spChg>
        <pc:spChg chg="add del mod">
          <ac:chgData name="Vincent Davy Zoonekynd" userId="9b657ceb-2c2e-465a-9d3d-eec3e4197458" providerId="ADAL" clId="{F89F1E53-B90A-4EF5-BF70-14A3D45729DB}" dt="2024-07-04T05:57:43.682" v="953" actId="478"/>
          <ac:spMkLst>
            <pc:docMk/>
            <pc:sldMk cId="2598941649" sldId="6202"/>
            <ac:spMk id="5" creationId="{944625A2-35A6-E4C0-10BD-51EFFE45ADDC}"/>
          </ac:spMkLst>
        </pc:spChg>
        <pc:spChg chg="add mod">
          <ac:chgData name="Vincent Davy Zoonekynd" userId="9b657ceb-2c2e-465a-9d3d-eec3e4197458" providerId="ADAL" clId="{F89F1E53-B90A-4EF5-BF70-14A3D45729DB}" dt="2024-07-04T05:58:51.856" v="964" actId="164"/>
          <ac:spMkLst>
            <pc:docMk/>
            <pc:sldMk cId="2598941649" sldId="6202"/>
            <ac:spMk id="6" creationId="{B7AF82EA-D323-4FA3-D130-92C40C45750F}"/>
          </ac:spMkLst>
        </pc:spChg>
        <pc:grpChg chg="add mod">
          <ac:chgData name="Vincent Davy Zoonekynd" userId="9b657ceb-2c2e-465a-9d3d-eec3e4197458" providerId="ADAL" clId="{F89F1E53-B90A-4EF5-BF70-14A3D45729DB}" dt="2024-07-04T05:58:51.856" v="964" actId="164"/>
          <ac:grpSpMkLst>
            <pc:docMk/>
            <pc:sldMk cId="2598941649" sldId="6202"/>
            <ac:grpSpMk id="7" creationId="{DF46FC11-A304-374B-889F-9D1F24859FDB}"/>
          </ac:grpSpMkLst>
        </pc:grpChg>
        <pc:picChg chg="add mod">
          <ac:chgData name="Vincent Davy Zoonekynd" userId="9b657ceb-2c2e-465a-9d3d-eec3e4197458" providerId="ADAL" clId="{F89F1E53-B90A-4EF5-BF70-14A3D45729DB}" dt="2024-07-04T05:58:51.856" v="964" actId="164"/>
          <ac:picMkLst>
            <pc:docMk/>
            <pc:sldMk cId="2598941649" sldId="6202"/>
            <ac:picMk id="4098" creationId="{1597BAE6-60E3-5D3F-F8F7-956EF8D5F44C}"/>
          </ac:picMkLst>
        </pc:picChg>
      </pc:sldChg>
      <pc:sldChg chg="addSp delSp modSp new mod">
        <pc:chgData name="Vincent Davy Zoonekynd" userId="9b657ceb-2c2e-465a-9d3d-eec3e4197458" providerId="ADAL" clId="{F89F1E53-B90A-4EF5-BF70-14A3D45729DB}" dt="2024-07-04T06:04:31.673" v="992" actId="1076"/>
        <pc:sldMkLst>
          <pc:docMk/>
          <pc:sldMk cId="1354991842" sldId="6203"/>
        </pc:sldMkLst>
        <pc:spChg chg="del">
          <ac:chgData name="Vincent Davy Zoonekynd" userId="9b657ceb-2c2e-465a-9d3d-eec3e4197458" providerId="ADAL" clId="{F89F1E53-B90A-4EF5-BF70-14A3D45729DB}" dt="2024-07-04T06:03:35.346" v="965" actId="478"/>
          <ac:spMkLst>
            <pc:docMk/>
            <pc:sldMk cId="1354991842" sldId="6203"/>
            <ac:spMk id="3" creationId="{1FD178D0-8996-F46E-6B52-2C348584335E}"/>
          </ac:spMkLst>
        </pc:spChg>
        <pc:spChg chg="add mod">
          <ac:chgData name="Vincent Davy Zoonekynd" userId="9b657ceb-2c2e-465a-9d3d-eec3e4197458" providerId="ADAL" clId="{F89F1E53-B90A-4EF5-BF70-14A3D45729DB}" dt="2024-07-04T06:04:13.899" v="990" actId="14100"/>
          <ac:spMkLst>
            <pc:docMk/>
            <pc:sldMk cId="1354991842" sldId="6203"/>
            <ac:spMk id="4" creationId="{E5F60477-FAF3-A7CB-C17F-25BB43FF590E}"/>
          </ac:spMkLst>
        </pc:spChg>
        <pc:spChg chg="add mod">
          <ac:chgData name="Vincent Davy Zoonekynd" userId="9b657ceb-2c2e-465a-9d3d-eec3e4197458" providerId="ADAL" clId="{F89F1E53-B90A-4EF5-BF70-14A3D45729DB}" dt="2024-07-04T06:04:31.673" v="992" actId="1076"/>
          <ac:spMkLst>
            <pc:docMk/>
            <pc:sldMk cId="1354991842" sldId="6203"/>
            <ac:spMk id="5" creationId="{FA26697E-DD38-6BC4-9091-D1793C0E2D2F}"/>
          </ac:spMkLst>
        </pc:spChg>
        <pc:picChg chg="add mod">
          <ac:chgData name="Vincent Davy Zoonekynd" userId="9b657ceb-2c2e-465a-9d3d-eec3e4197458" providerId="ADAL" clId="{F89F1E53-B90A-4EF5-BF70-14A3D45729DB}" dt="2024-07-04T06:04:00.649" v="971" actId="1076"/>
          <ac:picMkLst>
            <pc:docMk/>
            <pc:sldMk cId="1354991842" sldId="6203"/>
            <ac:picMk id="5122" creationId="{94318ED1-A048-17DB-9544-DDB4441864D2}"/>
          </ac:picMkLst>
        </pc:picChg>
      </pc:sldChg>
      <pc:sldChg chg="new del">
        <pc:chgData name="Vincent Davy Zoonekynd" userId="9b657ceb-2c2e-465a-9d3d-eec3e4197458" providerId="ADAL" clId="{F89F1E53-B90A-4EF5-BF70-14A3D45729DB}" dt="2024-07-04T07:11:08.028" v="1005" actId="47"/>
        <pc:sldMkLst>
          <pc:docMk/>
          <pc:sldMk cId="213378207" sldId="6204"/>
        </pc:sldMkLst>
      </pc:sldChg>
      <pc:sldChg chg="add">
        <pc:chgData name="Vincent Davy Zoonekynd" userId="9b657ceb-2c2e-465a-9d3d-eec3e4197458" providerId="ADAL" clId="{F89F1E53-B90A-4EF5-BF70-14A3D45729DB}" dt="2024-07-04T07:11:04.841" v="1004"/>
        <pc:sldMkLst>
          <pc:docMk/>
          <pc:sldMk cId="2245648937" sldId="6205"/>
        </pc:sldMkLst>
      </pc:sldChg>
      <pc:sldChg chg="add">
        <pc:chgData name="Vincent Davy Zoonekynd" userId="9b657ceb-2c2e-465a-9d3d-eec3e4197458" providerId="ADAL" clId="{F89F1E53-B90A-4EF5-BF70-14A3D45729DB}" dt="2024-07-04T07:11:04.841" v="1004"/>
        <pc:sldMkLst>
          <pc:docMk/>
          <pc:sldMk cId="3231409309" sldId="6206"/>
        </pc:sldMkLst>
      </pc:sldChg>
      <pc:sldChg chg="new del">
        <pc:chgData name="Vincent Davy Zoonekynd" userId="9b657ceb-2c2e-465a-9d3d-eec3e4197458" providerId="ADAL" clId="{F89F1E53-B90A-4EF5-BF70-14A3D45729DB}" dt="2024-07-04T07:15:41.055" v="1009" actId="47"/>
        <pc:sldMkLst>
          <pc:docMk/>
          <pc:sldMk cId="1306870989" sldId="6207"/>
        </pc:sldMkLst>
      </pc:sldChg>
      <pc:sldChg chg="add">
        <pc:chgData name="Vincent Davy Zoonekynd" userId="9b657ceb-2c2e-465a-9d3d-eec3e4197458" providerId="ADAL" clId="{F89F1E53-B90A-4EF5-BF70-14A3D45729DB}" dt="2024-07-04T07:15:44.947" v="1010" actId="2890"/>
        <pc:sldMkLst>
          <pc:docMk/>
          <pc:sldMk cId="4192273372" sldId="6207"/>
        </pc:sldMkLst>
      </pc:sldChg>
      <pc:sldChg chg="addSp new">
        <pc:chgData name="Vincent Davy Zoonekynd" userId="9b657ceb-2c2e-465a-9d3d-eec3e4197458" providerId="ADAL" clId="{F89F1E53-B90A-4EF5-BF70-14A3D45729DB}" dt="2024-07-04T07:27:54.922" v="1033"/>
        <pc:sldMkLst>
          <pc:docMk/>
          <pc:sldMk cId="4253872449" sldId="6208"/>
        </pc:sldMkLst>
        <pc:picChg chg="add">
          <ac:chgData name="Vincent Davy Zoonekynd" userId="9b657ceb-2c2e-465a-9d3d-eec3e4197458" providerId="ADAL" clId="{F89F1E53-B90A-4EF5-BF70-14A3D45729DB}" dt="2024-07-04T07:27:54.922" v="1033"/>
          <ac:picMkLst>
            <pc:docMk/>
            <pc:sldMk cId="4253872449" sldId="6208"/>
            <ac:picMk id="6146" creationId="{CC251A21-1CDE-37B4-FE24-0229A66ABA29}"/>
          </ac:picMkLst>
        </pc:picChg>
      </pc:sldChg>
      <pc:sldChg chg="modSp add mod">
        <pc:chgData name="Vincent Davy Zoonekynd" userId="9b657ceb-2c2e-465a-9d3d-eec3e4197458" providerId="ADAL" clId="{F89F1E53-B90A-4EF5-BF70-14A3D45729DB}" dt="2024-07-04T07:28:20.152" v="1035" actId="13926"/>
        <pc:sldMkLst>
          <pc:docMk/>
          <pc:sldMk cId="1706767168" sldId="6209"/>
        </pc:sldMkLst>
        <pc:spChg chg="mod">
          <ac:chgData name="Vincent Davy Zoonekynd" userId="9b657ceb-2c2e-465a-9d3d-eec3e4197458" providerId="ADAL" clId="{F89F1E53-B90A-4EF5-BF70-14A3D45729DB}" dt="2024-07-04T07:28:20.152" v="1035" actId="13926"/>
          <ac:spMkLst>
            <pc:docMk/>
            <pc:sldMk cId="1706767168" sldId="6209"/>
            <ac:spMk id="2" creationId="{5248CC98-BA70-2724-E743-1BF382929B81}"/>
          </ac:spMkLst>
        </pc:spChg>
      </pc:sldChg>
      <pc:sldChg chg="modSp add mod">
        <pc:chgData name="Vincent Davy Zoonekynd" userId="9b657ceb-2c2e-465a-9d3d-eec3e4197458" providerId="ADAL" clId="{F89F1E53-B90A-4EF5-BF70-14A3D45729DB}" dt="2024-07-04T07:30:12.554" v="1153" actId="6549"/>
        <pc:sldMkLst>
          <pc:docMk/>
          <pc:sldMk cId="317615522" sldId="6210"/>
        </pc:sldMkLst>
        <pc:spChg chg="mod">
          <ac:chgData name="Vincent Davy Zoonekynd" userId="9b657ceb-2c2e-465a-9d3d-eec3e4197458" providerId="ADAL" clId="{F89F1E53-B90A-4EF5-BF70-14A3D45729DB}" dt="2024-07-04T07:30:12.554" v="1153" actId="6549"/>
          <ac:spMkLst>
            <pc:docMk/>
            <pc:sldMk cId="317615522" sldId="6210"/>
            <ac:spMk id="2" creationId="{5248CC98-BA70-2724-E743-1BF382929B81}"/>
          </ac:spMkLst>
        </pc:spChg>
      </pc:sldChg>
      <pc:sldChg chg="addSp delSp new">
        <pc:chgData name="Vincent Davy Zoonekynd" userId="9b657ceb-2c2e-465a-9d3d-eec3e4197458" providerId="ADAL" clId="{F89F1E53-B90A-4EF5-BF70-14A3D45729DB}" dt="2024-07-04T07:49:17.782" v="1189"/>
        <pc:sldMkLst>
          <pc:docMk/>
          <pc:sldMk cId="2118257959" sldId="6211"/>
        </pc:sldMkLst>
        <pc:picChg chg="add del">
          <ac:chgData name="Vincent Davy Zoonekynd" userId="9b657ceb-2c2e-465a-9d3d-eec3e4197458" providerId="ADAL" clId="{F89F1E53-B90A-4EF5-BF70-14A3D45729DB}" dt="2024-07-04T07:49:17.200" v="1188" actId="478"/>
          <ac:picMkLst>
            <pc:docMk/>
            <pc:sldMk cId="2118257959" sldId="6211"/>
            <ac:picMk id="7170" creationId="{92CCE52D-0489-3034-7952-65AA44BEF262}"/>
          </ac:picMkLst>
        </pc:picChg>
        <pc:picChg chg="add">
          <ac:chgData name="Vincent Davy Zoonekynd" userId="9b657ceb-2c2e-465a-9d3d-eec3e4197458" providerId="ADAL" clId="{F89F1E53-B90A-4EF5-BF70-14A3D45729DB}" dt="2024-07-04T07:49:17.782" v="1189"/>
          <ac:picMkLst>
            <pc:docMk/>
            <pc:sldMk cId="2118257959" sldId="6211"/>
            <ac:picMk id="7172" creationId="{8B577733-FBB2-0624-CA61-697184BA8CC8}"/>
          </ac:picMkLst>
        </pc:picChg>
      </pc:sldChg>
      <pc:sldChg chg="modSp add">
        <pc:chgData name="Vincent Davy Zoonekynd" userId="9b657ceb-2c2e-465a-9d3d-eec3e4197458" providerId="ADAL" clId="{F89F1E53-B90A-4EF5-BF70-14A3D45729DB}" dt="2024-07-04T09:14:18.866" v="1192" actId="14826"/>
        <pc:sldMkLst>
          <pc:docMk/>
          <pc:sldMk cId="3121133024" sldId="6212"/>
        </pc:sldMkLst>
        <pc:picChg chg="mod">
          <ac:chgData name="Vincent Davy Zoonekynd" userId="9b657ceb-2c2e-465a-9d3d-eec3e4197458" providerId="ADAL" clId="{F89F1E53-B90A-4EF5-BF70-14A3D45729DB}" dt="2024-07-04T09:14:18.866" v="1192" actId="14826"/>
          <ac:picMkLst>
            <pc:docMk/>
            <pc:sldMk cId="3121133024" sldId="6212"/>
            <ac:picMk id="148484" creationId="{FBDE3425-E57F-3C2E-D922-4C2D2077549B}"/>
          </ac:picMkLst>
        </pc:picChg>
      </pc:sldChg>
      <pc:sldChg chg="modSp add mod">
        <pc:chgData name="Vincent Davy Zoonekynd" userId="9b657ceb-2c2e-465a-9d3d-eec3e4197458" providerId="ADAL" clId="{F89F1E53-B90A-4EF5-BF70-14A3D45729DB}" dt="2024-07-04T09:48:36.772" v="1229" actId="20577"/>
        <pc:sldMkLst>
          <pc:docMk/>
          <pc:sldMk cId="652738997" sldId="6213"/>
        </pc:sldMkLst>
        <pc:spChg chg="mod">
          <ac:chgData name="Vincent Davy Zoonekynd" userId="9b657ceb-2c2e-465a-9d3d-eec3e4197458" providerId="ADAL" clId="{F89F1E53-B90A-4EF5-BF70-14A3D45729DB}" dt="2024-07-04T09:48:36.772" v="1229" actId="20577"/>
          <ac:spMkLst>
            <pc:docMk/>
            <pc:sldMk cId="652738997" sldId="6213"/>
            <ac:spMk id="4" creationId="{610664E5-6276-E57B-536C-250E530CFD11}"/>
          </ac:spMkLst>
        </pc:spChg>
      </pc:sldChg>
      <pc:sldChg chg="modSp new mod">
        <pc:chgData name="Vincent Davy Zoonekynd" userId="9b657ceb-2c2e-465a-9d3d-eec3e4197458" providerId="ADAL" clId="{F89F1E53-B90A-4EF5-BF70-14A3D45729DB}" dt="2024-07-04T09:48:56.646" v="1252" actId="20577"/>
        <pc:sldMkLst>
          <pc:docMk/>
          <pc:sldMk cId="906354672" sldId="6214"/>
        </pc:sldMkLst>
        <pc:spChg chg="mod">
          <ac:chgData name="Vincent Davy Zoonekynd" userId="9b657ceb-2c2e-465a-9d3d-eec3e4197458" providerId="ADAL" clId="{F89F1E53-B90A-4EF5-BF70-14A3D45729DB}" dt="2024-07-04T09:48:56.646" v="1252" actId="20577"/>
          <ac:spMkLst>
            <pc:docMk/>
            <pc:sldMk cId="906354672" sldId="6214"/>
            <ac:spMk id="2" creationId="{5BB2A703-AEE8-6545-826D-7CC3755FAD8F}"/>
          </ac:spMkLst>
        </pc:spChg>
      </pc:sldChg>
      <pc:sldChg chg="modSp new mod">
        <pc:chgData name="Vincent Davy Zoonekynd" userId="9b657ceb-2c2e-465a-9d3d-eec3e4197458" providerId="ADAL" clId="{F89F1E53-B90A-4EF5-BF70-14A3D45729DB}" dt="2024-07-14T07:32:49.456" v="2550" actId="20577"/>
        <pc:sldMkLst>
          <pc:docMk/>
          <pc:sldMk cId="1705214109" sldId="6215"/>
        </pc:sldMkLst>
        <pc:spChg chg="mod">
          <ac:chgData name="Vincent Davy Zoonekynd" userId="9b657ceb-2c2e-465a-9d3d-eec3e4197458" providerId="ADAL" clId="{F89F1E53-B90A-4EF5-BF70-14A3D45729DB}" dt="2024-07-14T07:32:49.456" v="2550" actId="20577"/>
          <ac:spMkLst>
            <pc:docMk/>
            <pc:sldMk cId="1705214109" sldId="6215"/>
            <ac:spMk id="2" creationId="{246D2710-02AB-F31B-6355-88CBDEED72AE}"/>
          </ac:spMkLst>
        </pc:spChg>
        <pc:spChg chg="mod">
          <ac:chgData name="Vincent Davy Zoonekynd" userId="9b657ceb-2c2e-465a-9d3d-eec3e4197458" providerId="ADAL" clId="{F89F1E53-B90A-4EF5-BF70-14A3D45729DB}" dt="2024-07-14T07:32:40.454" v="2534" actId="20577"/>
          <ac:spMkLst>
            <pc:docMk/>
            <pc:sldMk cId="1705214109" sldId="6215"/>
            <ac:spMk id="3" creationId="{9B57E6AA-5B34-2756-0E4A-867CA5434BF6}"/>
          </ac:spMkLst>
        </pc:spChg>
      </pc:sldChg>
      <pc:sldChg chg="modSp new del mod">
        <pc:chgData name="Vincent Davy Zoonekynd" userId="9b657ceb-2c2e-465a-9d3d-eec3e4197458" providerId="ADAL" clId="{F89F1E53-B90A-4EF5-BF70-14A3D45729DB}" dt="2024-07-14T07:30:34.612" v="2256" actId="47"/>
        <pc:sldMkLst>
          <pc:docMk/>
          <pc:sldMk cId="1602730979" sldId="6216"/>
        </pc:sldMkLst>
        <pc:spChg chg="mod">
          <ac:chgData name="Vincent Davy Zoonekynd" userId="9b657ceb-2c2e-465a-9d3d-eec3e4197458" providerId="ADAL" clId="{F89F1E53-B90A-4EF5-BF70-14A3D45729DB}" dt="2024-07-14T07:29:27.769" v="2253" actId="20577"/>
          <ac:spMkLst>
            <pc:docMk/>
            <pc:sldMk cId="1602730979" sldId="6216"/>
            <ac:spMk id="3" creationId="{10A72F3A-79DA-0BAF-68EC-E89A04D382A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509E3-C991-D3FA-7BC0-E0F68592199A}"/>
              </a:ext>
            </a:extLst>
          </p:cNvPr>
          <p:cNvSpPr>
            <a:spLocks noGrp="1"/>
          </p:cNvSpPr>
          <p:nvPr>
            <p:ph type="ctrTitle"/>
          </p:nvPr>
        </p:nvSpPr>
        <p:spPr>
          <a:xfrm>
            <a:off x="0" y="1122362"/>
            <a:ext cx="12192000" cy="3359553"/>
          </a:xfrm>
        </p:spPr>
        <p:txBody>
          <a:bodyPr anchor="b">
            <a:normAutofit/>
          </a:bodyPr>
          <a:lstStyle>
            <a:lvl1pPr algn="ctr">
              <a:defRPr sz="9600">
                <a:latin typeface="Bitter Black" pitchFamily="2" charset="0"/>
              </a:defRPr>
            </a:lvl1pPr>
          </a:lstStyle>
          <a:p>
            <a:r>
              <a:rPr lang="en-US"/>
              <a:t>Click to edit Master title style</a:t>
            </a:r>
          </a:p>
        </p:txBody>
      </p:sp>
      <p:sp>
        <p:nvSpPr>
          <p:cNvPr id="3" name="Subtitle 2">
            <a:extLst>
              <a:ext uri="{FF2B5EF4-FFF2-40B4-BE49-F238E27FC236}">
                <a16:creationId xmlns:a16="http://schemas.microsoft.com/office/drawing/2014/main" id="{44F5E9BB-BE63-C01E-CD99-111BB53F9409}"/>
              </a:ext>
            </a:extLst>
          </p:cNvPr>
          <p:cNvSpPr>
            <a:spLocks noGrp="1"/>
          </p:cNvSpPr>
          <p:nvPr>
            <p:ph type="subTitle" idx="1"/>
          </p:nvPr>
        </p:nvSpPr>
        <p:spPr>
          <a:xfrm>
            <a:off x="1524000" y="4591252"/>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FABAE-6C1F-CBCD-5BDA-B06DEEE5D1C9}"/>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8A0714B0-6A1D-AE65-2C6A-5074D12BA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74220-BB67-D5CA-EC67-766B941726EF}"/>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1252078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0367-A228-FB48-AB19-DBF286A881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573465-A969-B291-53A5-9E4254F722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ADDCD-9D91-A193-ED59-658C3456F70C}"/>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8EAC80D3-CC5C-618D-1FC0-E2286B240C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B1F76E-5E7B-6F21-C466-F8B1F6892810}"/>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3140438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C683AF-D04B-878F-F3F9-AA95F029C8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CFB5A5-3D18-2174-E4F3-0322F273BF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5A116-5333-2777-846B-1AA33E4A3AEB}"/>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66930ACB-27A8-9731-709F-EA1BB0D2D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E0053-1D42-CBED-F8EC-AB959A8ED2A6}"/>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1587312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B948-1870-E5AC-1564-E7BD6A50263D}"/>
              </a:ext>
            </a:extLst>
          </p:cNvPr>
          <p:cNvSpPr>
            <a:spLocks noGrp="1"/>
          </p:cNvSpPr>
          <p:nvPr>
            <p:ph type="title"/>
          </p:nvPr>
        </p:nvSpPr>
        <p:spPr>
          <a:xfrm>
            <a:off x="0" y="18255"/>
            <a:ext cx="12192000" cy="1325563"/>
          </a:xfrm>
        </p:spPr>
        <p:txBody>
          <a:bodyPr>
            <a:normAutofit/>
          </a:bodyPr>
          <a:lstStyle>
            <a:lvl1pPr>
              <a:defRPr sz="6600">
                <a:latin typeface="Bitter ExtraBold"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C9CFF4F-137E-3108-4ABE-19C678836915}"/>
              </a:ext>
            </a:extLst>
          </p:cNvPr>
          <p:cNvSpPr>
            <a:spLocks noGrp="1"/>
          </p:cNvSpPr>
          <p:nvPr>
            <p:ph idx="1"/>
          </p:nvPr>
        </p:nvSpPr>
        <p:spPr>
          <a:xfrm>
            <a:off x="-1" y="1529542"/>
            <a:ext cx="12191999" cy="5310203"/>
          </a:xfrm>
        </p:spPr>
        <p:txBody>
          <a:bodyPr/>
          <a:lstStyle>
            <a:lvl1pPr>
              <a:defRPr sz="4400">
                <a:latin typeface="Bitter SemiBold"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482A3-D5B9-4BC9-8EC0-831BA66BA705}"/>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B61A48FD-0965-E2EF-48C7-A15B03CDB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0789BF-29D2-2ECC-CCBA-77BDB85615B7}"/>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2093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17AD-C0B4-5ACD-58D7-6D9076FD28D6}"/>
              </a:ext>
            </a:extLst>
          </p:cNvPr>
          <p:cNvSpPr>
            <a:spLocks noGrp="1"/>
          </p:cNvSpPr>
          <p:nvPr>
            <p:ph type="title"/>
          </p:nvPr>
        </p:nvSpPr>
        <p:spPr>
          <a:xfrm>
            <a:off x="831850" y="1709738"/>
            <a:ext cx="10515600" cy="2852737"/>
          </a:xfrm>
        </p:spPr>
        <p:txBody>
          <a:bodyPr anchor="b">
            <a:normAutofit/>
          </a:bodyPr>
          <a:lstStyle>
            <a:lvl1pPr>
              <a:defRPr sz="9600">
                <a:latin typeface="Bitter Black"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CC4F66AF-3443-2586-866F-77BCF7356C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0F5980-DDD4-9B25-6E37-603CFBDD31DB}"/>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3041D4E5-4078-E4CB-7B59-7678A7262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00F4A-F522-D566-93C1-679BDF995913}"/>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2839473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DC82-7577-64AC-8159-11EDFBD98F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F852F-AC1A-3842-A35A-0141A872F3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FA1EBD-E80A-337A-AC59-A32A420DB2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100744-6BF3-ADE7-D1FA-F83EB12A32D0}"/>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6" name="Footer Placeholder 5">
            <a:extLst>
              <a:ext uri="{FF2B5EF4-FFF2-40B4-BE49-F238E27FC236}">
                <a16:creationId xmlns:a16="http://schemas.microsoft.com/office/drawing/2014/main" id="{80F12FEA-D068-A6C7-370A-531436F9B9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13738D-5B8A-D3FA-D603-516D17039B1C}"/>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204976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7635D-5375-8B00-FD66-2B559ED81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AF6C03-8634-9B83-9A12-A03A91327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846151-50DC-1AFD-56F3-898CB06BDE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A9DE2-FCAD-1288-DD14-EAE7553C3E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C523E2-D9F8-2A09-EBF2-4751907524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42DFFC-6270-175A-E6B3-8A0713FC9E4B}"/>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8" name="Footer Placeholder 7">
            <a:extLst>
              <a:ext uri="{FF2B5EF4-FFF2-40B4-BE49-F238E27FC236}">
                <a16:creationId xmlns:a16="http://schemas.microsoft.com/office/drawing/2014/main" id="{AC986CCC-DA88-1863-A958-1F453F84C4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AEA28A-BF3E-8794-EFB3-D2FCB45FA09E}"/>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1333075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4544-8650-CC9A-47F7-2278DAE10B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372A11-CA2A-F879-371D-78B0A0398B95}"/>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4" name="Footer Placeholder 3">
            <a:extLst>
              <a:ext uri="{FF2B5EF4-FFF2-40B4-BE49-F238E27FC236}">
                <a16:creationId xmlns:a16="http://schemas.microsoft.com/office/drawing/2014/main" id="{802E883B-15A7-FD2C-8EEA-BB9C3C3A9D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FEEB56-D8D5-8EEA-F4A5-11AEBFCBF662}"/>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316916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750C8F-09C8-8B33-D5D9-7DEDB8A53D52}"/>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3" name="Footer Placeholder 2">
            <a:extLst>
              <a:ext uri="{FF2B5EF4-FFF2-40B4-BE49-F238E27FC236}">
                <a16:creationId xmlns:a16="http://schemas.microsoft.com/office/drawing/2014/main" id="{11ECDE4A-457C-82B2-C0FF-83C33B90B9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F3D88-B756-D1F0-1A38-55159E9DB0A3}"/>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4211687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2259-ABB7-B93D-6390-9E4C137DC7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64EF05-43ED-900E-B882-69D20B9C01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5A4A11-445D-7D89-1848-7CC3939A3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3C902-D912-9E25-B983-DA67B033AD5E}"/>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6" name="Footer Placeholder 5">
            <a:extLst>
              <a:ext uri="{FF2B5EF4-FFF2-40B4-BE49-F238E27FC236}">
                <a16:creationId xmlns:a16="http://schemas.microsoft.com/office/drawing/2014/main" id="{7E74C739-9547-A271-C9D6-29DFC1B4CD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09B6E1-7BE4-AAA8-E5B0-2BF8D56EC6E5}"/>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377787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472D-0AEC-1353-4B30-A1C898BF3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D8D3FA-28E0-EE50-A2F0-83E2E99E59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8B456AE-698D-210B-E39D-94BE76F3E9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36AA93-CF25-0CC1-970B-E2B080C51D9A}"/>
              </a:ext>
            </a:extLst>
          </p:cNvPr>
          <p:cNvSpPr>
            <a:spLocks noGrp="1"/>
          </p:cNvSpPr>
          <p:nvPr>
            <p:ph type="dt" sz="half" idx="10"/>
          </p:nvPr>
        </p:nvSpPr>
        <p:spPr/>
        <p:txBody>
          <a:bodyPr/>
          <a:lstStyle/>
          <a:p>
            <a:fld id="{2E7E59FC-9A37-4091-A8C6-C8A328C98DF8}" type="datetimeFigureOut">
              <a:rPr lang="en-US" smtClean="0"/>
              <a:t>7/12/2024</a:t>
            </a:fld>
            <a:endParaRPr lang="en-US"/>
          </a:p>
        </p:txBody>
      </p:sp>
      <p:sp>
        <p:nvSpPr>
          <p:cNvPr id="6" name="Footer Placeholder 5">
            <a:extLst>
              <a:ext uri="{FF2B5EF4-FFF2-40B4-BE49-F238E27FC236}">
                <a16:creationId xmlns:a16="http://schemas.microsoft.com/office/drawing/2014/main" id="{E70DE745-0A57-56DC-C06C-846DCD8BD8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FB873-ABFC-DCD9-5B9F-2DF6227D3BC5}"/>
              </a:ext>
            </a:extLst>
          </p:cNvPr>
          <p:cNvSpPr>
            <a:spLocks noGrp="1"/>
          </p:cNvSpPr>
          <p:nvPr>
            <p:ph type="sldNum" sz="quarter" idx="12"/>
          </p:nvPr>
        </p:nvSpPr>
        <p:spPr/>
        <p:txBody>
          <a:bodyPr/>
          <a:lstStyle/>
          <a:p>
            <a:fld id="{7945AFD6-CBB9-4A6F-91FD-22D244E4DA60}" type="slidenum">
              <a:rPr lang="en-US" smtClean="0"/>
              <a:t>‹#›</a:t>
            </a:fld>
            <a:endParaRPr lang="en-US"/>
          </a:p>
        </p:txBody>
      </p:sp>
    </p:spTree>
    <p:extLst>
      <p:ext uri="{BB962C8B-B14F-4D97-AF65-F5344CB8AC3E}">
        <p14:creationId xmlns:p14="http://schemas.microsoft.com/office/powerpoint/2010/main" val="553245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C0A4B-366C-6CA6-C538-3B7EE69145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11373A-6E37-1C2E-EDEA-C9BEC5CE03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BC9C6-CEE1-D65C-D046-14EC8ACD6A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E59FC-9A37-4091-A8C6-C8A328C98DF8}" type="datetimeFigureOut">
              <a:rPr lang="en-US" smtClean="0"/>
              <a:t>7/12/2024</a:t>
            </a:fld>
            <a:endParaRPr lang="en-US"/>
          </a:p>
        </p:txBody>
      </p:sp>
      <p:sp>
        <p:nvSpPr>
          <p:cNvPr id="5" name="Footer Placeholder 4">
            <a:extLst>
              <a:ext uri="{FF2B5EF4-FFF2-40B4-BE49-F238E27FC236}">
                <a16:creationId xmlns:a16="http://schemas.microsoft.com/office/drawing/2014/main" id="{2C20054E-05B4-3916-6E71-E0F56D071D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E65A00-4E43-89EF-9137-021AC052F6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45AFD6-CBB9-4A6F-91FD-22D244E4DA60}" type="slidenum">
              <a:rPr lang="en-US" smtClean="0"/>
              <a:t>‹#›</a:t>
            </a:fld>
            <a:endParaRPr lang="en-US"/>
          </a:p>
        </p:txBody>
      </p:sp>
    </p:spTree>
    <p:extLst>
      <p:ext uri="{BB962C8B-B14F-4D97-AF65-F5344CB8AC3E}">
        <p14:creationId xmlns:p14="http://schemas.microsoft.com/office/powerpoint/2010/main" val="2528541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1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seaborn.pydata.org/examples/index.html" TargetMode="External"/><Relationship Id="rId2" Type="http://schemas.openxmlformats.org/officeDocument/2006/relationships/hyperlink" Target="https://matplotlib.org/stable/gallery/index.html"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8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8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8" Type="http://schemas.openxmlformats.org/officeDocument/2006/relationships/hyperlink" Target="https://pandas.pydata.org/Pandas_Cheat_Sheet.pdf" TargetMode="External"/><Relationship Id="rId3" Type="http://schemas.openxmlformats.org/officeDocument/2006/relationships/hyperlink" Target="https://www.youtube.com/watch?v=YrSjtxGGhX0" TargetMode="External"/><Relationship Id="rId7" Type="http://schemas.openxmlformats.org/officeDocument/2006/relationships/hyperlink" Target="https://matplotlib.org/cheatsheets/" TargetMode="External"/><Relationship Id="rId2" Type="http://schemas.openxmlformats.org/officeDocument/2006/relationships/hyperlink" Target="https://learnxinyminutes.com/docs/python/" TargetMode="External"/><Relationship Id="rId1" Type="http://schemas.openxmlformats.org/officeDocument/2006/relationships/slideLayout" Target="../slideLayouts/slideLayout2.xml"/><Relationship Id="rId6" Type="http://schemas.openxmlformats.org/officeDocument/2006/relationships/hyperlink" Target="https://github.com/rougier/scientific-visualization-book" TargetMode="External"/><Relationship Id="rId5" Type="http://schemas.openxmlformats.org/officeDocument/2006/relationships/hyperlink" Target="https://www.statlearning.com/" TargetMode="External"/><Relationship Id="rId10" Type="http://schemas.openxmlformats.org/officeDocument/2006/relationships/hyperlink" Target="https://www.datacamp.com/cheat-sheet/numpy-cheat-sheet-data-analysis-in-python" TargetMode="External"/><Relationship Id="rId4" Type="http://schemas.openxmlformats.org/officeDocument/2006/relationships/hyperlink" Target="https://rkabacoff.github.io/datavis/Advice.html" TargetMode="External"/><Relationship Id="rId9" Type="http://schemas.openxmlformats.org/officeDocument/2006/relationships/hyperlink" Target="https://www.datacamp.com/cheat-sheet/pandas-cheat-sheet-for-data-science-in-python"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hyperlink" Target="https://networks.skewed.de/" TargetMode="Externa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8" Type="http://schemas.openxmlformats.org/officeDocument/2006/relationships/image" Target="../media/image184.jpeg"/><Relationship Id="rId13" Type="http://schemas.openxmlformats.org/officeDocument/2006/relationships/image" Target="../media/image189.jpg"/><Relationship Id="rId3" Type="http://schemas.openxmlformats.org/officeDocument/2006/relationships/image" Target="../media/image179.png"/><Relationship Id="rId7" Type="http://schemas.openxmlformats.org/officeDocument/2006/relationships/image" Target="../media/image183.jpeg"/><Relationship Id="rId12" Type="http://schemas.openxmlformats.org/officeDocument/2006/relationships/image" Target="../media/image188.jpg"/><Relationship Id="rId2" Type="http://schemas.openxmlformats.org/officeDocument/2006/relationships/hyperlink" Target="https://www.youtube.com/watch?v=Z_1Q0XB4X0Y" TargetMode="External"/><Relationship Id="rId1" Type="http://schemas.openxmlformats.org/officeDocument/2006/relationships/slideLayout" Target="../slideLayouts/slideLayout2.xml"/><Relationship Id="rId6" Type="http://schemas.openxmlformats.org/officeDocument/2006/relationships/image" Target="../media/image182.jpeg"/><Relationship Id="rId11" Type="http://schemas.openxmlformats.org/officeDocument/2006/relationships/image" Target="../media/image187.jpg"/><Relationship Id="rId5" Type="http://schemas.openxmlformats.org/officeDocument/2006/relationships/image" Target="../media/image181.jpeg"/><Relationship Id="rId10" Type="http://schemas.openxmlformats.org/officeDocument/2006/relationships/image" Target="../media/image186.jpeg"/><Relationship Id="rId4" Type="http://schemas.openxmlformats.org/officeDocument/2006/relationships/image" Target="../media/image180.jpeg"/><Relationship Id="rId9" Type="http://schemas.openxmlformats.org/officeDocument/2006/relationships/image" Target="../media/image185.jpeg"/></Relationships>
</file>

<file path=ppt/slides/_rels/slide27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3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8" Type="http://schemas.openxmlformats.org/officeDocument/2006/relationships/image" Target="../media/image185.jpeg"/><Relationship Id="rId3" Type="http://schemas.openxmlformats.org/officeDocument/2006/relationships/image" Target="../media/image180.jpeg"/><Relationship Id="rId7" Type="http://schemas.openxmlformats.org/officeDocument/2006/relationships/image" Target="../media/image184.jpeg"/><Relationship Id="rId12" Type="http://schemas.openxmlformats.org/officeDocument/2006/relationships/image" Target="../media/image189.jpg"/><Relationship Id="rId2" Type="http://schemas.openxmlformats.org/officeDocument/2006/relationships/hyperlink" Target="https://www.youtube.com/watch?v=Z_1Q0XB4X0Y" TargetMode="External"/><Relationship Id="rId1" Type="http://schemas.openxmlformats.org/officeDocument/2006/relationships/slideLayout" Target="../slideLayouts/slideLayout2.xml"/><Relationship Id="rId6" Type="http://schemas.openxmlformats.org/officeDocument/2006/relationships/image" Target="../media/image183.jpeg"/><Relationship Id="rId11" Type="http://schemas.openxmlformats.org/officeDocument/2006/relationships/image" Target="../media/image188.jpg"/><Relationship Id="rId5" Type="http://schemas.openxmlformats.org/officeDocument/2006/relationships/image" Target="../media/image182.jpeg"/><Relationship Id="rId10" Type="http://schemas.openxmlformats.org/officeDocument/2006/relationships/image" Target="../media/image187.jpg"/><Relationship Id="rId4" Type="http://schemas.openxmlformats.org/officeDocument/2006/relationships/image" Target="../media/image181.jpeg"/><Relationship Id="rId9" Type="http://schemas.openxmlformats.org/officeDocument/2006/relationships/image" Target="../media/image186.jpeg"/></Relationships>
</file>

<file path=ppt/slides/_rels/slide35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7.xml"/><Relationship Id="rId5" Type="http://schemas.openxmlformats.org/officeDocument/2006/relationships/image" Target="../media/image114.jpg"/><Relationship Id="rId4" Type="http://schemas.openxmlformats.org/officeDocument/2006/relationships/image" Target="../media/image113.jpg"/></Relationships>
</file>

<file path=ppt/slides/_rels/slide3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C4225-4EDB-A45C-209E-67662F99B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0" y="0"/>
            <a:ext cx="12125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579807-8997-6C54-9932-72EC7E6ABE15}"/>
              </a:ext>
            </a:extLst>
          </p:cNvPr>
          <p:cNvSpPr/>
          <p:nvPr/>
        </p:nvSpPr>
        <p:spPr>
          <a:xfrm>
            <a:off x="0" y="0"/>
            <a:ext cx="12288688" cy="6858000"/>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Data Visualization</a:t>
            </a:r>
            <a:endParaRPr lang="en-AE" sz="13000" dirty="0"/>
          </a:p>
        </p:txBody>
      </p:sp>
    </p:spTree>
    <p:extLst>
      <p:ext uri="{BB962C8B-B14F-4D97-AF65-F5344CB8AC3E}">
        <p14:creationId xmlns:p14="http://schemas.microsoft.com/office/powerpoint/2010/main" val="2483120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62464-77F9-AD93-14FA-4D618DE17E52}"/>
              </a:ext>
            </a:extLst>
          </p:cNvPr>
          <p:cNvSpPr>
            <a:spLocks noGrp="1"/>
          </p:cNvSpPr>
          <p:nvPr>
            <p:ph type="title"/>
          </p:nvPr>
        </p:nvSpPr>
        <p:spPr/>
        <p:txBody>
          <a:bodyPr/>
          <a:lstStyle/>
          <a:p>
            <a:r>
              <a:rPr lang="en-US"/>
              <a:t>Plotting libraries</a:t>
            </a:r>
            <a:endParaRPr lang="en-AE"/>
          </a:p>
        </p:txBody>
      </p:sp>
      <p:sp>
        <p:nvSpPr>
          <p:cNvPr id="3" name="Content Placeholder 2">
            <a:extLst>
              <a:ext uri="{FF2B5EF4-FFF2-40B4-BE49-F238E27FC236}">
                <a16:creationId xmlns:a16="http://schemas.microsoft.com/office/drawing/2014/main" id="{65DB1150-7E3F-8DFF-A5F6-D34229E14B88}"/>
              </a:ext>
            </a:extLst>
          </p:cNvPr>
          <p:cNvSpPr>
            <a:spLocks noGrp="1"/>
          </p:cNvSpPr>
          <p:nvPr>
            <p:ph idx="1"/>
          </p:nvPr>
        </p:nvSpPr>
        <p:spPr>
          <a:xfrm>
            <a:off x="-1" y="1529542"/>
            <a:ext cx="12191999" cy="5310203"/>
          </a:xfrm>
        </p:spPr>
        <p:txBody>
          <a:bodyPr numCol="2">
            <a:normAutofit/>
          </a:bodyPr>
          <a:lstStyle/>
          <a:p>
            <a:r>
              <a:rPr lang="en-US" b="1"/>
              <a:t>Pandas</a:t>
            </a:r>
            <a:br>
              <a:rPr lang="en-US"/>
            </a:br>
            <a:r>
              <a:rPr lang="en-US" sz="3200" err="1">
                <a:latin typeface="Consolas" panose="020B0609020204030204" pitchFamily="49" charset="0"/>
              </a:rPr>
              <a:t>d.plot.hist</a:t>
            </a:r>
            <a:br>
              <a:rPr lang="en-US" sz="3200">
                <a:latin typeface="Consolas" panose="020B0609020204030204" pitchFamily="49" charset="0"/>
              </a:rPr>
            </a:br>
            <a:r>
              <a:rPr lang="en-US" sz="3200" err="1">
                <a:latin typeface="Consolas" panose="020B0609020204030204" pitchFamily="49" charset="0"/>
              </a:rPr>
              <a:t>d.plot.scatter</a:t>
            </a:r>
            <a:br>
              <a:rPr lang="en-US" sz="3200">
                <a:latin typeface="Consolas" panose="020B0609020204030204" pitchFamily="49" charset="0"/>
              </a:rPr>
            </a:br>
            <a:r>
              <a:rPr lang="en-US" sz="3200">
                <a:latin typeface="Consolas" panose="020B0609020204030204" pitchFamily="49" charset="0"/>
              </a:rPr>
              <a:t>…</a:t>
            </a:r>
            <a:br>
              <a:rPr lang="en-US" sz="3200">
                <a:latin typeface="Consolas" panose="020B0609020204030204" pitchFamily="49" charset="0"/>
              </a:rPr>
            </a:br>
            <a:endParaRPr lang="en-US" sz="3200">
              <a:latin typeface="Consolas" panose="020B0609020204030204" pitchFamily="49" charset="0"/>
            </a:endParaRPr>
          </a:p>
          <a:p>
            <a:r>
              <a:rPr lang="en-US" b="1"/>
              <a:t>Matplotlib</a:t>
            </a:r>
            <a:br>
              <a:rPr lang="en-US"/>
            </a:br>
            <a:r>
              <a:rPr lang="en-US" sz="3200" err="1">
                <a:latin typeface="Consolas" panose="020B0609020204030204" pitchFamily="49" charset="0"/>
              </a:rPr>
              <a:t>plt.hist</a:t>
            </a:r>
            <a:br>
              <a:rPr lang="en-US" sz="3200">
                <a:latin typeface="Consolas" panose="020B0609020204030204" pitchFamily="49" charset="0"/>
              </a:rPr>
            </a:br>
            <a:r>
              <a:rPr lang="en-US" sz="3200" err="1">
                <a:latin typeface="Consolas" panose="020B0609020204030204" pitchFamily="49" charset="0"/>
              </a:rPr>
              <a:t>plt.scatter</a:t>
            </a:r>
            <a:br>
              <a:rPr lang="en-US" sz="3200">
                <a:latin typeface="Consolas" panose="020B0609020204030204" pitchFamily="49" charset="0"/>
              </a:rPr>
            </a:br>
            <a:r>
              <a:rPr lang="en-US" sz="3200">
                <a:latin typeface="Consolas" panose="020B0609020204030204" pitchFamily="49" charset="0"/>
              </a:rPr>
              <a:t>…</a:t>
            </a:r>
            <a:br>
              <a:rPr lang="en-US" sz="3200">
                <a:latin typeface="Consolas" panose="020B0609020204030204" pitchFamily="49" charset="0"/>
              </a:rPr>
            </a:br>
            <a:endParaRPr lang="en-US" sz="3200">
              <a:latin typeface="Consolas" panose="020B0609020204030204" pitchFamily="49" charset="0"/>
            </a:endParaRPr>
          </a:p>
          <a:p>
            <a:r>
              <a:rPr lang="en-US" b="1"/>
              <a:t>Seaborn</a:t>
            </a:r>
            <a:br>
              <a:rPr lang="en-US"/>
            </a:br>
            <a:r>
              <a:rPr lang="en-US" sz="3200" err="1">
                <a:latin typeface="Consolas" panose="020B0609020204030204" pitchFamily="49" charset="0"/>
              </a:rPr>
              <a:t>sns.histplot</a:t>
            </a:r>
            <a:br>
              <a:rPr lang="en-US" sz="3200">
                <a:latin typeface="Consolas" panose="020B0609020204030204" pitchFamily="49" charset="0"/>
              </a:rPr>
            </a:br>
            <a:r>
              <a:rPr lang="en-US" sz="3200" err="1">
                <a:latin typeface="Consolas" panose="020B0609020204030204" pitchFamily="49" charset="0"/>
              </a:rPr>
              <a:t>sns.scatterplot</a:t>
            </a:r>
            <a:br>
              <a:rPr lang="en-US" sz="3200">
                <a:latin typeface="Consolas" panose="020B0609020204030204" pitchFamily="49" charset="0"/>
              </a:rPr>
            </a:br>
            <a:r>
              <a:rPr lang="en-US" sz="3200">
                <a:latin typeface="Consolas" panose="020B0609020204030204" pitchFamily="49" charset="0"/>
              </a:rPr>
              <a:t>…</a:t>
            </a:r>
            <a:br>
              <a:rPr lang="en-US" sz="3200">
                <a:latin typeface="Consolas" panose="020B0609020204030204" pitchFamily="49" charset="0"/>
              </a:rPr>
            </a:br>
            <a:endParaRPr lang="en-US" sz="3200">
              <a:latin typeface="Consolas" panose="020B0609020204030204" pitchFamily="49" charset="0"/>
            </a:endParaRPr>
          </a:p>
          <a:p>
            <a:r>
              <a:rPr lang="en-US"/>
              <a:t>Many more: </a:t>
            </a:r>
            <a:r>
              <a:rPr lang="en-US" err="1"/>
              <a:t>plotly</a:t>
            </a:r>
            <a:r>
              <a:rPr lang="en-US"/>
              <a:t>, etc.</a:t>
            </a:r>
            <a:endParaRPr lang="en-AE"/>
          </a:p>
        </p:txBody>
      </p:sp>
    </p:spTree>
    <p:extLst>
      <p:ext uri="{BB962C8B-B14F-4D97-AF65-F5344CB8AC3E}">
        <p14:creationId xmlns:p14="http://schemas.microsoft.com/office/powerpoint/2010/main" val="11002353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Multivariate Data</a:t>
            </a:r>
            <a:endParaRPr lang="en-AE" sz="13000"/>
          </a:p>
        </p:txBody>
      </p:sp>
    </p:spTree>
    <p:extLst>
      <p:ext uri="{BB962C8B-B14F-4D97-AF65-F5344CB8AC3E}">
        <p14:creationId xmlns:p14="http://schemas.microsoft.com/office/powerpoint/2010/main" val="12290899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Multivariate Data</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a:t>A table of numbers, with one “variable” per column.</a:t>
            </a:r>
            <a:endParaRPr lang="en-AE"/>
          </a:p>
        </p:txBody>
      </p:sp>
      <p:pic>
        <p:nvPicPr>
          <p:cNvPr id="5" name="Picture 4">
            <a:extLst>
              <a:ext uri="{FF2B5EF4-FFF2-40B4-BE49-F238E27FC236}">
                <a16:creationId xmlns:a16="http://schemas.microsoft.com/office/drawing/2014/main" id="{2FE4D22E-5498-A76B-B966-8E89E5304861}"/>
              </a:ext>
            </a:extLst>
          </p:cNvPr>
          <p:cNvPicPr>
            <a:picLocks noChangeAspect="1"/>
          </p:cNvPicPr>
          <p:nvPr/>
        </p:nvPicPr>
        <p:blipFill>
          <a:blip r:embed="rId2"/>
          <a:stretch>
            <a:fillRect/>
          </a:stretch>
        </p:blipFill>
        <p:spPr>
          <a:xfrm>
            <a:off x="1055440" y="2920537"/>
            <a:ext cx="10199108" cy="3919208"/>
          </a:xfrm>
          <a:prstGeom prst="rect">
            <a:avLst/>
          </a:prstGeom>
        </p:spPr>
      </p:pic>
    </p:spTree>
    <p:extLst>
      <p:ext uri="{BB962C8B-B14F-4D97-AF65-F5344CB8AC3E}">
        <p14:creationId xmlns:p14="http://schemas.microsoft.com/office/powerpoint/2010/main" val="21713921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Potential Problems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a:t>Same as before</a:t>
            </a:r>
          </a:p>
          <a:p>
            <a:r>
              <a:rPr lang="en-US"/>
              <a:t>Different scales or units</a:t>
            </a:r>
          </a:p>
          <a:p>
            <a:endParaRPr lang="en-AE"/>
          </a:p>
        </p:txBody>
      </p:sp>
    </p:spTree>
    <p:extLst>
      <p:ext uri="{BB962C8B-B14F-4D97-AF65-F5344CB8AC3E}">
        <p14:creationId xmlns:p14="http://schemas.microsoft.com/office/powerpoint/2010/main" val="35174541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Numbers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a:t>Univariate and bivariate summaries</a:t>
            </a:r>
            <a:endParaRPr lang="en-AE"/>
          </a:p>
        </p:txBody>
      </p:sp>
    </p:spTree>
    <p:extLst>
      <p:ext uri="{BB962C8B-B14F-4D97-AF65-F5344CB8AC3E}">
        <p14:creationId xmlns:p14="http://schemas.microsoft.com/office/powerpoint/2010/main" val="21119255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616AE73-0B95-3DFE-CFF7-3522B81FDE92}"/>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effectLst/>
              <a:latin typeface="Consolas" panose="020B0609020204030204" pitchFamily="49" charset="0"/>
            </a:endParaRPr>
          </a:p>
          <a:p>
            <a:pPr marL="0" indent="0">
              <a:buNone/>
            </a:pPr>
            <a:endParaRPr lang="en-GB" sz="2000">
              <a:latin typeface="Consolas" panose="020B0609020204030204" pitchFamily="49" charset="0"/>
            </a:endParaRPr>
          </a:p>
          <a:p>
            <a:pPr marL="0" indent="0">
              <a:buNone/>
            </a:pPr>
            <a:r>
              <a:rPr lang="en-GB" sz="2000" b="0" err="1">
                <a:effectLst/>
                <a:latin typeface="Consolas" panose="020B0609020204030204" pitchFamily="49" charset="0"/>
              </a:rPr>
              <a:t>d.describe</a:t>
            </a:r>
            <a:r>
              <a:rPr lang="en-GB" sz="2000" b="0">
                <a:effectLst/>
                <a:latin typeface="Consolas" panose="020B0609020204030204" pitchFamily="49" charset="0"/>
              </a:rPr>
              <a:t>()</a:t>
            </a:r>
          </a:p>
          <a:p>
            <a:pPr marL="0" indent="0">
              <a:buNone/>
            </a:pPr>
            <a:endParaRPr lang="en-GB" sz="2000" b="0">
              <a:effectLst/>
              <a:latin typeface="Consolas" panose="020B0609020204030204" pitchFamily="49" charset="0"/>
            </a:endParaRPr>
          </a:p>
          <a:p>
            <a:pPr marL="0" indent="0">
              <a:buNone/>
            </a:pPr>
            <a:r>
              <a:rPr lang="en-GB" sz="2000" b="0">
                <a:effectLst/>
                <a:latin typeface="Consolas" panose="020B0609020204030204" pitchFamily="49" charset="0"/>
              </a:rPr>
              <a:t>             cost              q            pl          </a:t>
            </a:r>
            <a:r>
              <a:rPr lang="en-GB" sz="2000" b="0" err="1">
                <a:effectLst/>
                <a:latin typeface="Consolas" panose="020B0609020204030204" pitchFamily="49" charset="0"/>
              </a:rPr>
              <a:t>sl</a:t>
            </a:r>
            <a:r>
              <a:rPr lang="en-GB" sz="2000" b="0">
                <a:effectLst/>
                <a:latin typeface="Consolas" panose="020B0609020204030204" pitchFamily="49" charset="0"/>
              </a:rPr>
              <a:t>          pk </a:t>
            </a:r>
          </a:p>
          <a:p>
            <a:pPr marL="0" indent="0">
              <a:buNone/>
            </a:pPr>
            <a:r>
              <a:rPr lang="en-GB" sz="2000" b="0">
                <a:effectLst/>
                <a:latin typeface="Consolas" panose="020B0609020204030204" pitchFamily="49" charset="0"/>
              </a:rPr>
              <a:t>count  158.000000     158.000000    158.000000  158.000000  158.000000   </a:t>
            </a:r>
          </a:p>
          <a:p>
            <a:pPr marL="0" indent="0">
              <a:buNone/>
            </a:pPr>
            <a:r>
              <a:rPr lang="en-GB" sz="2000" b="0">
                <a:effectLst/>
                <a:latin typeface="Consolas" panose="020B0609020204030204" pitchFamily="49" charset="0"/>
              </a:rPr>
              <a:t>mean    53.269962   10469.410759   8001.863228    0.138972   71.421063   </a:t>
            </a:r>
          </a:p>
          <a:p>
            <a:pPr marL="0" indent="0">
              <a:buNone/>
            </a:pPr>
            <a:r>
              <a:rPr lang="en-GB" sz="2000" b="0">
                <a:effectLst/>
                <a:latin typeface="Consolas" panose="020B0609020204030204" pitchFamily="49" charset="0"/>
              </a:rPr>
              <a:t>std     87.059326   15187.520802   1398.837478    0.054735   11.977489   </a:t>
            </a:r>
          </a:p>
          <a:p>
            <a:pPr marL="0" indent="0">
              <a:buNone/>
            </a:pPr>
            <a:r>
              <a:rPr lang="en-GB" sz="2000" b="0">
                <a:effectLst/>
                <a:latin typeface="Consolas" panose="020B0609020204030204" pitchFamily="49" charset="0"/>
              </a:rPr>
              <a:t>min      0.130400       4.000000   5063.490000    0.045900   31.725000   </a:t>
            </a:r>
          </a:p>
          <a:p>
            <a:pPr marL="0" indent="0">
              <a:buNone/>
            </a:pPr>
            <a:r>
              <a:rPr lang="en-GB" sz="2000" b="0">
                <a:effectLst/>
                <a:latin typeface="Consolas" panose="020B0609020204030204" pitchFamily="49" charset="0"/>
              </a:rPr>
              <a:t>25%     10.221050    1971.000000   6975.177500    0.099725   67.605000   </a:t>
            </a:r>
          </a:p>
          <a:p>
            <a:pPr marL="0" indent="0">
              <a:buNone/>
            </a:pPr>
            <a:r>
              <a:rPr lang="en-GB" sz="2000" b="0">
                <a:effectLst/>
                <a:latin typeface="Consolas" panose="020B0609020204030204" pitchFamily="49" charset="0"/>
              </a:rPr>
              <a:t>50%     25.545400    5645.500000   7890.185000    0.123100   74.120000   </a:t>
            </a:r>
          </a:p>
          <a:p>
            <a:pPr marL="0" indent="0">
              <a:buNone/>
            </a:pPr>
            <a:r>
              <a:rPr lang="en-GB" sz="2000" b="0">
                <a:effectLst/>
                <a:latin typeface="Consolas" panose="020B0609020204030204" pitchFamily="49" charset="0"/>
              </a:rPr>
              <a:t>75%     55.315900   12365.750000   8855.230000    0.169800   78.794250   </a:t>
            </a:r>
          </a:p>
          <a:p>
            <a:pPr marL="0" indent="0">
              <a:buNone/>
            </a:pPr>
            <a:r>
              <a:rPr lang="en-GB" sz="2000" b="0">
                <a:effectLst/>
                <a:latin typeface="Consolas" panose="020B0609020204030204" pitchFamily="49" charset="0"/>
              </a:rPr>
              <a:t>max    737.408800  115500.000000  13044.000000    0.329100   92.650000  </a:t>
            </a:r>
          </a:p>
          <a:p>
            <a:pPr marL="0" indent="0">
              <a:buNone/>
            </a:pPr>
            <a:br>
              <a:rPr lang="en-GB" sz="2000" b="0">
                <a:effectLst/>
                <a:latin typeface="Consolas" panose="020B0609020204030204" pitchFamily="49" charset="0"/>
              </a:rPr>
            </a:br>
            <a:endParaRPr lang="en-GB" sz="2000" b="0">
              <a:effectLst/>
              <a:latin typeface="Consolas" panose="020B0609020204030204" pitchFamily="49" charset="0"/>
            </a:endParaRPr>
          </a:p>
        </p:txBody>
      </p:sp>
    </p:spTree>
    <p:extLst>
      <p:ext uri="{BB962C8B-B14F-4D97-AF65-F5344CB8AC3E}">
        <p14:creationId xmlns:p14="http://schemas.microsoft.com/office/powerpoint/2010/main" val="25411436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Plots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a:t>Boxplot</a:t>
            </a:r>
          </a:p>
          <a:p>
            <a:r>
              <a:rPr lang="en-US"/>
              <a:t>Pairs plots</a:t>
            </a:r>
          </a:p>
          <a:p>
            <a:r>
              <a:rPr lang="en-US"/>
              <a:t>Correlation matrix</a:t>
            </a:r>
          </a:p>
          <a:p>
            <a:r>
              <a:rPr lang="en-US"/>
              <a:t>Dimension reduction: PCA, UMAP</a:t>
            </a:r>
          </a:p>
          <a:p>
            <a:r>
              <a:rPr lang="en-US"/>
              <a:t>Clustering: k-means, </a:t>
            </a:r>
            <a:r>
              <a:rPr lang="en-US" err="1"/>
              <a:t>DBScan</a:t>
            </a:r>
            <a:endParaRPr lang="en-AE"/>
          </a:p>
        </p:txBody>
      </p:sp>
    </p:spTree>
    <p:extLst>
      <p:ext uri="{BB962C8B-B14F-4D97-AF65-F5344CB8AC3E}">
        <p14:creationId xmlns:p14="http://schemas.microsoft.com/office/powerpoint/2010/main" val="11280766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688DFCE-FCA5-2909-2806-D188D6273211}"/>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err="1">
                <a:solidFill>
                  <a:srgbClr val="000000"/>
                </a:solidFill>
                <a:latin typeface="Consolas" panose="020B0609020204030204" pitchFamily="49" charset="0"/>
              </a:rPr>
              <a:t>p</a:t>
            </a:r>
            <a:r>
              <a:rPr lang="en-US" sz="2000" b="0" err="1">
                <a:solidFill>
                  <a:srgbClr val="000000"/>
                </a:solidFill>
                <a:effectLst/>
                <a:latin typeface="Consolas" panose="020B0609020204030204" pitchFamily="49" charset="0"/>
              </a:rPr>
              <a:t>lt.boxplot</a:t>
            </a:r>
            <a:r>
              <a:rPr lang="en-US" sz="2000" b="0">
                <a:solidFill>
                  <a:srgbClr val="000000"/>
                </a:solidFill>
                <a:effectLst/>
                <a:latin typeface="Consolas" panose="020B0609020204030204" pitchFamily="49" charset="0"/>
              </a:rPr>
              <a:t>(d, vert=False)</a:t>
            </a:r>
          </a:p>
        </p:txBody>
      </p:sp>
      <p:pic>
        <p:nvPicPr>
          <p:cNvPr id="3074" name="Picture 2">
            <a:extLst>
              <a:ext uri="{FF2B5EF4-FFF2-40B4-BE49-F238E27FC236}">
                <a16:creationId xmlns:a16="http://schemas.microsoft.com/office/drawing/2014/main" id="{C64C25E1-3C5F-800C-1758-62CF43F05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3749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8F6315D-A62F-221A-D281-A510C2969244}"/>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err="1">
                <a:solidFill>
                  <a:srgbClr val="000000"/>
                </a:solidFill>
                <a:latin typeface="Consolas" panose="020B0609020204030204" pitchFamily="49" charset="0"/>
              </a:rPr>
              <a:t>p</a:t>
            </a:r>
            <a:r>
              <a:rPr lang="en-US" sz="2000" b="0" err="1">
                <a:solidFill>
                  <a:srgbClr val="000000"/>
                </a:solidFill>
                <a:effectLst/>
                <a:latin typeface="Consolas" panose="020B0609020204030204" pitchFamily="49" charset="0"/>
              </a:rPr>
              <a:t>lt.boxplot</a:t>
            </a:r>
            <a:r>
              <a:rPr lang="en-US" sz="2000" b="0">
                <a:solidFill>
                  <a:srgbClr val="000000"/>
                </a:solidFill>
                <a:effectLst/>
                <a:latin typeface="Consolas" panose="020B0609020204030204" pitchFamily="49" charset="0"/>
              </a:rPr>
              <a:t>(d / </a:t>
            </a:r>
            <a:r>
              <a:rPr lang="en-US" sz="2000" b="0" err="1">
                <a:solidFill>
                  <a:srgbClr val="000000"/>
                </a:solidFill>
                <a:effectLst/>
                <a:latin typeface="Consolas" panose="020B0609020204030204" pitchFamily="49" charset="0"/>
              </a:rPr>
              <a:t>d.std</a:t>
            </a:r>
            <a:r>
              <a:rPr lang="en-US" sz="2000" b="0">
                <a:solidFill>
                  <a:srgbClr val="000000"/>
                </a:solidFill>
                <a:effectLst/>
                <a:latin typeface="Consolas" panose="020B0609020204030204" pitchFamily="49" charset="0"/>
              </a:rPr>
              <a:t>(), vert=False)</a:t>
            </a:r>
          </a:p>
        </p:txBody>
      </p:sp>
      <p:pic>
        <p:nvPicPr>
          <p:cNvPr id="4098" name="Picture 2">
            <a:extLst>
              <a:ext uri="{FF2B5EF4-FFF2-40B4-BE49-F238E27FC236}">
                <a16:creationId xmlns:a16="http://schemas.microsoft.com/office/drawing/2014/main" id="{610B6852-172E-4ACB-AF13-646152118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48" y="0"/>
            <a:ext cx="6864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5130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6B7F864-CA1F-5DB8-88E7-9629608C3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0"/>
            <a:ext cx="6864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713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A2C2287-1123-EF5C-D27D-B58A24B49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48" y="0"/>
            <a:ext cx="6864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5F12D073-26F2-F415-D01E-650E200CCED3}"/>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err="1">
                <a:solidFill>
                  <a:srgbClr val="000000"/>
                </a:solidFill>
                <a:latin typeface="Consolas" panose="020B0609020204030204" pitchFamily="49" charset="0"/>
              </a:rPr>
              <a:t>p</a:t>
            </a:r>
            <a:r>
              <a:rPr lang="en-US" sz="2000" b="0" err="1">
                <a:solidFill>
                  <a:srgbClr val="000000"/>
                </a:solidFill>
                <a:effectLst/>
                <a:latin typeface="Consolas" panose="020B0609020204030204" pitchFamily="49" charset="0"/>
              </a:rPr>
              <a:t>lt.violinplot</a:t>
            </a:r>
            <a:r>
              <a:rPr lang="en-US" sz="2000" b="0">
                <a:solidFill>
                  <a:srgbClr val="000000"/>
                </a:solidFill>
                <a:effectLst/>
                <a:latin typeface="Consolas" panose="020B0609020204030204" pitchFamily="49" charset="0"/>
              </a:rPr>
              <a:t>(d / </a:t>
            </a:r>
            <a:r>
              <a:rPr lang="en-US" sz="2000" b="0" err="1">
                <a:solidFill>
                  <a:srgbClr val="000000"/>
                </a:solidFill>
                <a:effectLst/>
                <a:latin typeface="Consolas" panose="020B0609020204030204" pitchFamily="49" charset="0"/>
              </a:rPr>
              <a:t>d.std</a:t>
            </a:r>
            <a:r>
              <a:rPr lang="en-US" sz="2000" b="0">
                <a:solidFill>
                  <a:srgbClr val="000000"/>
                </a:solidFill>
                <a:effectLst/>
                <a:latin typeface="Consolas" panose="020B0609020204030204" pitchFamily="49" charset="0"/>
              </a:rPr>
              <a:t>(), vert=False)</a:t>
            </a:r>
          </a:p>
        </p:txBody>
      </p:sp>
    </p:spTree>
    <p:extLst>
      <p:ext uri="{BB962C8B-B14F-4D97-AF65-F5344CB8AC3E}">
        <p14:creationId xmlns:p14="http://schemas.microsoft.com/office/powerpoint/2010/main" val="3412018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62464-77F9-AD93-14FA-4D618DE17E52}"/>
              </a:ext>
            </a:extLst>
          </p:cNvPr>
          <p:cNvSpPr>
            <a:spLocks noGrp="1"/>
          </p:cNvSpPr>
          <p:nvPr>
            <p:ph type="title"/>
          </p:nvPr>
        </p:nvSpPr>
        <p:spPr/>
        <p:txBody>
          <a:bodyPr/>
          <a:lstStyle/>
          <a:p>
            <a:r>
              <a:rPr lang="en-US"/>
              <a:t>Plotting libraries</a:t>
            </a:r>
            <a:endParaRPr lang="en-AE"/>
          </a:p>
        </p:txBody>
      </p:sp>
      <p:sp>
        <p:nvSpPr>
          <p:cNvPr id="3" name="Content Placeholder 2">
            <a:extLst>
              <a:ext uri="{FF2B5EF4-FFF2-40B4-BE49-F238E27FC236}">
                <a16:creationId xmlns:a16="http://schemas.microsoft.com/office/drawing/2014/main" id="{65DB1150-7E3F-8DFF-A5F6-D34229E14B88}"/>
              </a:ext>
            </a:extLst>
          </p:cNvPr>
          <p:cNvSpPr>
            <a:spLocks noGrp="1"/>
          </p:cNvSpPr>
          <p:nvPr>
            <p:ph idx="1"/>
          </p:nvPr>
        </p:nvSpPr>
        <p:spPr>
          <a:xfrm>
            <a:off x="-1" y="1529542"/>
            <a:ext cx="12191999" cy="5310203"/>
          </a:xfrm>
        </p:spPr>
        <p:txBody>
          <a:bodyPr numCol="2">
            <a:normAutofit/>
          </a:bodyPr>
          <a:lstStyle/>
          <a:p>
            <a:r>
              <a:rPr lang="en-US" b="1">
                <a:solidFill>
                  <a:schemeClr val="bg1">
                    <a:lumMod val="75000"/>
                  </a:schemeClr>
                </a:solidFill>
              </a:rPr>
              <a:t>Pandas</a:t>
            </a:r>
            <a:br>
              <a:rPr lang="en-US">
                <a:solidFill>
                  <a:schemeClr val="bg1">
                    <a:lumMod val="75000"/>
                  </a:schemeClr>
                </a:solidFill>
              </a:rPr>
            </a:br>
            <a:r>
              <a:rPr lang="en-US" sz="3200" err="1">
                <a:solidFill>
                  <a:schemeClr val="bg1">
                    <a:lumMod val="75000"/>
                  </a:schemeClr>
                </a:solidFill>
                <a:latin typeface="Consolas" panose="020B0609020204030204" pitchFamily="49" charset="0"/>
              </a:rPr>
              <a:t>d.plot.hist</a:t>
            </a:r>
            <a:br>
              <a:rPr lang="en-US" sz="3200">
                <a:solidFill>
                  <a:schemeClr val="bg1">
                    <a:lumMod val="75000"/>
                  </a:schemeClr>
                </a:solidFill>
                <a:latin typeface="Consolas" panose="020B0609020204030204" pitchFamily="49" charset="0"/>
              </a:rPr>
            </a:br>
            <a:r>
              <a:rPr lang="en-US" sz="3200" err="1">
                <a:solidFill>
                  <a:schemeClr val="bg1">
                    <a:lumMod val="75000"/>
                  </a:schemeClr>
                </a:solidFill>
                <a:latin typeface="Consolas" panose="020B0609020204030204" pitchFamily="49" charset="0"/>
              </a:rPr>
              <a:t>d.plot.scatter</a:t>
            </a:r>
            <a:br>
              <a:rPr lang="en-US" sz="3200">
                <a:solidFill>
                  <a:schemeClr val="bg1">
                    <a:lumMod val="75000"/>
                  </a:schemeClr>
                </a:solidFill>
                <a:latin typeface="Consolas" panose="020B0609020204030204" pitchFamily="49" charset="0"/>
              </a:rPr>
            </a:br>
            <a:r>
              <a:rPr lang="en-US" sz="3200">
                <a:solidFill>
                  <a:schemeClr val="bg1">
                    <a:lumMod val="75000"/>
                  </a:schemeClr>
                </a:solidFill>
                <a:latin typeface="Consolas" panose="020B0609020204030204" pitchFamily="49" charset="0"/>
              </a:rPr>
              <a:t>…</a:t>
            </a:r>
            <a:br>
              <a:rPr lang="en-US" sz="3200">
                <a:latin typeface="Consolas" panose="020B0609020204030204" pitchFamily="49" charset="0"/>
              </a:rPr>
            </a:br>
            <a:endParaRPr lang="en-US" sz="3200">
              <a:latin typeface="Consolas" panose="020B0609020204030204" pitchFamily="49" charset="0"/>
            </a:endParaRPr>
          </a:p>
          <a:p>
            <a:r>
              <a:rPr lang="en-US" b="1"/>
              <a:t>Matplotlib</a:t>
            </a:r>
            <a:br>
              <a:rPr lang="en-US"/>
            </a:br>
            <a:r>
              <a:rPr lang="en-US" sz="3200" err="1">
                <a:latin typeface="Consolas" panose="020B0609020204030204" pitchFamily="49" charset="0"/>
              </a:rPr>
              <a:t>plt.hist</a:t>
            </a:r>
            <a:br>
              <a:rPr lang="en-US" sz="3200">
                <a:latin typeface="Consolas" panose="020B0609020204030204" pitchFamily="49" charset="0"/>
              </a:rPr>
            </a:br>
            <a:r>
              <a:rPr lang="en-US" sz="3200" err="1">
                <a:latin typeface="Consolas" panose="020B0609020204030204" pitchFamily="49" charset="0"/>
              </a:rPr>
              <a:t>plt.scatter</a:t>
            </a:r>
            <a:br>
              <a:rPr lang="en-US" sz="3200">
                <a:latin typeface="Consolas" panose="020B0609020204030204" pitchFamily="49" charset="0"/>
              </a:rPr>
            </a:br>
            <a:r>
              <a:rPr lang="en-US" sz="3200">
                <a:latin typeface="Consolas" panose="020B0609020204030204" pitchFamily="49" charset="0"/>
              </a:rPr>
              <a:t>…</a:t>
            </a:r>
            <a:br>
              <a:rPr lang="en-US" sz="3200">
                <a:latin typeface="Consolas" panose="020B0609020204030204" pitchFamily="49" charset="0"/>
              </a:rPr>
            </a:br>
            <a:endParaRPr lang="en-US" sz="3200">
              <a:latin typeface="Consolas" panose="020B0609020204030204" pitchFamily="49" charset="0"/>
            </a:endParaRPr>
          </a:p>
          <a:p>
            <a:r>
              <a:rPr lang="en-US" b="1"/>
              <a:t>Seaborn</a:t>
            </a:r>
            <a:br>
              <a:rPr lang="en-US"/>
            </a:br>
            <a:r>
              <a:rPr lang="en-US" sz="3200" err="1">
                <a:solidFill>
                  <a:schemeClr val="bg1">
                    <a:lumMod val="75000"/>
                  </a:schemeClr>
                </a:solidFill>
                <a:latin typeface="Consolas" panose="020B0609020204030204" pitchFamily="49" charset="0"/>
              </a:rPr>
              <a:t>sns.histplot</a:t>
            </a:r>
            <a:br>
              <a:rPr lang="en-US" sz="3200">
                <a:solidFill>
                  <a:schemeClr val="bg1">
                    <a:lumMod val="75000"/>
                  </a:schemeClr>
                </a:solidFill>
                <a:latin typeface="Consolas" panose="020B0609020204030204" pitchFamily="49" charset="0"/>
              </a:rPr>
            </a:br>
            <a:r>
              <a:rPr lang="en-US" sz="3200" err="1">
                <a:solidFill>
                  <a:schemeClr val="bg1">
                    <a:lumMod val="75000"/>
                  </a:schemeClr>
                </a:solidFill>
                <a:latin typeface="Consolas" panose="020B0609020204030204" pitchFamily="49" charset="0"/>
              </a:rPr>
              <a:t>sns.scatterplot</a:t>
            </a:r>
            <a:br>
              <a:rPr lang="en-US" sz="3200">
                <a:solidFill>
                  <a:schemeClr val="bg1">
                    <a:lumMod val="75000"/>
                  </a:schemeClr>
                </a:solidFill>
                <a:latin typeface="Consolas" panose="020B0609020204030204" pitchFamily="49" charset="0"/>
              </a:rPr>
            </a:br>
            <a:r>
              <a:rPr lang="en-US" sz="3200">
                <a:solidFill>
                  <a:schemeClr val="bg1">
                    <a:lumMod val="75000"/>
                  </a:schemeClr>
                </a:solidFill>
                <a:latin typeface="Consolas" panose="020B0609020204030204" pitchFamily="49" charset="0"/>
              </a:rPr>
              <a:t>…</a:t>
            </a:r>
            <a:br>
              <a:rPr lang="en-US" sz="3200">
                <a:latin typeface="Consolas" panose="020B0609020204030204" pitchFamily="49" charset="0"/>
              </a:rPr>
            </a:br>
            <a:endParaRPr lang="en-US" sz="3200">
              <a:latin typeface="Consolas" panose="020B0609020204030204" pitchFamily="49" charset="0"/>
            </a:endParaRPr>
          </a:p>
          <a:p>
            <a:r>
              <a:rPr lang="en-US">
                <a:solidFill>
                  <a:schemeClr val="bg1">
                    <a:lumMod val="75000"/>
                  </a:schemeClr>
                </a:solidFill>
              </a:rPr>
              <a:t>Many more: </a:t>
            </a:r>
            <a:r>
              <a:rPr lang="en-US" err="1">
                <a:solidFill>
                  <a:schemeClr val="bg1">
                    <a:lumMod val="75000"/>
                  </a:schemeClr>
                </a:solidFill>
              </a:rPr>
              <a:t>plotly</a:t>
            </a:r>
            <a:r>
              <a:rPr lang="en-US">
                <a:solidFill>
                  <a:schemeClr val="bg1">
                    <a:lumMod val="75000"/>
                  </a:schemeClr>
                </a:solidFill>
              </a:rPr>
              <a:t>, etc.</a:t>
            </a:r>
            <a:endParaRPr lang="en-AE">
              <a:solidFill>
                <a:schemeClr val="bg1">
                  <a:lumMod val="75000"/>
                </a:schemeClr>
              </a:solidFill>
            </a:endParaRPr>
          </a:p>
        </p:txBody>
      </p:sp>
    </p:spTree>
    <p:extLst>
      <p:ext uri="{BB962C8B-B14F-4D97-AF65-F5344CB8AC3E}">
        <p14:creationId xmlns:p14="http://schemas.microsoft.com/office/powerpoint/2010/main" val="2457713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A9908698-1202-A726-21F6-E03945D5B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12125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0077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30B59448-2185-D629-7E57-E4703CC0D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12125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7163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C82B83C1-606C-7F66-D55A-3F52E03B4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12125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281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9BF69EE5-6DB9-B863-5ADC-FC5D8092F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12125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702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9044DA5-3014-FEA2-FDD1-75DA4747E3B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sns.pairplot</a:t>
            </a:r>
            <a:r>
              <a:rPr lang="en-US" sz="2000" b="0">
                <a:solidFill>
                  <a:srgbClr val="000000"/>
                </a:solidFill>
                <a:effectLst/>
                <a:latin typeface="Consolas" panose="020B0609020204030204" pitchFamily="49" charset="0"/>
              </a:rPr>
              <a:t>(d)</a:t>
            </a:r>
          </a:p>
        </p:txBody>
      </p:sp>
      <p:pic>
        <p:nvPicPr>
          <p:cNvPr id="7170" name="Picture 2">
            <a:extLst>
              <a:ext uri="{FF2B5EF4-FFF2-40B4-BE49-F238E27FC236}">
                <a16:creationId xmlns:a16="http://schemas.microsoft.com/office/drawing/2014/main" id="{A823FBC9-885F-DB3C-0B3D-6CF734D93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8"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7411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42AB1C69-17E9-7CFE-9354-1495025ED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713" y="0"/>
            <a:ext cx="6872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89044DA5-3014-FEA2-FDD1-75DA4747E3B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k = </a:t>
            </a:r>
            <a:r>
              <a:rPr lang="en-US" sz="1200" b="0" err="1">
                <a:solidFill>
                  <a:schemeClr val="bg1">
                    <a:lumMod val="65000"/>
                  </a:schemeClr>
                </a:solidFill>
                <a:effectLst/>
                <a:latin typeface="Consolas" panose="020B0609020204030204" pitchFamily="49" charset="0"/>
              </a:rPr>
              <a:t>d.shape</a:t>
            </a:r>
            <a:r>
              <a:rPr lang="en-US" sz="1200" b="0">
                <a:solidFill>
                  <a:schemeClr val="bg1">
                    <a:lumMod val="65000"/>
                  </a:schemeClr>
                </a:solidFill>
                <a:effectLst/>
                <a:latin typeface="Consolas" panose="020B0609020204030204" pitchFamily="49" charset="0"/>
              </a:rPr>
              <a:t>[1]</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fig, </a:t>
            </a:r>
            <a:r>
              <a:rPr lang="en-US" sz="1200" b="0" err="1">
                <a:solidFill>
                  <a:schemeClr val="bg1">
                    <a:lumMod val="65000"/>
                  </a:schemeClr>
                </a:solidFill>
                <a:effectLst/>
                <a:latin typeface="Consolas" panose="020B0609020204030204" pitchFamily="49" charset="0"/>
              </a:rPr>
              <a:t>axs</a:t>
            </a:r>
            <a:r>
              <a:rPr lang="en-US" sz="1200" b="0">
                <a:solidFill>
                  <a:schemeClr val="bg1">
                    <a:lumMod val="65000"/>
                  </a:schemeClr>
                </a:solidFill>
                <a:effectLst/>
                <a:latin typeface="Consolas" panose="020B0609020204030204" pitchFamily="49" charset="0"/>
              </a:rPr>
              <a:t> = </a:t>
            </a:r>
            <a:r>
              <a:rPr lang="en-US" sz="1200" b="0" err="1">
                <a:solidFill>
                  <a:schemeClr val="bg1">
                    <a:lumMod val="65000"/>
                  </a:schemeClr>
                </a:solidFill>
                <a:effectLst/>
                <a:latin typeface="Consolas" panose="020B0609020204030204" pitchFamily="49" charset="0"/>
              </a:rPr>
              <a:t>plt.subplots</a:t>
            </a:r>
            <a:r>
              <a:rPr lang="en-US" sz="1200" b="0">
                <a:solidFill>
                  <a:schemeClr val="bg1">
                    <a:lumMod val="65000"/>
                  </a:schemeClr>
                </a:solidFill>
                <a:effectLst/>
                <a:latin typeface="Consolas" panose="020B0609020204030204" pitchFamily="49" charset="0"/>
              </a:rPr>
              <a:t>(</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k, k, </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err="1">
                <a:solidFill>
                  <a:schemeClr val="bg1">
                    <a:lumMod val="65000"/>
                  </a:schemeClr>
                </a:solidFill>
                <a:effectLst/>
                <a:latin typeface="Consolas" panose="020B0609020204030204" pitchFamily="49" charset="0"/>
              </a:rPr>
              <a:t>figsize</a:t>
            </a:r>
            <a:r>
              <a:rPr lang="en-US" sz="1200" b="0">
                <a:solidFill>
                  <a:schemeClr val="bg1">
                    <a:lumMod val="65000"/>
                  </a:schemeClr>
                </a:solidFill>
                <a:effectLst/>
                <a:latin typeface="Consolas" panose="020B0609020204030204" pitchFamily="49" charset="0"/>
              </a:rPr>
              <a:t> = (16,9), </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layout  = 'constrained’,</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for </a:t>
            </a:r>
            <a:r>
              <a:rPr lang="en-US" sz="1200" b="0" err="1">
                <a:solidFill>
                  <a:schemeClr val="bg1">
                    <a:lumMod val="65000"/>
                  </a:schemeClr>
                </a:solidFill>
                <a:effectLst/>
                <a:latin typeface="Consolas" panose="020B0609020204030204" pitchFamily="49" charset="0"/>
              </a:rPr>
              <a:t>i</a:t>
            </a:r>
            <a:r>
              <a:rPr lang="en-US" sz="1200" b="0">
                <a:solidFill>
                  <a:schemeClr val="bg1">
                    <a:lumMod val="65000"/>
                  </a:schemeClr>
                </a:solidFill>
                <a:effectLst/>
                <a:latin typeface="Consolas" panose="020B0609020204030204" pitchFamily="49" charset="0"/>
              </a:rPr>
              <a:t>, id1 in enumerate( </a:t>
            </a:r>
            <a:r>
              <a:rPr lang="en-US" sz="1200" b="0" err="1">
                <a:solidFill>
                  <a:schemeClr val="bg1">
                    <a:lumMod val="65000"/>
                  </a:schemeClr>
                </a:solidFill>
                <a:effectLst/>
                <a:latin typeface="Consolas" panose="020B0609020204030204" pitchFamily="49" charset="0"/>
              </a:rPr>
              <a:t>d.columns</a:t>
            </a:r>
            <a:r>
              <a:rPr lang="en-US" sz="1200" b="0">
                <a:solidFill>
                  <a:schemeClr val="bg1">
                    <a:lumMod val="65000"/>
                  </a:schemeClr>
                </a:solidFill>
                <a:effectLst/>
                <a:latin typeface="Consolas" panose="020B0609020204030204" pitchFamily="49" charset="0"/>
              </a:rPr>
              <a:t> ):</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for j, id2 in enumerate( </a:t>
            </a:r>
            <a:r>
              <a:rPr lang="en-US" sz="1200" b="0" err="1">
                <a:solidFill>
                  <a:schemeClr val="bg1">
                    <a:lumMod val="65000"/>
                  </a:schemeClr>
                </a:solidFill>
                <a:effectLst/>
                <a:latin typeface="Consolas" panose="020B0609020204030204" pitchFamily="49" charset="0"/>
              </a:rPr>
              <a:t>d.columns</a:t>
            </a:r>
            <a:r>
              <a:rPr lang="en-US" sz="1200" b="0">
                <a:solidFill>
                  <a:schemeClr val="bg1">
                    <a:lumMod val="65000"/>
                  </a:schemeClr>
                </a:solidFill>
                <a:effectLst/>
                <a:latin typeface="Consolas" panose="020B0609020204030204" pitchFamily="49" charset="0"/>
              </a:rPr>
              <a:t> ):</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ax = </a:t>
            </a:r>
            <a:r>
              <a:rPr lang="en-US" sz="1200" b="0" err="1">
                <a:solidFill>
                  <a:schemeClr val="bg1">
                    <a:lumMod val="65000"/>
                  </a:schemeClr>
                </a:solidFill>
                <a:effectLst/>
                <a:latin typeface="Consolas" panose="020B0609020204030204" pitchFamily="49" charset="0"/>
              </a:rPr>
              <a:t>axs</a:t>
            </a:r>
            <a:r>
              <a:rPr lang="en-US" sz="1200" b="0">
                <a:solidFill>
                  <a:schemeClr val="bg1">
                    <a:lumMod val="65000"/>
                  </a:schemeClr>
                </a:solidFill>
                <a:effectLst/>
                <a:latin typeface="Consolas" panose="020B0609020204030204" pitchFamily="49" charset="0"/>
              </a:rPr>
              <a:t>[</a:t>
            </a:r>
            <a:r>
              <a:rPr lang="en-US" sz="1200" b="0" err="1">
                <a:solidFill>
                  <a:schemeClr val="bg1">
                    <a:lumMod val="65000"/>
                  </a:schemeClr>
                </a:solidFill>
                <a:effectLst/>
                <a:latin typeface="Consolas" panose="020B0609020204030204" pitchFamily="49" charset="0"/>
              </a:rPr>
              <a:t>i,j</a:t>
            </a:r>
            <a:r>
              <a:rPr lang="en-US" sz="1200" b="0">
                <a:solidFill>
                  <a:schemeClr val="bg1">
                    <a:lumMod val="65000"/>
                  </a:schemeClr>
                </a:solidFill>
                <a:effectLst/>
                <a:latin typeface="Consolas" panose="020B0609020204030204" pitchFamily="49" charset="0"/>
              </a:rPr>
              <a:t>]</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if </a:t>
            </a:r>
            <a:r>
              <a:rPr lang="en-US" sz="1200" b="0" err="1">
                <a:solidFill>
                  <a:schemeClr val="bg1">
                    <a:lumMod val="65000"/>
                  </a:schemeClr>
                </a:solidFill>
                <a:effectLst/>
                <a:latin typeface="Consolas" panose="020B0609020204030204" pitchFamily="49" charset="0"/>
              </a:rPr>
              <a:t>i</a:t>
            </a:r>
            <a:r>
              <a:rPr lang="en-US" sz="1200" b="0">
                <a:solidFill>
                  <a:schemeClr val="bg1">
                    <a:lumMod val="65000"/>
                  </a:schemeClr>
                </a:solidFill>
                <a:effectLst/>
                <a:latin typeface="Consolas" panose="020B0609020204030204" pitchFamily="49" charset="0"/>
              </a:rPr>
              <a:t> == j: </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a:t>
            </a:r>
            <a:r>
              <a:rPr lang="en-US" sz="1200" b="0" err="1">
                <a:solidFill>
                  <a:schemeClr val="bg1">
                    <a:lumMod val="65000"/>
                  </a:schemeClr>
                </a:solidFill>
                <a:effectLst/>
                <a:latin typeface="Consolas" panose="020B0609020204030204" pitchFamily="49" charset="0"/>
              </a:rPr>
              <a:t>ax.hist</a:t>
            </a:r>
            <a:r>
              <a:rPr lang="en-US" sz="1200" b="0">
                <a:solidFill>
                  <a:schemeClr val="bg1">
                    <a:lumMod val="65000"/>
                  </a:schemeClr>
                </a:solidFill>
                <a:effectLst/>
                <a:latin typeface="Consolas" panose="020B0609020204030204" pitchFamily="49" charset="0"/>
              </a:rPr>
              <a:t>( d[id1], bins = 20, density = True )</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a:t>
            </a:r>
            <a:r>
              <a:rPr lang="en-US" sz="1200" b="0" err="1">
                <a:solidFill>
                  <a:schemeClr val="bg1">
                    <a:lumMod val="65000"/>
                  </a:schemeClr>
                </a:solidFill>
                <a:effectLst/>
                <a:latin typeface="Consolas" panose="020B0609020204030204" pitchFamily="49" charset="0"/>
              </a:rPr>
              <a:t>ax.text</a:t>
            </a:r>
            <a:r>
              <a:rPr lang="en-US" sz="1200" b="0">
                <a:solidFill>
                  <a:schemeClr val="bg1">
                    <a:lumMod val="65000"/>
                  </a:schemeClr>
                </a:solidFill>
                <a:effectLst/>
                <a:latin typeface="Consolas" panose="020B0609020204030204" pitchFamily="49" charset="0"/>
              </a:rPr>
              <a:t>(.5, .99, id1, </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ha = 'center', </a:t>
            </a:r>
            <a:r>
              <a:rPr lang="en-US" sz="1200" b="0" err="1">
                <a:solidFill>
                  <a:schemeClr val="bg1">
                    <a:lumMod val="65000"/>
                  </a:schemeClr>
                </a:solidFill>
                <a:effectLst/>
                <a:latin typeface="Consolas" panose="020B0609020204030204" pitchFamily="49" charset="0"/>
              </a:rPr>
              <a:t>va</a:t>
            </a:r>
            <a:r>
              <a:rPr lang="en-US" sz="1200" b="0">
                <a:solidFill>
                  <a:schemeClr val="bg1">
                    <a:lumMod val="65000"/>
                  </a:schemeClr>
                </a:solidFill>
                <a:effectLst/>
                <a:latin typeface="Consolas" panose="020B0609020204030204" pitchFamily="49" charset="0"/>
              </a:rPr>
              <a:t> = 'top’, </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transform = </a:t>
            </a:r>
            <a:r>
              <a:rPr lang="en-US" sz="1200" b="0" err="1">
                <a:solidFill>
                  <a:schemeClr val="bg1">
                    <a:lumMod val="65000"/>
                  </a:schemeClr>
                </a:solidFill>
                <a:effectLst/>
                <a:latin typeface="Consolas" panose="020B0609020204030204" pitchFamily="49" charset="0"/>
              </a:rPr>
              <a:t>ax.transAxes</a:t>
            </a:r>
            <a:r>
              <a:rPr lang="en-US" sz="1200" b="0">
                <a:solidFill>
                  <a:schemeClr val="bg1">
                    <a:lumMod val="65000"/>
                  </a:schemeClr>
                </a:solidFill>
                <a:effectLst/>
                <a:latin typeface="Consolas" panose="020B0609020204030204" pitchFamily="49" charset="0"/>
              </a:rPr>
              <a:t>)</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for side in ['left', 'right', 'top']:</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a:t>
            </a:r>
            <a:r>
              <a:rPr lang="en-US" sz="1200" b="0" err="1">
                <a:solidFill>
                  <a:schemeClr val="bg1">
                    <a:lumMod val="65000"/>
                  </a:schemeClr>
                </a:solidFill>
                <a:effectLst/>
                <a:latin typeface="Consolas" panose="020B0609020204030204" pitchFamily="49" charset="0"/>
              </a:rPr>
              <a:t>ax.spines</a:t>
            </a:r>
            <a:r>
              <a:rPr lang="en-US" sz="1200" b="0">
                <a:solidFill>
                  <a:schemeClr val="bg1">
                    <a:lumMod val="65000"/>
                  </a:schemeClr>
                </a:solidFill>
                <a:effectLst/>
                <a:latin typeface="Consolas" panose="020B0609020204030204" pitchFamily="49" charset="0"/>
              </a:rPr>
              <a:t>[side].</a:t>
            </a:r>
            <a:r>
              <a:rPr lang="en-US" sz="1200" b="0" err="1">
                <a:solidFill>
                  <a:schemeClr val="bg1">
                    <a:lumMod val="65000"/>
                  </a:schemeClr>
                </a:solidFill>
                <a:effectLst/>
                <a:latin typeface="Consolas" panose="020B0609020204030204" pitchFamily="49" charset="0"/>
              </a:rPr>
              <a:t>set_visible</a:t>
            </a:r>
            <a:r>
              <a:rPr lang="en-US" sz="1200" b="0">
                <a:solidFill>
                  <a:schemeClr val="bg1">
                    <a:lumMod val="65000"/>
                  </a:schemeClr>
                </a:solidFill>
                <a:effectLst/>
                <a:latin typeface="Consolas" panose="020B0609020204030204" pitchFamily="49" charset="0"/>
              </a:rPr>
              <a:t>(False)</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a:t>
            </a:r>
            <a:r>
              <a:rPr lang="en-US" sz="1200" b="0" err="1">
                <a:solidFill>
                  <a:schemeClr val="bg1">
                    <a:lumMod val="65000"/>
                  </a:schemeClr>
                </a:solidFill>
                <a:effectLst/>
                <a:latin typeface="Consolas" panose="020B0609020204030204" pitchFamily="49" charset="0"/>
              </a:rPr>
              <a:t>ax.set_yticks</a:t>
            </a:r>
            <a:r>
              <a:rPr lang="en-US" sz="1200" b="0">
                <a:solidFill>
                  <a:schemeClr val="bg1">
                    <a:lumMod val="65000"/>
                  </a:schemeClr>
                </a:solidFill>
                <a:effectLst/>
                <a:latin typeface="Consolas" panose="020B0609020204030204" pitchFamily="49" charset="0"/>
              </a:rPr>
              <a:t>([])</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if </a:t>
            </a:r>
            <a:r>
              <a:rPr lang="en-US" sz="1200" b="0" err="1">
                <a:solidFill>
                  <a:schemeClr val="bg1">
                    <a:lumMod val="65000"/>
                  </a:schemeClr>
                </a:solidFill>
                <a:effectLst/>
                <a:latin typeface="Consolas" panose="020B0609020204030204" pitchFamily="49" charset="0"/>
              </a:rPr>
              <a:t>i</a:t>
            </a:r>
            <a:r>
              <a:rPr lang="en-US" sz="1200" b="0">
                <a:solidFill>
                  <a:schemeClr val="bg1">
                    <a:lumMod val="65000"/>
                  </a:schemeClr>
                </a:solidFill>
                <a:effectLst/>
                <a:latin typeface="Consolas" panose="020B0609020204030204" pitchFamily="49" charset="0"/>
              </a:rPr>
              <a:t> != j:</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a:t>
            </a:r>
            <a:r>
              <a:rPr lang="en-US" sz="1200" b="0" err="1">
                <a:solidFill>
                  <a:schemeClr val="bg1">
                    <a:lumMod val="65000"/>
                  </a:schemeClr>
                </a:solidFill>
                <a:effectLst/>
                <a:latin typeface="Consolas" panose="020B0609020204030204" pitchFamily="49" charset="0"/>
              </a:rPr>
              <a:t>ax.scatter</a:t>
            </a:r>
            <a:r>
              <a:rPr lang="en-US" sz="1200" b="0">
                <a:solidFill>
                  <a:schemeClr val="bg1">
                    <a:lumMod val="65000"/>
                  </a:schemeClr>
                </a:solidFill>
                <a:effectLst/>
                <a:latin typeface="Consolas" panose="020B0609020204030204" pitchFamily="49" charset="0"/>
              </a:rPr>
              <a:t>( d[id2], d[id1], alpha = .3 )</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a:t>
            </a:r>
            <a:r>
              <a:rPr lang="en-US" sz="1200" b="0" err="1">
                <a:solidFill>
                  <a:schemeClr val="bg1">
                    <a:lumMod val="65000"/>
                  </a:schemeClr>
                </a:solidFill>
                <a:effectLst/>
                <a:latin typeface="Consolas" panose="020B0609020204030204" pitchFamily="49" charset="0"/>
              </a:rPr>
              <a:t>ax.text</a:t>
            </a:r>
            <a:r>
              <a:rPr lang="en-US" sz="1200" b="0">
                <a:solidFill>
                  <a:schemeClr val="bg1">
                    <a:lumMod val="65000"/>
                  </a:schemeClr>
                </a:solidFill>
                <a:effectLst/>
                <a:latin typeface="Consolas" panose="020B0609020204030204" pitchFamily="49" charset="0"/>
              </a:rPr>
              <a:t>(</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.5, .99, </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f"{</a:t>
            </a:r>
            <a:r>
              <a:rPr lang="en-US" sz="1200" b="0" err="1">
                <a:solidFill>
                  <a:schemeClr val="bg1">
                    <a:lumMod val="65000"/>
                  </a:schemeClr>
                </a:solidFill>
                <a:effectLst/>
                <a:latin typeface="Consolas" panose="020B0609020204030204" pitchFamily="49" charset="0"/>
              </a:rPr>
              <a:t>np.corrcoef</a:t>
            </a:r>
            <a:r>
              <a:rPr lang="en-US" sz="1200" b="0">
                <a:solidFill>
                  <a:schemeClr val="bg1">
                    <a:lumMod val="65000"/>
                  </a:schemeClr>
                </a:solidFill>
                <a:effectLst/>
                <a:latin typeface="Consolas" panose="020B0609020204030204" pitchFamily="49" charset="0"/>
              </a:rPr>
              <a:t>( d[id1], d[id2] )[0,1]:.2f}", </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ha = 'center', </a:t>
            </a:r>
            <a:r>
              <a:rPr lang="en-US" sz="1200" b="0" err="1">
                <a:solidFill>
                  <a:schemeClr val="bg1">
                    <a:lumMod val="65000"/>
                  </a:schemeClr>
                </a:solidFill>
                <a:effectLst/>
                <a:latin typeface="Consolas" panose="020B0609020204030204" pitchFamily="49" charset="0"/>
              </a:rPr>
              <a:t>va</a:t>
            </a:r>
            <a:r>
              <a:rPr lang="en-US" sz="1200" b="0">
                <a:solidFill>
                  <a:schemeClr val="bg1">
                    <a:lumMod val="65000"/>
                  </a:schemeClr>
                </a:solidFill>
                <a:effectLst/>
                <a:latin typeface="Consolas" panose="020B0609020204030204" pitchFamily="49" charset="0"/>
              </a:rPr>
              <a:t> = 'top’, </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transform = </a:t>
            </a:r>
            <a:r>
              <a:rPr lang="en-US" sz="1200" b="0" err="1">
                <a:solidFill>
                  <a:schemeClr val="bg1">
                    <a:lumMod val="65000"/>
                  </a:schemeClr>
                </a:solidFill>
                <a:effectLst/>
                <a:latin typeface="Consolas" panose="020B0609020204030204" pitchFamily="49" charset="0"/>
              </a:rPr>
              <a:t>ax.transAxes</a:t>
            </a:r>
            <a:r>
              <a:rPr lang="en-US" sz="1200" b="0">
                <a:solidFill>
                  <a:schemeClr val="bg1">
                    <a:lumMod val="65000"/>
                  </a:schemeClr>
                </a:solidFill>
                <a:effectLst/>
                <a:latin typeface="Consolas" panose="020B0609020204030204" pitchFamily="49" charset="0"/>
              </a:rPr>
              <a:t>,</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a:t>
            </a:r>
            <a:r>
              <a:rPr lang="en-US" sz="1200" b="0" err="1">
                <a:solidFill>
                  <a:schemeClr val="bg1">
                    <a:lumMod val="65000"/>
                  </a:schemeClr>
                </a:solidFill>
                <a:effectLst/>
                <a:latin typeface="Consolas" panose="020B0609020204030204" pitchFamily="49" charset="0"/>
              </a:rPr>
              <a:t>ys</a:t>
            </a:r>
            <a:r>
              <a:rPr lang="en-US" sz="1200" b="0">
                <a:solidFill>
                  <a:schemeClr val="bg1">
                    <a:lumMod val="65000"/>
                  </a:schemeClr>
                </a:solidFill>
                <a:effectLst/>
                <a:latin typeface="Consolas" panose="020B0609020204030204" pitchFamily="49" charset="0"/>
              </a:rPr>
              <a:t> = </a:t>
            </a:r>
            <a:r>
              <a:rPr lang="en-US" sz="1200" b="0" err="1">
                <a:solidFill>
                  <a:schemeClr val="bg1">
                    <a:lumMod val="65000"/>
                  </a:schemeClr>
                </a:solidFill>
                <a:effectLst/>
                <a:latin typeface="Consolas" panose="020B0609020204030204" pitchFamily="49" charset="0"/>
              </a:rPr>
              <a:t>statsmodels.nonparametric.smoothers_lowess.lowess</a:t>
            </a:r>
            <a:r>
              <a:rPr lang="en-US" sz="1200" b="0">
                <a:solidFill>
                  <a:schemeClr val="bg1">
                    <a:lumMod val="65000"/>
                  </a:schemeClr>
                </a:solidFill>
                <a:effectLst/>
                <a:latin typeface="Consolas" panose="020B0609020204030204" pitchFamily="49" charset="0"/>
              </a:rPr>
              <a:t>(</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d[id1], d[id2], </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frac = .5,</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a:t>
            </a:r>
            <a:r>
              <a:rPr lang="en-US" sz="1200" b="0" err="1">
                <a:solidFill>
                  <a:schemeClr val="bg1">
                    <a:lumMod val="65000"/>
                  </a:schemeClr>
                </a:solidFill>
                <a:effectLst/>
                <a:latin typeface="Consolas" panose="020B0609020204030204" pitchFamily="49" charset="0"/>
              </a:rPr>
              <a:t>ax.plot</a:t>
            </a:r>
            <a:r>
              <a:rPr lang="en-US" sz="1200" b="0">
                <a:solidFill>
                  <a:schemeClr val="bg1">
                    <a:lumMod val="65000"/>
                  </a:schemeClr>
                </a:solidFill>
                <a:effectLst/>
                <a:latin typeface="Consolas" panose="020B0609020204030204" pitchFamily="49" charset="0"/>
              </a:rPr>
              <a:t>( </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err="1">
                <a:solidFill>
                  <a:schemeClr val="bg1">
                    <a:lumMod val="65000"/>
                  </a:schemeClr>
                </a:solidFill>
                <a:effectLst/>
                <a:latin typeface="Consolas" panose="020B0609020204030204" pitchFamily="49" charset="0"/>
              </a:rPr>
              <a:t>ys</a:t>
            </a:r>
            <a:r>
              <a:rPr lang="en-US" sz="1200" b="0">
                <a:solidFill>
                  <a:schemeClr val="bg1">
                    <a:lumMod val="65000"/>
                  </a:schemeClr>
                </a:solidFill>
                <a:effectLst/>
                <a:latin typeface="Consolas" panose="020B0609020204030204" pitchFamily="49" charset="0"/>
              </a:rPr>
              <a:t>[:,0], </a:t>
            </a:r>
            <a:r>
              <a:rPr lang="en-US" sz="1200" b="0" err="1">
                <a:solidFill>
                  <a:schemeClr val="bg1">
                    <a:lumMod val="65000"/>
                  </a:schemeClr>
                </a:solidFill>
                <a:effectLst/>
                <a:latin typeface="Consolas" panose="020B0609020204030204" pitchFamily="49" charset="0"/>
              </a:rPr>
              <a:t>ys</a:t>
            </a:r>
            <a:r>
              <a:rPr lang="en-US" sz="1200" b="0">
                <a:solidFill>
                  <a:schemeClr val="bg1">
                    <a:lumMod val="65000"/>
                  </a:schemeClr>
                </a:solidFill>
                <a:effectLst/>
                <a:latin typeface="Consolas" panose="020B0609020204030204" pitchFamily="49" charset="0"/>
              </a:rPr>
              <a:t>[:,1], </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color = 'orange', linewidth = 3,</a:t>
            </a:r>
          </a:p>
          <a:p>
            <a:pPr marL="0" indent="0">
              <a:lnSpc>
                <a:spcPct val="100000"/>
              </a:lnSpc>
              <a:spcBef>
                <a:spcPts val="0"/>
              </a:spcBef>
              <a:buNone/>
            </a:pPr>
            <a:r>
              <a:rPr lang="en-US" sz="1200">
                <a:solidFill>
                  <a:schemeClr val="bg1">
                    <a:lumMod val="65000"/>
                  </a:schemeClr>
                </a:solidFill>
                <a:latin typeface="Consolas" panose="020B0609020204030204" pitchFamily="49" charset="0"/>
              </a:rPr>
              <a:t>     </a:t>
            </a:r>
            <a:r>
              <a:rPr lang="en-US" sz="1200" b="0">
                <a:solidFill>
                  <a:schemeClr val="bg1">
                    <a:lumMod val="65000"/>
                  </a:schemeClr>
                </a:solidFill>
                <a:effectLst/>
                <a:latin typeface="Consolas" panose="020B0609020204030204" pitchFamily="49" charset="0"/>
              </a:rPr>
              <a:t> )</a:t>
            </a:r>
          </a:p>
          <a:p>
            <a:pPr marL="0" indent="0">
              <a:lnSpc>
                <a:spcPct val="100000"/>
              </a:lnSpc>
              <a:spcBef>
                <a:spcPts val="0"/>
              </a:spcBef>
              <a:buNone/>
            </a:pPr>
            <a:r>
              <a:rPr lang="en-US" sz="1200" b="0">
                <a:solidFill>
                  <a:schemeClr val="bg1">
                    <a:lumMod val="65000"/>
                  </a:schemeClr>
                </a:solidFill>
                <a:effectLst/>
                <a:latin typeface="Consolas" panose="020B0609020204030204" pitchFamily="49" charset="0"/>
              </a:rPr>
              <a:t>      </a:t>
            </a:r>
            <a:r>
              <a:rPr lang="en-US" sz="1200" b="0" err="1">
                <a:solidFill>
                  <a:schemeClr val="bg1">
                    <a:lumMod val="65000"/>
                  </a:schemeClr>
                </a:solidFill>
                <a:effectLst/>
                <a:latin typeface="Consolas" panose="020B0609020204030204" pitchFamily="49" charset="0"/>
              </a:rPr>
              <a:t>ax.axis</a:t>
            </a:r>
            <a:r>
              <a:rPr lang="en-US" sz="1200" b="0">
                <a:solidFill>
                  <a:schemeClr val="bg1">
                    <a:lumMod val="65000"/>
                  </a:schemeClr>
                </a:solidFill>
                <a:effectLst/>
                <a:latin typeface="Consolas" panose="020B0609020204030204" pitchFamily="49" charset="0"/>
              </a:rPr>
              <a:t>('off')</a:t>
            </a:r>
          </a:p>
          <a:p>
            <a:pPr marL="0" indent="0">
              <a:lnSpc>
                <a:spcPct val="100000"/>
              </a:lnSpc>
              <a:spcBef>
                <a:spcPts val="0"/>
              </a:spcBef>
              <a:buNone/>
            </a:pPr>
            <a:r>
              <a:rPr lang="en-US" sz="1200" b="0" err="1">
                <a:solidFill>
                  <a:schemeClr val="bg1">
                    <a:lumMod val="65000"/>
                  </a:schemeClr>
                </a:solidFill>
                <a:effectLst/>
                <a:latin typeface="Consolas" panose="020B0609020204030204" pitchFamily="49" charset="0"/>
              </a:rPr>
              <a:t>plt.show</a:t>
            </a:r>
            <a:r>
              <a:rPr lang="en-US" sz="1200" b="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32199358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6AA97515-A6DA-5963-02E4-48D9F6096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025" y="0"/>
            <a:ext cx="6784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1F0F5494-09CD-3271-8193-76CBF33E1822}"/>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sns.clustermap</a:t>
            </a:r>
            <a:r>
              <a:rPr lang="en-US" sz="2000" b="0">
                <a:solidFill>
                  <a:srgbClr val="000000"/>
                </a:solidFill>
                <a:effectLst/>
                <a:latin typeface="Consolas" panose="020B0609020204030204" pitchFamily="49" charset="0"/>
              </a:rPr>
              <a:t>(</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d.corr</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vmin</a:t>
            </a:r>
            <a:r>
              <a:rPr lang="en-US" sz="2000" b="0">
                <a:solidFill>
                  <a:srgbClr val="000000"/>
                </a:solidFill>
                <a:effectLst/>
                <a:latin typeface="Consolas" panose="020B0609020204030204" pitchFamily="49" charset="0"/>
              </a:rPr>
              <a:t>    = -</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vmax</a:t>
            </a:r>
            <a:r>
              <a:rPr lang="en-US" sz="2000" b="0">
                <a:solidFill>
                  <a:srgbClr val="000000"/>
                </a:solidFill>
                <a:effectLst/>
                <a:latin typeface="Consolas" panose="020B0609020204030204" pitchFamily="49" charset="0"/>
              </a:rPr>
              <a:t>    = +</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cmap</a:t>
            </a:r>
            <a:r>
              <a:rPr lang="en-US" sz="2000" b="0">
                <a:solidFill>
                  <a:srgbClr val="000000"/>
                </a:solidFill>
                <a:effectLst/>
                <a:latin typeface="Consolas" panose="020B0609020204030204" pitchFamily="49" charset="0"/>
              </a:rPr>
              <a:t>    = </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RdBu</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figsize</a:t>
            </a:r>
            <a:r>
              <a:rPr lang="en-US" sz="2000" b="0">
                <a:solidFill>
                  <a:srgbClr val="000000"/>
                </a:solidFill>
                <a:effectLst/>
                <a:latin typeface="Consolas" panose="020B0609020204030204" pitchFamily="49" charset="0"/>
              </a:rPr>
              <a:t> = (</a:t>
            </a:r>
            <a:r>
              <a:rPr lang="en-US" sz="2000" b="0">
                <a:solidFill>
                  <a:srgbClr val="098658"/>
                </a:solidFill>
                <a:effectLst/>
                <a:latin typeface="Consolas" panose="020B0609020204030204" pitchFamily="49" charset="0"/>
              </a:rPr>
              <a:t>5</a:t>
            </a:r>
            <a:r>
              <a:rPr lang="en-US" sz="2000" b="0">
                <a:solidFill>
                  <a:srgbClr val="000000"/>
                </a:solidFill>
                <a:effectLst/>
                <a:latin typeface="Consolas" panose="020B0609020204030204" pitchFamily="49" charset="0"/>
              </a:rPr>
              <a:t>, </a:t>
            </a:r>
            <a:r>
              <a:rPr lang="en-US" sz="2000" b="0">
                <a:solidFill>
                  <a:srgbClr val="098658"/>
                </a:solidFill>
                <a:effectLst/>
                <a:latin typeface="Consolas" panose="020B0609020204030204" pitchFamily="49" charset="0"/>
              </a:rPr>
              <a:t>5</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annot</a:t>
            </a:r>
            <a:r>
              <a:rPr lang="en-US" sz="2000" b="0">
                <a:solidFill>
                  <a:srgbClr val="000000"/>
                </a:solidFill>
                <a:effectLst/>
                <a:latin typeface="Consolas" panose="020B0609020204030204" pitchFamily="49" charset="0"/>
              </a:rPr>
              <a:t>   = </a:t>
            </a:r>
            <a:r>
              <a:rPr lang="en-US" sz="2000" b="0">
                <a:solidFill>
                  <a:srgbClr val="0000FF"/>
                </a:solidFill>
                <a:effectLst/>
                <a:latin typeface="Consolas" panose="020B0609020204030204" pitchFamily="49" charset="0"/>
              </a:rPr>
              <a:t>True</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fmt</a:t>
            </a:r>
            <a:r>
              <a:rPr lang="en-US" sz="2000" b="0">
                <a:solidFill>
                  <a:srgbClr val="000000"/>
                </a:solidFill>
                <a:effectLst/>
                <a:latin typeface="Consolas" panose="020B0609020204030204" pitchFamily="49" charset="0"/>
              </a:rPr>
              <a:t>     = </a:t>
            </a:r>
            <a:r>
              <a:rPr lang="en-US" sz="2000" b="0">
                <a:solidFill>
                  <a:srgbClr val="A31515"/>
                </a:solidFill>
                <a:effectLst/>
                <a:latin typeface="Consolas" panose="020B0609020204030204" pitchFamily="49" charset="0"/>
              </a:rPr>
              <a:t>".2f",</a:t>
            </a:r>
            <a:br>
              <a:rPr lang="en-US" sz="2000" b="0">
                <a:solidFill>
                  <a:srgbClr val="A31515"/>
                </a:solidFill>
                <a:effectLst/>
                <a:latin typeface="Consolas" panose="020B0609020204030204" pitchFamily="49" charset="0"/>
              </a:rPr>
            </a:br>
            <a:r>
              <a:rPr lang="en-US" sz="20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5808475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4" name="Picture 10">
            <a:extLst>
              <a:ext uri="{FF2B5EF4-FFF2-40B4-BE49-F238E27FC236}">
                <a16:creationId xmlns:a16="http://schemas.microsoft.com/office/drawing/2014/main" id="{F1977F5E-5C5F-6A80-47D3-A9BDC0608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0"/>
            <a:ext cx="6899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A8384B19-A466-CC39-E4DA-EA30377F8206}"/>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X = </a:t>
            </a:r>
            <a:r>
              <a:rPr lang="en-US" sz="2000" b="0" err="1">
                <a:solidFill>
                  <a:srgbClr val="000000"/>
                </a:solidFill>
                <a:effectLst/>
                <a:latin typeface="Consolas" panose="020B0609020204030204" pitchFamily="49" charset="0"/>
              </a:rPr>
              <a:t>sklearn.decomposition.PCA</a:t>
            </a:r>
            <a:r>
              <a:rPr lang="en-US" sz="2000" b="0">
                <a:solidFill>
                  <a:srgbClr val="000000"/>
                </a:solidFill>
                <a:effectLst/>
                <a:latin typeface="Consolas" panose="020B0609020204030204" pitchFamily="49" charset="0"/>
              </a:rPr>
              <a:t>(</a:t>
            </a:r>
            <a:r>
              <a:rPr lang="en-US" sz="2000" b="0">
                <a:solidFill>
                  <a:srgbClr val="098658"/>
                </a:solidFill>
                <a:effectLst/>
                <a:latin typeface="Consolas" panose="020B0609020204030204" pitchFamily="49" charset="0"/>
              </a:rPr>
              <a:t>2</a:t>
            </a:r>
            <a:r>
              <a:rPr lang="en-US" sz="2000" b="0">
                <a:solidFill>
                  <a:srgbClr val="000000"/>
                </a:solidFill>
                <a:effectLst/>
                <a:latin typeface="Consolas" panose="020B0609020204030204" pitchFamily="49" charset="0"/>
              </a:rPr>
              <a:t>).</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(dd)</a:t>
            </a:r>
          </a:p>
          <a:p>
            <a:pPr marL="0" indent="0">
              <a:buNone/>
            </a:pPr>
            <a:endParaRPr lang="en-US" sz="2000" b="0">
              <a:solidFill>
                <a:srgbClr val="000000"/>
              </a:solidFill>
              <a:effectLst/>
              <a:latin typeface="Consolas" panose="020B0609020204030204" pitchFamily="49" charset="0"/>
            </a:endParaRPr>
          </a:p>
          <a:p>
            <a:pPr marL="0" indent="0">
              <a:buNone/>
            </a:pPr>
            <a:r>
              <a:rPr lang="en-US" sz="2000" err="1">
                <a:solidFill>
                  <a:srgbClr val="000000"/>
                </a:solidFill>
                <a:latin typeface="Consolas" panose="020B0609020204030204" pitchFamily="49" charset="0"/>
              </a:rPr>
              <a:t>p</a:t>
            </a:r>
            <a:r>
              <a:rPr lang="en-US" sz="2000" b="0" err="1">
                <a:solidFill>
                  <a:srgbClr val="000000"/>
                </a:solidFill>
                <a:effectLst/>
                <a:latin typeface="Consolas" panose="020B0609020204030204" pitchFamily="49" charset="0"/>
              </a:rPr>
              <a:t>lt.</a:t>
            </a:r>
            <a:r>
              <a:rPr lang="en-US" sz="2000" err="1">
                <a:solidFill>
                  <a:srgbClr val="000000"/>
                </a:solidFill>
                <a:latin typeface="Consolas" panose="020B0609020204030204" pitchFamily="49" charset="0"/>
              </a:rPr>
              <a:t>scatter</a:t>
            </a:r>
            <a:r>
              <a:rPr lang="en-US" sz="2000">
                <a:solidFill>
                  <a:srgbClr val="000000"/>
                </a:solidFill>
                <a:latin typeface="Consolas" panose="020B0609020204030204" pitchFamily="49" charset="0"/>
              </a:rPr>
              <a:t>( X[:,0], X[:,1] )</a:t>
            </a: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482324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8384B19-A466-CC39-E4DA-EA30377F8206}"/>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dirty="0">
              <a:solidFill>
                <a:srgbClr val="000000"/>
              </a:solidFill>
              <a:effectLst/>
              <a:latin typeface="Consolas" panose="020B0609020204030204" pitchFamily="49" charset="0"/>
            </a:endParaRPr>
          </a:p>
          <a:p>
            <a:pPr marL="0" indent="0">
              <a:buNone/>
            </a:pPr>
            <a:endParaRPr lang="en-GB" sz="2000" dirty="0">
              <a:solidFill>
                <a:srgbClr val="000000"/>
              </a:solidFill>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X = </a:t>
            </a:r>
            <a:r>
              <a:rPr lang="en-US" sz="2000" b="0" dirty="0" err="1">
                <a:solidFill>
                  <a:srgbClr val="000000"/>
                </a:solidFill>
                <a:effectLst/>
                <a:latin typeface="Consolas" panose="020B0609020204030204" pitchFamily="49" charset="0"/>
              </a:rPr>
              <a:t>sklearn.decomposition.PCA</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fit_transform</a:t>
            </a:r>
            <a:r>
              <a:rPr lang="en-US" sz="2000" b="0" dirty="0">
                <a:solidFill>
                  <a:srgbClr val="000000"/>
                </a:solidFill>
                <a:effectLst/>
                <a:latin typeface="Consolas" panose="020B0609020204030204" pitchFamily="49" charset="0"/>
              </a:rPr>
              <a:t>(d)</a:t>
            </a:r>
          </a:p>
          <a:p>
            <a:pPr marL="0" indent="0">
              <a:buNone/>
            </a:pPr>
            <a:endParaRPr lang="en-US" sz="2000" b="0" dirty="0">
              <a:solidFill>
                <a:srgbClr val="000000"/>
              </a:solidFill>
              <a:effectLst/>
              <a:latin typeface="Consolas" panose="020B0609020204030204" pitchFamily="49" charset="0"/>
            </a:endParaRPr>
          </a:p>
          <a:p>
            <a:pPr marL="0" indent="0">
              <a:buNone/>
            </a:pPr>
            <a:r>
              <a:rPr lang="en-US" sz="2000" dirty="0" err="1">
                <a:solidFill>
                  <a:srgbClr val="000000"/>
                </a:solidFill>
                <a:latin typeface="Consolas" panose="020B0609020204030204" pitchFamily="49" charset="0"/>
              </a:rPr>
              <a:t>p</a:t>
            </a:r>
            <a:r>
              <a:rPr lang="en-US" sz="2000" b="0" dirty="0" err="1">
                <a:solidFill>
                  <a:srgbClr val="000000"/>
                </a:solidFill>
                <a:effectLst/>
                <a:latin typeface="Consolas" panose="020B0609020204030204" pitchFamily="49" charset="0"/>
              </a:rPr>
              <a:t>lt.</a:t>
            </a:r>
            <a:r>
              <a:rPr lang="en-US" sz="2000" dirty="0" err="1">
                <a:solidFill>
                  <a:srgbClr val="000000"/>
                </a:solidFill>
                <a:latin typeface="Consolas" panose="020B0609020204030204" pitchFamily="49" charset="0"/>
              </a:rPr>
              <a:t>scatter</a:t>
            </a:r>
            <a:r>
              <a:rPr lang="en-US" sz="2000" dirty="0">
                <a:solidFill>
                  <a:srgbClr val="000000"/>
                </a:solidFill>
                <a:latin typeface="Consolas" panose="020B0609020204030204" pitchFamily="49" charset="0"/>
              </a:rPr>
              <a:t>( </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X[:,0], X[:,1],</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c = d[column],</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pic>
        <p:nvPicPr>
          <p:cNvPr id="13314" name="Picture 2">
            <a:extLst>
              <a:ext uri="{FF2B5EF4-FFF2-40B4-BE49-F238E27FC236}">
                <a16:creationId xmlns:a16="http://schemas.microsoft.com/office/drawing/2014/main" id="{453D0972-1A97-84F1-34A9-69AB01782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3" y="0"/>
            <a:ext cx="689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6495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EC42D915-7B13-5223-5129-2A5928D87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377" y="0"/>
            <a:ext cx="6948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84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6CC10-85E0-3B7C-CB8A-ECAC3BCE535D}"/>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A3062ADC-A8E5-0D7C-FD94-A405363E9D1C}"/>
              </a:ext>
            </a:extLst>
          </p:cNvPr>
          <p:cNvSpPr>
            <a:spLocks noGrp="1"/>
          </p:cNvSpPr>
          <p:nvPr>
            <p:ph idx="1"/>
          </p:nvPr>
        </p:nvSpPr>
        <p:spPr>
          <a:xfrm>
            <a:off x="-1" y="1529542"/>
            <a:ext cx="12191999" cy="5328458"/>
          </a:xfrm>
        </p:spPr>
        <p:txBody>
          <a:bodyPr>
            <a:noAutofit/>
          </a:bodyPr>
          <a:lstStyle/>
          <a:p>
            <a:pPr marL="0" indent="0">
              <a:buNone/>
            </a:pPr>
            <a:r>
              <a:rPr lang="en-US" sz="3200" b="0">
                <a:solidFill>
                  <a:srgbClr val="0000FF"/>
                </a:solidFill>
                <a:effectLst/>
                <a:latin typeface="Consolas" panose="020B0609020204030204" pitchFamily="49" charset="0"/>
              </a:rPr>
              <a:t>import</a:t>
            </a:r>
            <a:r>
              <a:rPr lang="en-US" sz="3200" b="0">
                <a:solidFill>
                  <a:srgbClr val="000000"/>
                </a:solidFill>
                <a:effectLst/>
                <a:latin typeface="Consolas" panose="020B0609020204030204" pitchFamily="49" charset="0"/>
              </a:rPr>
              <a:t> </a:t>
            </a:r>
            <a:r>
              <a:rPr lang="en-US" sz="3200" b="0" err="1">
                <a:solidFill>
                  <a:srgbClr val="000000"/>
                </a:solidFill>
                <a:effectLst/>
                <a:latin typeface="Consolas" panose="020B0609020204030204" pitchFamily="49" charset="0"/>
              </a:rPr>
              <a:t>numpy</a:t>
            </a:r>
            <a:r>
              <a:rPr lang="en-US" sz="3200" b="0">
                <a:solidFill>
                  <a:srgbClr val="000000"/>
                </a:solidFill>
                <a:effectLst/>
                <a:latin typeface="Consolas" panose="020B0609020204030204" pitchFamily="49" charset="0"/>
              </a:rPr>
              <a:t> </a:t>
            </a:r>
            <a:r>
              <a:rPr lang="en-US" sz="3200" b="0">
                <a:solidFill>
                  <a:srgbClr val="0000FF"/>
                </a:solidFill>
                <a:effectLst/>
                <a:latin typeface="Consolas" panose="020B0609020204030204" pitchFamily="49" charset="0"/>
              </a:rPr>
              <a:t>as</a:t>
            </a:r>
            <a:r>
              <a:rPr lang="en-US" sz="3200" b="0">
                <a:solidFill>
                  <a:srgbClr val="000000"/>
                </a:solidFill>
                <a:effectLst/>
                <a:latin typeface="Consolas" panose="020B0609020204030204" pitchFamily="49" charset="0"/>
              </a:rPr>
              <a:t> np</a:t>
            </a:r>
          </a:p>
          <a:p>
            <a:pPr marL="0" indent="0">
              <a:buNone/>
            </a:pPr>
            <a:r>
              <a:rPr lang="en-US" sz="3200" b="0">
                <a:solidFill>
                  <a:srgbClr val="0000FF"/>
                </a:solidFill>
                <a:effectLst/>
                <a:latin typeface="Consolas" panose="020B0609020204030204" pitchFamily="49" charset="0"/>
              </a:rPr>
              <a:t>import</a:t>
            </a:r>
            <a:r>
              <a:rPr lang="en-US" sz="3200" b="0">
                <a:solidFill>
                  <a:srgbClr val="000000"/>
                </a:solidFill>
                <a:effectLst/>
                <a:latin typeface="Consolas" panose="020B0609020204030204" pitchFamily="49" charset="0"/>
              </a:rPr>
              <a:t> pandas </a:t>
            </a:r>
            <a:r>
              <a:rPr lang="en-US" sz="3200" b="0">
                <a:solidFill>
                  <a:srgbClr val="0000FF"/>
                </a:solidFill>
                <a:effectLst/>
                <a:latin typeface="Consolas" panose="020B0609020204030204" pitchFamily="49" charset="0"/>
              </a:rPr>
              <a:t>as</a:t>
            </a:r>
            <a:r>
              <a:rPr lang="en-US" sz="3200" b="0">
                <a:solidFill>
                  <a:srgbClr val="000000"/>
                </a:solidFill>
                <a:effectLst/>
                <a:latin typeface="Consolas" panose="020B0609020204030204" pitchFamily="49" charset="0"/>
              </a:rPr>
              <a:t> pd</a:t>
            </a:r>
          </a:p>
          <a:p>
            <a:pPr marL="0" indent="0">
              <a:buNone/>
            </a:pPr>
            <a:r>
              <a:rPr lang="en-US" sz="3200" b="0">
                <a:solidFill>
                  <a:srgbClr val="0000FF"/>
                </a:solidFill>
                <a:effectLst/>
                <a:latin typeface="Consolas" panose="020B0609020204030204" pitchFamily="49" charset="0"/>
              </a:rPr>
              <a:t>import</a:t>
            </a:r>
            <a:r>
              <a:rPr lang="en-US" sz="3200" b="0">
                <a:solidFill>
                  <a:srgbClr val="000000"/>
                </a:solidFill>
                <a:effectLst/>
                <a:latin typeface="Consolas" panose="020B0609020204030204" pitchFamily="49" charset="0"/>
              </a:rPr>
              <a:t> </a:t>
            </a:r>
            <a:r>
              <a:rPr lang="en-US" sz="3200" b="0" err="1">
                <a:solidFill>
                  <a:srgbClr val="000000"/>
                </a:solidFill>
                <a:effectLst/>
                <a:latin typeface="Consolas" panose="020B0609020204030204" pitchFamily="49" charset="0"/>
              </a:rPr>
              <a:t>matplotlib.pyplot</a:t>
            </a:r>
            <a:r>
              <a:rPr lang="en-US" sz="3200" b="0">
                <a:solidFill>
                  <a:srgbClr val="000000"/>
                </a:solidFill>
                <a:effectLst/>
                <a:latin typeface="Consolas" panose="020B0609020204030204" pitchFamily="49" charset="0"/>
              </a:rPr>
              <a:t> </a:t>
            </a:r>
            <a:r>
              <a:rPr lang="en-US" sz="3200" b="0">
                <a:solidFill>
                  <a:srgbClr val="0000FF"/>
                </a:solidFill>
                <a:effectLst/>
                <a:latin typeface="Consolas" panose="020B0609020204030204" pitchFamily="49" charset="0"/>
              </a:rPr>
              <a:t>as</a:t>
            </a:r>
            <a:r>
              <a:rPr lang="en-US" sz="3200" b="0">
                <a:solidFill>
                  <a:srgbClr val="000000"/>
                </a:solidFill>
                <a:effectLst/>
                <a:latin typeface="Consolas" panose="020B0609020204030204" pitchFamily="49" charset="0"/>
              </a:rPr>
              <a:t> </a:t>
            </a:r>
            <a:r>
              <a:rPr lang="en-US" sz="3200" b="0" err="1">
                <a:solidFill>
                  <a:srgbClr val="000000"/>
                </a:solidFill>
                <a:effectLst/>
                <a:latin typeface="Consolas" panose="020B0609020204030204" pitchFamily="49" charset="0"/>
              </a:rPr>
              <a:t>plt</a:t>
            </a:r>
            <a:endParaRPr lang="en-US" sz="3200" b="0">
              <a:solidFill>
                <a:srgbClr val="000000"/>
              </a:solidFill>
              <a:effectLst/>
              <a:latin typeface="Consolas" panose="020B0609020204030204" pitchFamily="49" charset="0"/>
            </a:endParaRPr>
          </a:p>
          <a:p>
            <a:pPr marL="0" indent="0">
              <a:buNone/>
            </a:pPr>
            <a:endParaRPr lang="en-US" sz="3200" b="0">
              <a:solidFill>
                <a:srgbClr val="000000"/>
              </a:solidFill>
              <a:effectLst/>
              <a:latin typeface="Consolas" panose="020B0609020204030204" pitchFamily="49" charset="0"/>
            </a:endParaRPr>
          </a:p>
          <a:p>
            <a:pPr marL="0" indent="0">
              <a:buNone/>
            </a:pPr>
            <a:r>
              <a:rPr lang="en-US" sz="3200" b="0">
                <a:solidFill>
                  <a:srgbClr val="0000FF"/>
                </a:solidFill>
                <a:effectLst/>
                <a:latin typeface="Consolas" panose="020B0609020204030204" pitchFamily="49" charset="0"/>
              </a:rPr>
              <a:t>import</a:t>
            </a:r>
            <a:r>
              <a:rPr lang="en-US" sz="3200" b="0">
                <a:solidFill>
                  <a:srgbClr val="000000"/>
                </a:solidFill>
                <a:effectLst/>
                <a:latin typeface="Consolas" panose="020B0609020204030204" pitchFamily="49" charset="0"/>
              </a:rPr>
              <a:t> seaborn </a:t>
            </a:r>
            <a:r>
              <a:rPr lang="en-US" sz="3200" b="0">
                <a:solidFill>
                  <a:srgbClr val="0000FF"/>
                </a:solidFill>
                <a:effectLst/>
                <a:latin typeface="Consolas" panose="020B0609020204030204" pitchFamily="49" charset="0"/>
              </a:rPr>
              <a:t>as</a:t>
            </a:r>
            <a:r>
              <a:rPr lang="en-US" sz="3200" b="0">
                <a:solidFill>
                  <a:srgbClr val="000000"/>
                </a:solidFill>
                <a:effectLst/>
                <a:latin typeface="Consolas" panose="020B0609020204030204" pitchFamily="49" charset="0"/>
              </a:rPr>
              <a:t> </a:t>
            </a:r>
            <a:r>
              <a:rPr lang="en-US" sz="3200" b="0" err="1">
                <a:solidFill>
                  <a:srgbClr val="000000"/>
                </a:solidFill>
                <a:effectLst/>
                <a:latin typeface="Consolas" panose="020B0609020204030204" pitchFamily="49" charset="0"/>
              </a:rPr>
              <a:t>sns</a:t>
            </a:r>
            <a:endParaRPr lang="en-US" sz="3200" b="0">
              <a:solidFill>
                <a:srgbClr val="0000FF"/>
              </a:solidFill>
              <a:effectLst/>
              <a:latin typeface="Consolas" panose="020B0609020204030204" pitchFamily="49" charset="0"/>
            </a:endParaRPr>
          </a:p>
          <a:p>
            <a:pPr marL="0" indent="0">
              <a:buNone/>
            </a:pPr>
            <a:r>
              <a:rPr lang="en-US" sz="3200" b="0">
                <a:solidFill>
                  <a:srgbClr val="0000FF"/>
                </a:solidFill>
                <a:effectLst/>
                <a:latin typeface="Consolas" panose="020B0609020204030204" pitchFamily="49" charset="0"/>
              </a:rPr>
              <a:t>import</a:t>
            </a:r>
            <a:r>
              <a:rPr lang="en-US" sz="3200" b="0">
                <a:solidFill>
                  <a:srgbClr val="000000"/>
                </a:solidFill>
                <a:effectLst/>
                <a:latin typeface="Consolas" panose="020B0609020204030204" pitchFamily="49" charset="0"/>
              </a:rPr>
              <a:t> </a:t>
            </a:r>
            <a:r>
              <a:rPr lang="en-US" sz="3200" b="0" err="1">
                <a:solidFill>
                  <a:srgbClr val="000000"/>
                </a:solidFill>
                <a:effectLst/>
                <a:latin typeface="Consolas" panose="020B0609020204030204" pitchFamily="49" charset="0"/>
              </a:rPr>
              <a:t>scipy</a:t>
            </a:r>
            <a:r>
              <a:rPr lang="en-US" sz="3200" b="0">
                <a:solidFill>
                  <a:srgbClr val="000000"/>
                </a:solidFill>
                <a:effectLst/>
                <a:latin typeface="Consolas" panose="020B0609020204030204" pitchFamily="49" charset="0"/>
              </a:rPr>
              <a:t>, </a:t>
            </a:r>
            <a:r>
              <a:rPr lang="en-US" sz="3200" b="0" err="1">
                <a:solidFill>
                  <a:srgbClr val="000000"/>
                </a:solidFill>
                <a:effectLst/>
                <a:latin typeface="Consolas" panose="020B0609020204030204" pitchFamily="49" charset="0"/>
              </a:rPr>
              <a:t>sklearn</a:t>
            </a:r>
            <a:r>
              <a:rPr lang="en-US" sz="3200" b="0">
                <a:solidFill>
                  <a:srgbClr val="000000"/>
                </a:solidFill>
                <a:effectLst/>
                <a:latin typeface="Consolas" panose="020B0609020204030204" pitchFamily="49" charset="0"/>
              </a:rPr>
              <a:t>, </a:t>
            </a:r>
            <a:r>
              <a:rPr lang="en-US" sz="3200" b="0" err="1">
                <a:solidFill>
                  <a:srgbClr val="000000"/>
                </a:solidFill>
                <a:effectLst/>
                <a:latin typeface="Consolas" panose="020B0609020204030204" pitchFamily="49" charset="0"/>
              </a:rPr>
              <a:t>statsmodels</a:t>
            </a:r>
            <a:endParaRPr lang="en-US" sz="3200" b="0">
              <a:solidFill>
                <a:srgbClr val="000000"/>
              </a:solidFill>
              <a:effectLst/>
              <a:latin typeface="Consolas" panose="020B0609020204030204" pitchFamily="49" charset="0"/>
            </a:endParaRPr>
          </a:p>
          <a:p>
            <a:pPr marL="0" indent="0">
              <a:buNone/>
            </a:pPr>
            <a:r>
              <a:rPr lang="en-US" sz="3200" b="0">
                <a:solidFill>
                  <a:srgbClr val="0000FF"/>
                </a:solidFill>
                <a:effectLst/>
                <a:latin typeface="Consolas" panose="020B0609020204030204" pitchFamily="49" charset="0"/>
              </a:rPr>
              <a:t>from</a:t>
            </a:r>
            <a:r>
              <a:rPr lang="en-US" sz="3200" b="0">
                <a:solidFill>
                  <a:srgbClr val="000000"/>
                </a:solidFill>
                <a:effectLst/>
                <a:latin typeface="Consolas" panose="020B0609020204030204" pitchFamily="49" charset="0"/>
              </a:rPr>
              <a:t> collections </a:t>
            </a:r>
            <a:r>
              <a:rPr lang="en-US" sz="3200" b="0">
                <a:solidFill>
                  <a:srgbClr val="0000FF"/>
                </a:solidFill>
                <a:effectLst/>
                <a:latin typeface="Consolas" panose="020B0609020204030204" pitchFamily="49" charset="0"/>
              </a:rPr>
              <a:t>import</a:t>
            </a:r>
            <a:r>
              <a:rPr lang="en-US" sz="3200" b="0">
                <a:solidFill>
                  <a:srgbClr val="000000"/>
                </a:solidFill>
                <a:effectLst/>
                <a:latin typeface="Consolas" panose="020B0609020204030204" pitchFamily="49" charset="0"/>
              </a:rPr>
              <a:t> Counter</a:t>
            </a:r>
          </a:p>
          <a:p>
            <a:pPr marL="0" indent="0">
              <a:buNone/>
            </a:pPr>
            <a:br>
              <a:rPr lang="en-US" sz="3200" b="0">
                <a:solidFill>
                  <a:srgbClr val="000000"/>
                </a:solidFill>
                <a:effectLst/>
                <a:latin typeface="Consolas" panose="020B0609020204030204" pitchFamily="49" charset="0"/>
              </a:rPr>
            </a:br>
            <a:endParaRPr lang="en-US" sz="3200" b="0">
              <a:solidFill>
                <a:srgbClr val="000000"/>
              </a:solidFill>
              <a:effectLst/>
              <a:latin typeface="Consolas" panose="020B0609020204030204" pitchFamily="49" charset="0"/>
            </a:endParaRPr>
          </a:p>
          <a:p>
            <a:pPr marL="0" indent="0">
              <a:buNone/>
            </a:pPr>
            <a:endParaRPr lang="en-AE" sz="3200"/>
          </a:p>
        </p:txBody>
      </p:sp>
    </p:spTree>
    <p:extLst>
      <p:ext uri="{BB962C8B-B14F-4D97-AF65-F5344CB8AC3E}">
        <p14:creationId xmlns:p14="http://schemas.microsoft.com/office/powerpoint/2010/main" val="2457695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1D0F94A9-6701-18B8-D1A8-E5FA641A0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0693" y="0"/>
            <a:ext cx="7102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7948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674AB67C-8243-7B62-4D2B-BDEC90A47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0"/>
            <a:ext cx="689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073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36062C2E-8C1F-176E-60F4-E276D7060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0"/>
            <a:ext cx="689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0732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A5BC5BCD-C29F-268C-D863-7160664CE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963" y="0"/>
            <a:ext cx="7604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5486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a:extLst>
              <a:ext uri="{FF2B5EF4-FFF2-40B4-BE49-F238E27FC236}">
                <a16:creationId xmlns:a16="http://schemas.microsoft.com/office/drawing/2014/main" id="{21DE37BD-81C0-D8E6-9E84-222AE4A48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63" y="0"/>
            <a:ext cx="6865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A565BF34-2000-0314-5F4D-BB2D84A6932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X = </a:t>
            </a:r>
            <a:r>
              <a:rPr lang="en-US" sz="2000" b="0" err="1">
                <a:solidFill>
                  <a:srgbClr val="000000"/>
                </a:solidFill>
                <a:effectLst/>
                <a:latin typeface="Consolas" panose="020B0609020204030204" pitchFamily="49" charset="0"/>
              </a:rPr>
              <a:t>sklearn.decomposition.PCA</a:t>
            </a:r>
            <a:r>
              <a:rPr lang="en-US" sz="2000" b="0">
                <a:solidFill>
                  <a:srgbClr val="000000"/>
                </a:solidFill>
                <a:effectLst/>
                <a:latin typeface="Consolas" panose="020B0609020204030204" pitchFamily="49" charset="0"/>
              </a:rPr>
              <a:t>(</a:t>
            </a:r>
            <a:r>
              <a:rPr lang="en-US" sz="2000" b="0">
                <a:solidFill>
                  <a:srgbClr val="098658"/>
                </a:solidFill>
                <a:effectLst/>
                <a:latin typeface="Consolas" panose="020B0609020204030204" pitchFamily="49" charset="0"/>
              </a:rPr>
              <a:t>2</a:t>
            </a:r>
            <a:r>
              <a:rPr lang="en-US" sz="2000" b="0">
                <a:solidFill>
                  <a:srgbClr val="000000"/>
                </a:solidFill>
                <a:effectLst/>
                <a:latin typeface="Consolas" panose="020B0609020204030204" pitchFamily="49" charset="0"/>
              </a:rPr>
              <a:t>).</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(d)</a:t>
            </a: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fig, </a:t>
            </a:r>
            <a:r>
              <a:rPr lang="en-US" sz="2000" b="0" err="1">
                <a:solidFill>
                  <a:srgbClr val="000000"/>
                </a:solidFill>
                <a:effectLst/>
                <a:latin typeface="Consolas" panose="020B0609020204030204" pitchFamily="49" charset="0"/>
              </a:rPr>
              <a:t>axs</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plt.subplots</a:t>
            </a:r>
            <a:r>
              <a:rPr lang="en-US" sz="2000" b="0">
                <a:solidFill>
                  <a:srgbClr val="000000"/>
                </a:solidFill>
                <a:effectLst/>
                <a:latin typeface="Consolas" panose="020B0609020204030204" pitchFamily="49" charset="0"/>
              </a:rPr>
              <a:t>( </a:t>
            </a:r>
            <a:r>
              <a:rPr lang="en-US" sz="2000" b="0">
                <a:solidFill>
                  <a:srgbClr val="098658"/>
                </a:solidFill>
                <a:effectLst/>
                <a:latin typeface="Consolas" panose="020B0609020204030204" pitchFamily="49" charset="0"/>
              </a:rPr>
              <a:t>3</a:t>
            </a:r>
            <a:r>
              <a:rPr lang="en-US" sz="2000" b="0">
                <a:solidFill>
                  <a:srgbClr val="000000"/>
                </a:solidFill>
                <a:effectLst/>
                <a:latin typeface="Consolas" panose="020B0609020204030204" pitchFamily="49" charset="0"/>
              </a:rPr>
              <a:t>, </a:t>
            </a:r>
            <a:r>
              <a:rPr lang="en-US" sz="2000" b="0">
                <a:solidFill>
                  <a:srgbClr val="098658"/>
                </a:solidFill>
                <a:effectLst/>
                <a:latin typeface="Consolas" panose="020B0609020204030204" pitchFamily="49" charset="0"/>
              </a:rPr>
              <a:t>3</a:t>
            </a: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for</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i</a:t>
            </a:r>
            <a:r>
              <a:rPr lang="en-US" sz="2000" b="0">
                <a:solidFill>
                  <a:srgbClr val="000000"/>
                </a:solidFill>
                <a:effectLst/>
                <a:latin typeface="Consolas" panose="020B0609020204030204" pitchFamily="49" charset="0"/>
              </a:rPr>
              <a:t>, column </a:t>
            </a:r>
            <a:r>
              <a:rPr lang="en-US" sz="2000" b="0">
                <a:solidFill>
                  <a:srgbClr val="0000FF"/>
                </a:solidFill>
                <a:effectLst/>
                <a:latin typeface="Consolas" panose="020B0609020204030204" pitchFamily="49" charset="0"/>
              </a:rPr>
              <a:t>in</a:t>
            </a:r>
            <a:r>
              <a:rPr lang="en-US" sz="2000" b="0">
                <a:solidFill>
                  <a:srgbClr val="000000"/>
                </a:solidFill>
                <a:effectLst/>
                <a:latin typeface="Consolas" panose="020B0609020204030204" pitchFamily="49" charset="0"/>
              </a:rPr>
              <a:t> enumerate(</a:t>
            </a:r>
            <a:r>
              <a:rPr lang="en-US" sz="2000" b="0" err="1">
                <a:solidFill>
                  <a:srgbClr val="000000"/>
                </a:solidFill>
                <a:effectLst/>
                <a:latin typeface="Consolas" panose="020B0609020204030204" pitchFamily="49" charset="0"/>
              </a:rPr>
              <a:t>d.columns</a:t>
            </a: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ax = </a:t>
            </a:r>
            <a:r>
              <a:rPr lang="en-US" sz="2000" b="0" err="1">
                <a:solidFill>
                  <a:srgbClr val="000000"/>
                </a:solidFill>
                <a:effectLst/>
                <a:latin typeface="Consolas" panose="020B0609020204030204" pitchFamily="49" charset="0"/>
              </a:rPr>
              <a:t>axs.flatten</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i</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ax.scatter</a:t>
            </a:r>
            <a:r>
              <a:rPr lang="en-US" sz="2000" b="0">
                <a:solidFill>
                  <a:srgbClr val="000000"/>
                </a:solidFill>
                <a:effectLst/>
                <a:latin typeface="Consolas" panose="020B0609020204030204" pitchFamily="49" charset="0"/>
              </a:rPr>
              <a:t>(</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0</a:t>
            </a: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c = d[column],</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ax.axis</a:t>
            </a:r>
            <a:r>
              <a:rPr lang="en-US" sz="2000" b="0">
                <a:solidFill>
                  <a:srgbClr val="000000"/>
                </a:solidFill>
                <a:effectLst/>
                <a:latin typeface="Consolas" panose="020B0609020204030204" pitchFamily="49" charset="0"/>
              </a:rPr>
              <a:t>(</a:t>
            </a:r>
            <a:r>
              <a:rPr lang="en-US" sz="2000" b="0">
                <a:solidFill>
                  <a:srgbClr val="A31515"/>
                </a:solidFill>
                <a:effectLst/>
                <a:latin typeface="Consolas" panose="020B0609020204030204" pitchFamily="49" charset="0"/>
              </a:rPr>
              <a:t>'off'</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ax.set_title</a:t>
            </a:r>
            <a:r>
              <a:rPr lang="en-US" sz="2000" b="0">
                <a:solidFill>
                  <a:srgbClr val="000000"/>
                </a:solidFill>
                <a:effectLst/>
                <a:latin typeface="Consolas" panose="020B0609020204030204" pitchFamily="49" charset="0"/>
              </a:rPr>
              <a:t>(column)</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plt.show</a:t>
            </a:r>
            <a:r>
              <a:rPr lang="en-US" sz="2000" b="0">
                <a:solidFill>
                  <a:srgbClr val="000000"/>
                </a:solidFill>
                <a:effectLst/>
                <a:latin typeface="Consolas" panose="020B0609020204030204" pitchFamily="49" charset="0"/>
              </a:rPr>
              <a:t>()    </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5968623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EDC2B920-D6FC-0FA4-F266-D82F9B88F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63" y="0"/>
            <a:ext cx="6865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A565BF34-2000-0314-5F4D-BB2D84A6932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X = </a:t>
            </a:r>
            <a:r>
              <a:rPr lang="en-US" sz="2000" b="0" err="1">
                <a:solidFill>
                  <a:srgbClr val="000000"/>
                </a:solidFill>
                <a:effectLst/>
                <a:latin typeface="Consolas" panose="020B0609020204030204" pitchFamily="49" charset="0"/>
              </a:rPr>
              <a:t>sklearn.decomposition.PCA</a:t>
            </a:r>
            <a:r>
              <a:rPr lang="en-US" sz="2000" b="0">
                <a:solidFill>
                  <a:srgbClr val="000000"/>
                </a:solidFill>
                <a:effectLst/>
                <a:latin typeface="Consolas" panose="020B0609020204030204" pitchFamily="49" charset="0"/>
              </a:rPr>
              <a:t>(</a:t>
            </a:r>
            <a:r>
              <a:rPr lang="en-US" sz="2000" b="0">
                <a:solidFill>
                  <a:srgbClr val="098658"/>
                </a:solidFill>
                <a:effectLst/>
                <a:latin typeface="Consolas" panose="020B0609020204030204" pitchFamily="49" charset="0"/>
              </a:rPr>
              <a:t>2</a:t>
            </a:r>
            <a:r>
              <a:rPr lang="en-US" sz="2000" b="0">
                <a:solidFill>
                  <a:srgbClr val="000000"/>
                </a:solidFill>
                <a:effectLst/>
                <a:latin typeface="Consolas" panose="020B0609020204030204" pitchFamily="49" charset="0"/>
              </a:rPr>
              <a:t>).</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(d)</a:t>
            </a: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fig, </a:t>
            </a:r>
            <a:r>
              <a:rPr lang="en-US" sz="2000" b="0" err="1">
                <a:solidFill>
                  <a:srgbClr val="000000"/>
                </a:solidFill>
                <a:effectLst/>
                <a:latin typeface="Consolas" panose="020B0609020204030204" pitchFamily="49" charset="0"/>
              </a:rPr>
              <a:t>axs</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plt.subplots</a:t>
            </a:r>
            <a:r>
              <a:rPr lang="en-US" sz="2000" b="0">
                <a:solidFill>
                  <a:srgbClr val="000000"/>
                </a:solidFill>
                <a:effectLst/>
                <a:latin typeface="Consolas" panose="020B0609020204030204" pitchFamily="49" charset="0"/>
              </a:rPr>
              <a:t>( </a:t>
            </a:r>
            <a:r>
              <a:rPr lang="en-US" sz="2000" b="0">
                <a:solidFill>
                  <a:srgbClr val="098658"/>
                </a:solidFill>
                <a:effectLst/>
                <a:latin typeface="Consolas" panose="020B0609020204030204" pitchFamily="49" charset="0"/>
              </a:rPr>
              <a:t>3</a:t>
            </a:r>
            <a:r>
              <a:rPr lang="en-US" sz="2000" b="0">
                <a:solidFill>
                  <a:srgbClr val="000000"/>
                </a:solidFill>
                <a:effectLst/>
                <a:latin typeface="Consolas" panose="020B0609020204030204" pitchFamily="49" charset="0"/>
              </a:rPr>
              <a:t>, </a:t>
            </a:r>
            <a:r>
              <a:rPr lang="en-US" sz="2000" b="0">
                <a:solidFill>
                  <a:srgbClr val="098658"/>
                </a:solidFill>
                <a:effectLst/>
                <a:latin typeface="Consolas" panose="020B0609020204030204" pitchFamily="49" charset="0"/>
              </a:rPr>
              <a:t>3</a:t>
            </a: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for</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i</a:t>
            </a:r>
            <a:r>
              <a:rPr lang="en-US" sz="2000" b="0">
                <a:solidFill>
                  <a:srgbClr val="000000"/>
                </a:solidFill>
                <a:effectLst/>
                <a:latin typeface="Consolas" panose="020B0609020204030204" pitchFamily="49" charset="0"/>
              </a:rPr>
              <a:t>, column </a:t>
            </a:r>
            <a:r>
              <a:rPr lang="en-US" sz="2000" b="0">
                <a:solidFill>
                  <a:srgbClr val="0000FF"/>
                </a:solidFill>
                <a:effectLst/>
                <a:latin typeface="Consolas" panose="020B0609020204030204" pitchFamily="49" charset="0"/>
              </a:rPr>
              <a:t>in</a:t>
            </a:r>
            <a:r>
              <a:rPr lang="en-US" sz="2000" b="0">
                <a:solidFill>
                  <a:srgbClr val="000000"/>
                </a:solidFill>
                <a:effectLst/>
                <a:latin typeface="Consolas" panose="020B0609020204030204" pitchFamily="49" charset="0"/>
              </a:rPr>
              <a:t> enumerate(</a:t>
            </a:r>
            <a:r>
              <a:rPr lang="en-US" sz="2000" b="0" err="1">
                <a:solidFill>
                  <a:srgbClr val="000000"/>
                </a:solidFill>
                <a:effectLst/>
                <a:latin typeface="Consolas" panose="020B0609020204030204" pitchFamily="49" charset="0"/>
              </a:rPr>
              <a:t>d.columns</a:t>
            </a: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ax = </a:t>
            </a:r>
            <a:r>
              <a:rPr lang="en-US" sz="2000" b="0" err="1">
                <a:solidFill>
                  <a:srgbClr val="000000"/>
                </a:solidFill>
                <a:effectLst/>
                <a:latin typeface="Consolas" panose="020B0609020204030204" pitchFamily="49" charset="0"/>
              </a:rPr>
              <a:t>axs.flatten</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i</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ax.scatter</a:t>
            </a:r>
            <a:r>
              <a:rPr lang="en-US" sz="2000" b="0">
                <a:solidFill>
                  <a:srgbClr val="000000"/>
                </a:solidFill>
                <a:effectLst/>
                <a:latin typeface="Consolas" panose="020B0609020204030204" pitchFamily="49" charset="0"/>
              </a:rPr>
              <a:t>(</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0</a:t>
            </a: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c = d[column],</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ax.axis</a:t>
            </a:r>
            <a:r>
              <a:rPr lang="en-US" sz="2000" b="0">
                <a:solidFill>
                  <a:srgbClr val="000000"/>
                </a:solidFill>
                <a:effectLst/>
                <a:latin typeface="Consolas" panose="020B0609020204030204" pitchFamily="49" charset="0"/>
              </a:rPr>
              <a:t>(</a:t>
            </a:r>
            <a:r>
              <a:rPr lang="en-US" sz="2000" b="0">
                <a:solidFill>
                  <a:srgbClr val="A31515"/>
                </a:solidFill>
                <a:effectLst/>
                <a:latin typeface="Consolas" panose="020B0609020204030204" pitchFamily="49" charset="0"/>
              </a:rPr>
              <a:t>'off'</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ax.set_title</a:t>
            </a:r>
            <a:r>
              <a:rPr lang="en-US" sz="2000" b="0">
                <a:solidFill>
                  <a:srgbClr val="000000"/>
                </a:solidFill>
                <a:effectLst/>
                <a:latin typeface="Consolas" panose="020B0609020204030204" pitchFamily="49" charset="0"/>
              </a:rPr>
              <a:t>(column)</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plt.show</a:t>
            </a:r>
            <a:r>
              <a:rPr lang="en-US" sz="2000" b="0">
                <a:solidFill>
                  <a:srgbClr val="000000"/>
                </a:solidFill>
                <a:effectLst/>
                <a:latin typeface="Consolas" panose="020B0609020204030204" pitchFamily="49" charset="0"/>
              </a:rPr>
              <a:t>()    </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B5FB3EE8-F772-690F-D771-DFC6817FCF3B}"/>
              </a:ext>
            </a:extLst>
          </p:cNvPr>
          <p:cNvCxnSpPr/>
          <p:nvPr/>
        </p:nvCxnSpPr>
        <p:spPr>
          <a:xfrm>
            <a:off x="8256240" y="764704"/>
            <a:ext cx="1512168" cy="1224136"/>
          </a:xfrm>
          <a:prstGeom prst="straightConnector1">
            <a:avLst/>
          </a:prstGeom>
          <a:ln w="1016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4E9E88A-DB43-0DA3-F8A1-E8C5BCFC4E33}"/>
              </a:ext>
            </a:extLst>
          </p:cNvPr>
          <p:cNvCxnSpPr/>
          <p:nvPr/>
        </p:nvCxnSpPr>
        <p:spPr>
          <a:xfrm>
            <a:off x="6039035" y="764704"/>
            <a:ext cx="1512168" cy="1224136"/>
          </a:xfrm>
          <a:prstGeom prst="straightConnector1">
            <a:avLst/>
          </a:prstGeom>
          <a:ln w="1016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4780D41-9C5B-91C0-AB7F-B233FE9DD1A8}"/>
              </a:ext>
            </a:extLst>
          </p:cNvPr>
          <p:cNvCxnSpPr>
            <a:cxnSpLocks/>
          </p:cNvCxnSpPr>
          <p:nvPr/>
        </p:nvCxnSpPr>
        <p:spPr>
          <a:xfrm flipH="1">
            <a:off x="10632504" y="2708920"/>
            <a:ext cx="936104" cy="1656184"/>
          </a:xfrm>
          <a:prstGeom prst="straightConnector1">
            <a:avLst/>
          </a:prstGeom>
          <a:ln w="1016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D0A581-5263-F5D3-CCF7-9F8DCA91B2AD}"/>
              </a:ext>
            </a:extLst>
          </p:cNvPr>
          <p:cNvCxnSpPr>
            <a:cxnSpLocks/>
          </p:cNvCxnSpPr>
          <p:nvPr/>
        </p:nvCxnSpPr>
        <p:spPr>
          <a:xfrm flipV="1">
            <a:off x="6442600" y="4797152"/>
            <a:ext cx="705037" cy="1800200"/>
          </a:xfrm>
          <a:prstGeom prst="straightConnector1">
            <a:avLst/>
          </a:prstGeom>
          <a:ln w="1016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396426-020A-935A-2933-CF2B249671C3}"/>
              </a:ext>
            </a:extLst>
          </p:cNvPr>
          <p:cNvCxnSpPr>
            <a:cxnSpLocks/>
          </p:cNvCxnSpPr>
          <p:nvPr/>
        </p:nvCxnSpPr>
        <p:spPr>
          <a:xfrm flipV="1">
            <a:off x="8112224" y="5301208"/>
            <a:ext cx="1800200" cy="1008112"/>
          </a:xfrm>
          <a:prstGeom prst="straightConnector1">
            <a:avLst/>
          </a:prstGeom>
          <a:ln w="1016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2E140EB-F372-C57F-F4D4-5CB2217FE66A}"/>
              </a:ext>
            </a:extLst>
          </p:cNvPr>
          <p:cNvCxnSpPr>
            <a:cxnSpLocks/>
          </p:cNvCxnSpPr>
          <p:nvPr/>
        </p:nvCxnSpPr>
        <p:spPr>
          <a:xfrm flipH="1" flipV="1">
            <a:off x="5915233" y="2955370"/>
            <a:ext cx="1602434" cy="1163284"/>
          </a:xfrm>
          <a:prstGeom prst="straightConnector1">
            <a:avLst/>
          </a:prstGeom>
          <a:ln w="101600">
            <a:solidFill>
              <a:srgbClr val="FFC0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6754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B244AFB-EA75-F900-0AB5-056A5FC06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7768DE60-C918-29E2-5C78-8C9EE5D8431B}"/>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X = UMAP().</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(d)</a:t>
            </a:r>
          </a:p>
          <a:p>
            <a:pPr marL="0" indent="0">
              <a:buNone/>
            </a:pPr>
            <a:br>
              <a:rPr lang="en-US" sz="2000" b="0">
                <a:solidFill>
                  <a:srgbClr val="000000"/>
                </a:solidFill>
                <a:effectLst/>
                <a:latin typeface="Consolas" panose="020B0609020204030204" pitchFamily="49" charset="0"/>
              </a:rPr>
            </a:br>
            <a:r>
              <a:rPr lang="en-US" sz="2000" b="0" err="1">
                <a:solidFill>
                  <a:srgbClr val="000000"/>
                </a:solidFill>
                <a:effectLst/>
                <a:latin typeface="Consolas" panose="020B0609020204030204" pitchFamily="49" charset="0"/>
              </a:rPr>
              <a:t>plt.scatter</a:t>
            </a: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0</a:t>
            </a: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8546538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B9EE85E4-AC2F-DEDB-53C9-FB090170E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61" y="0"/>
            <a:ext cx="6865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FAEA9B8-5393-E798-24FD-C3A2A92C893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X = UMAP().</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(d)</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fig, </a:t>
            </a:r>
            <a:r>
              <a:rPr lang="en-US" sz="2000" b="0" err="1">
                <a:solidFill>
                  <a:srgbClr val="000000"/>
                </a:solidFill>
                <a:effectLst/>
                <a:latin typeface="Consolas" panose="020B0609020204030204" pitchFamily="49" charset="0"/>
              </a:rPr>
              <a:t>axs</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plt.subplots</a:t>
            </a:r>
            <a:r>
              <a:rPr lang="en-US" sz="2000" b="0">
                <a:solidFill>
                  <a:srgbClr val="000000"/>
                </a:solidFill>
                <a:effectLst/>
                <a:latin typeface="Consolas" panose="020B0609020204030204" pitchFamily="49" charset="0"/>
              </a:rPr>
              <a:t>( </a:t>
            </a:r>
            <a:r>
              <a:rPr lang="en-US" sz="2000" b="0">
                <a:solidFill>
                  <a:srgbClr val="098658"/>
                </a:solidFill>
                <a:effectLst/>
                <a:latin typeface="Consolas" panose="020B0609020204030204" pitchFamily="49" charset="0"/>
              </a:rPr>
              <a:t>3</a:t>
            </a:r>
            <a:r>
              <a:rPr lang="en-US" sz="2000" b="0">
                <a:solidFill>
                  <a:srgbClr val="000000"/>
                </a:solidFill>
                <a:effectLst/>
                <a:latin typeface="Consolas" panose="020B0609020204030204" pitchFamily="49" charset="0"/>
              </a:rPr>
              <a:t>, </a:t>
            </a:r>
            <a:r>
              <a:rPr lang="en-US" sz="2000" b="0">
                <a:solidFill>
                  <a:srgbClr val="098658"/>
                </a:solidFill>
                <a:effectLst/>
                <a:latin typeface="Consolas" panose="020B0609020204030204" pitchFamily="49" charset="0"/>
              </a:rPr>
              <a:t>3</a:t>
            </a: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for</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i</a:t>
            </a:r>
            <a:r>
              <a:rPr lang="en-US" sz="2000" b="0">
                <a:solidFill>
                  <a:srgbClr val="000000"/>
                </a:solidFill>
                <a:effectLst/>
                <a:latin typeface="Consolas" panose="020B0609020204030204" pitchFamily="49" charset="0"/>
              </a:rPr>
              <a:t>, column </a:t>
            </a:r>
            <a:r>
              <a:rPr lang="en-US" sz="2000" b="0">
                <a:solidFill>
                  <a:srgbClr val="0000FF"/>
                </a:solidFill>
                <a:effectLst/>
                <a:latin typeface="Consolas" panose="020B0609020204030204" pitchFamily="49" charset="0"/>
              </a:rPr>
              <a:t>in</a:t>
            </a:r>
            <a:r>
              <a:rPr lang="en-US" sz="2000" b="0">
                <a:solidFill>
                  <a:srgbClr val="000000"/>
                </a:solidFill>
                <a:effectLst/>
                <a:latin typeface="Consolas" panose="020B0609020204030204" pitchFamily="49" charset="0"/>
              </a:rPr>
              <a:t> enumerate(</a:t>
            </a:r>
            <a:r>
              <a:rPr lang="en-US" sz="2000" b="0" err="1">
                <a:solidFill>
                  <a:srgbClr val="000000"/>
                </a:solidFill>
                <a:effectLst/>
                <a:latin typeface="Consolas" panose="020B0609020204030204" pitchFamily="49" charset="0"/>
              </a:rPr>
              <a:t>d.columns</a:t>
            </a: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ax = </a:t>
            </a:r>
            <a:r>
              <a:rPr lang="en-US" sz="2000" b="0" err="1">
                <a:solidFill>
                  <a:srgbClr val="000000"/>
                </a:solidFill>
                <a:effectLst/>
                <a:latin typeface="Consolas" panose="020B0609020204030204" pitchFamily="49" charset="0"/>
              </a:rPr>
              <a:t>axs.flatten</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i</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ax.scatter</a:t>
            </a:r>
            <a:r>
              <a:rPr lang="en-US" sz="2000" b="0">
                <a:solidFill>
                  <a:srgbClr val="000000"/>
                </a:solidFill>
                <a:effectLst/>
                <a:latin typeface="Consolas" panose="020B0609020204030204" pitchFamily="49" charset="0"/>
              </a:rPr>
              <a:t>(</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0</a:t>
            </a: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c = d[column],</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ax.axis</a:t>
            </a:r>
            <a:r>
              <a:rPr lang="en-US" sz="2000" b="0">
                <a:solidFill>
                  <a:srgbClr val="000000"/>
                </a:solidFill>
                <a:effectLst/>
                <a:latin typeface="Consolas" panose="020B0609020204030204" pitchFamily="49" charset="0"/>
              </a:rPr>
              <a:t>(</a:t>
            </a:r>
            <a:r>
              <a:rPr lang="en-US" sz="2000" b="0">
                <a:solidFill>
                  <a:srgbClr val="A31515"/>
                </a:solidFill>
                <a:effectLst/>
                <a:latin typeface="Consolas" panose="020B0609020204030204" pitchFamily="49" charset="0"/>
              </a:rPr>
              <a:t>'off'</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ax.set_title</a:t>
            </a:r>
            <a:r>
              <a:rPr lang="en-US" sz="2000" b="0">
                <a:solidFill>
                  <a:srgbClr val="000000"/>
                </a:solidFill>
                <a:effectLst/>
                <a:latin typeface="Consolas" panose="020B0609020204030204" pitchFamily="49" charset="0"/>
              </a:rPr>
              <a:t>(column)</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plt.show</a:t>
            </a:r>
            <a:r>
              <a:rPr lang="en-US" sz="2000" b="0">
                <a:solidFill>
                  <a:srgbClr val="000000"/>
                </a:solidFill>
                <a:effectLst/>
                <a:latin typeface="Consolas" panose="020B0609020204030204" pitchFamily="49" charset="0"/>
              </a:rPr>
              <a:t>()    </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294114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A73E2B66-3FDD-35C8-3F29-F204A9B3B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63" y="0"/>
            <a:ext cx="6865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FAEA9B8-5393-E798-24FD-C3A2A92C893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dirty="0">
              <a:solidFill>
                <a:srgbClr val="000000"/>
              </a:solidFill>
              <a:effectLst/>
              <a:latin typeface="Consolas" panose="020B0609020204030204" pitchFamily="49" charset="0"/>
            </a:endParaRPr>
          </a:p>
          <a:p>
            <a:pPr marL="0" indent="0">
              <a:buNone/>
            </a:pPr>
            <a:endParaRPr lang="en-GB" sz="2000" dirty="0">
              <a:solidFill>
                <a:srgbClr val="000000"/>
              </a:solidFill>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X = UMAP().</a:t>
            </a:r>
            <a:r>
              <a:rPr lang="en-US" sz="2000" b="0" dirty="0" err="1">
                <a:solidFill>
                  <a:srgbClr val="000000"/>
                </a:solidFill>
                <a:effectLst/>
                <a:latin typeface="Consolas" panose="020B0609020204030204" pitchFamily="49" charset="0"/>
              </a:rPr>
              <a:t>fit_transform</a:t>
            </a:r>
            <a:r>
              <a:rPr lang="en-US" sz="2000" b="0" dirty="0">
                <a:solidFill>
                  <a:srgbClr val="000000"/>
                </a:solidFill>
                <a:effectLst/>
                <a:latin typeface="Consolas" panose="020B0609020204030204" pitchFamily="49" charset="0"/>
              </a:rPr>
              <a:t>(d)</a:t>
            </a: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fig, </a:t>
            </a:r>
            <a:r>
              <a:rPr lang="en-US" sz="2000" b="0" dirty="0" err="1">
                <a:solidFill>
                  <a:srgbClr val="000000"/>
                </a:solidFill>
                <a:effectLst/>
                <a:latin typeface="Consolas" panose="020B0609020204030204" pitchFamily="49" charset="0"/>
              </a:rPr>
              <a:t>axs</a:t>
            </a:r>
            <a:r>
              <a:rPr lang="en-US" sz="2000" b="0" dirty="0">
                <a:solidFill>
                  <a:srgbClr val="000000"/>
                </a:solidFill>
                <a:effectLst/>
                <a:latin typeface="Consolas" panose="020B0609020204030204" pitchFamily="49" charset="0"/>
              </a:rPr>
              <a:t> = </a:t>
            </a:r>
            <a:r>
              <a:rPr lang="en-US" sz="2000" b="0" dirty="0" err="1">
                <a:solidFill>
                  <a:srgbClr val="000000"/>
                </a:solidFill>
                <a:effectLst/>
                <a:latin typeface="Consolas" panose="020B0609020204030204" pitchFamily="49" charset="0"/>
              </a:rPr>
              <a:t>plt.subplots</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for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i</a:t>
            </a:r>
            <a:r>
              <a:rPr lang="en-US" sz="2000" b="0" dirty="0">
                <a:solidFill>
                  <a:srgbClr val="000000"/>
                </a:solidFill>
                <a:effectLst/>
                <a:latin typeface="Consolas" panose="020B0609020204030204" pitchFamily="49" charset="0"/>
              </a:rPr>
              <a:t>, column </a:t>
            </a:r>
            <a:r>
              <a:rPr lang="en-US" sz="2000" b="0" dirty="0">
                <a:solidFill>
                  <a:srgbClr val="0000FF"/>
                </a:solidFill>
                <a:effectLst/>
                <a:latin typeface="Consolas" panose="020B0609020204030204" pitchFamily="49" charset="0"/>
              </a:rPr>
              <a:t>in</a:t>
            </a:r>
            <a:r>
              <a:rPr lang="en-US" sz="2000" b="0" dirty="0">
                <a:solidFill>
                  <a:srgbClr val="000000"/>
                </a:solidFill>
                <a:effectLst/>
                <a:latin typeface="Consolas" panose="020B0609020204030204" pitchFamily="49" charset="0"/>
              </a:rPr>
              <a:t> enumerate(</a:t>
            </a:r>
            <a:r>
              <a:rPr lang="en-US" sz="2000" b="0" dirty="0" err="1">
                <a:solidFill>
                  <a:srgbClr val="000000"/>
                </a:solidFill>
                <a:effectLst/>
                <a:latin typeface="Consolas" panose="020B0609020204030204" pitchFamily="49" charset="0"/>
              </a:rPr>
              <a:t>d.columns</a:t>
            </a: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    ax = </a:t>
            </a:r>
            <a:r>
              <a:rPr lang="en-US" sz="2000" b="0" dirty="0" err="1">
                <a:solidFill>
                  <a:srgbClr val="000000"/>
                </a:solidFill>
                <a:effectLst/>
                <a:latin typeface="Consolas" panose="020B0609020204030204" pitchFamily="49" charset="0"/>
              </a:rPr>
              <a:t>axs.flatten</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i</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ax.scatter</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X[:,</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X[:,</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c = d[column],</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p>
          <a:p>
            <a:pPr marL="0" indent="0">
              <a:buNone/>
            </a:pP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ax.axis</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'off'</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ax.set_title</a:t>
            </a:r>
            <a:r>
              <a:rPr lang="en-US" sz="2000" b="0" dirty="0">
                <a:solidFill>
                  <a:srgbClr val="000000"/>
                </a:solidFill>
                <a:effectLst/>
                <a:latin typeface="Consolas" panose="020B0609020204030204" pitchFamily="49" charset="0"/>
              </a:rPr>
              <a:t>(column)</a:t>
            </a:r>
          </a:p>
          <a:p>
            <a:pPr marL="0" indent="0">
              <a:buNone/>
            </a:pP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plt.show</a:t>
            </a:r>
            <a:r>
              <a:rPr lang="en-US" sz="2000" b="0" dirty="0">
                <a:solidFill>
                  <a:srgbClr val="000000"/>
                </a:solidFill>
                <a:effectLst/>
                <a:latin typeface="Consolas" panose="020B0609020204030204" pitchFamily="49" charset="0"/>
              </a:rPr>
              <a:t>()    </a:t>
            </a: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cxnSp>
        <p:nvCxnSpPr>
          <p:cNvPr id="2" name="Straight Arrow Connector 1">
            <a:extLst>
              <a:ext uri="{FF2B5EF4-FFF2-40B4-BE49-F238E27FC236}">
                <a16:creationId xmlns:a16="http://schemas.microsoft.com/office/drawing/2014/main" id="{C31C4297-FAC5-6C4C-B0EC-1FB39C4F8207}"/>
              </a:ext>
            </a:extLst>
          </p:cNvPr>
          <p:cNvCxnSpPr>
            <a:cxnSpLocks/>
          </p:cNvCxnSpPr>
          <p:nvPr/>
        </p:nvCxnSpPr>
        <p:spPr>
          <a:xfrm>
            <a:off x="7608168" y="3573016"/>
            <a:ext cx="2088232" cy="0"/>
          </a:xfrm>
          <a:prstGeom prst="straightConnector1">
            <a:avLst/>
          </a:prstGeom>
          <a:ln w="1016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EBB7BE-5B7B-ABD4-BB3B-802A78C5B0AD}"/>
              </a:ext>
            </a:extLst>
          </p:cNvPr>
          <p:cNvCxnSpPr>
            <a:cxnSpLocks/>
          </p:cNvCxnSpPr>
          <p:nvPr/>
        </p:nvCxnSpPr>
        <p:spPr>
          <a:xfrm>
            <a:off x="6528048" y="4869160"/>
            <a:ext cx="0" cy="1988840"/>
          </a:xfrm>
          <a:prstGeom prst="straightConnector1">
            <a:avLst/>
          </a:prstGeom>
          <a:ln w="1016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58EF3E-CC04-9E42-F455-0AF17F00647B}"/>
              </a:ext>
            </a:extLst>
          </p:cNvPr>
          <p:cNvCxnSpPr>
            <a:cxnSpLocks/>
          </p:cNvCxnSpPr>
          <p:nvPr/>
        </p:nvCxnSpPr>
        <p:spPr>
          <a:xfrm flipH="1" flipV="1">
            <a:off x="10171238" y="2924944"/>
            <a:ext cx="1685402" cy="1296144"/>
          </a:xfrm>
          <a:prstGeom prst="straightConnector1">
            <a:avLst/>
          </a:prstGeom>
          <a:ln w="101600">
            <a:solidFill>
              <a:srgbClr val="FFC0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0724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C58626E-4C27-97DB-55C0-1AD747E25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1598D3E1-3C8B-AC5B-D140-C7786E676A07}"/>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X = UMAP().</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(d)</a:t>
            </a: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model = </a:t>
            </a:r>
            <a:r>
              <a:rPr lang="en-US" sz="2000" b="0" err="1">
                <a:solidFill>
                  <a:srgbClr val="000000"/>
                </a:solidFill>
                <a:effectLst/>
                <a:latin typeface="Consolas" panose="020B0609020204030204" pitchFamily="49" charset="0"/>
              </a:rPr>
              <a:t>sklearn.cluster.DBSCAN</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c = </a:t>
            </a:r>
            <a:r>
              <a:rPr lang="en-US" sz="2000" b="0" err="1">
                <a:solidFill>
                  <a:srgbClr val="000000"/>
                </a:solidFill>
                <a:effectLst/>
                <a:latin typeface="Consolas" panose="020B0609020204030204" pitchFamily="49" charset="0"/>
              </a:rPr>
              <a:t>model.fit</a:t>
            </a:r>
            <a:r>
              <a:rPr lang="en-US" sz="2000" b="0">
                <a:solidFill>
                  <a:srgbClr val="000000"/>
                </a:solidFill>
                <a:effectLst/>
                <a:latin typeface="Consolas" panose="020B0609020204030204" pitchFamily="49" charset="0"/>
              </a:rPr>
              <a:t>(X).labels_</a:t>
            </a:r>
          </a:p>
          <a:p>
            <a:pPr marL="0" indent="0">
              <a:buNone/>
            </a:pPr>
            <a:endParaRPr lang="en-US" sz="2000" b="0">
              <a:solidFill>
                <a:srgbClr val="000000"/>
              </a:solidFill>
              <a:effectLst/>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plt.scatter</a:t>
            </a: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0</a:t>
            </a: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 c=c )</a:t>
            </a: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329496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9776-5601-F5C1-87E9-7C4DCCE46554}"/>
              </a:ext>
            </a:extLst>
          </p:cNvPr>
          <p:cNvSpPr>
            <a:spLocks noGrp="1"/>
          </p:cNvSpPr>
          <p:nvPr>
            <p:ph type="title"/>
          </p:nvPr>
        </p:nvSpPr>
        <p:spPr/>
        <p:txBody>
          <a:bodyPr/>
          <a:lstStyle/>
          <a:p>
            <a:r>
              <a:rPr lang="en-US"/>
              <a:t>Matplotlib</a:t>
            </a:r>
            <a:endParaRPr lang="en-AE"/>
          </a:p>
        </p:txBody>
      </p:sp>
      <p:pic>
        <p:nvPicPr>
          <p:cNvPr id="165890" name="Picture 2">
            <a:extLst>
              <a:ext uri="{FF2B5EF4-FFF2-40B4-BE49-F238E27FC236}">
                <a16:creationId xmlns:a16="http://schemas.microsoft.com/office/drawing/2014/main" id="{A2B672CE-E1B2-23BA-9AEC-9BA6A86C4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0848"/>
            <a:ext cx="12192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54186E-1BB5-9DF1-8A0B-5FAC2D3A0EB6}"/>
              </a:ext>
            </a:extLst>
          </p:cNvPr>
          <p:cNvSpPr txBox="1"/>
          <p:nvPr/>
        </p:nvSpPr>
        <p:spPr>
          <a:xfrm>
            <a:off x="695400" y="1343818"/>
            <a:ext cx="2937022" cy="769441"/>
          </a:xfrm>
          <a:prstGeom prst="rect">
            <a:avLst/>
          </a:prstGeom>
          <a:noFill/>
        </p:spPr>
        <p:txBody>
          <a:bodyPr wrap="none" rtlCol="0">
            <a:spAutoFit/>
          </a:bodyPr>
          <a:lstStyle/>
          <a:p>
            <a:r>
              <a:rPr lang="en-US" sz="4400"/>
              <a:t>histogram</a:t>
            </a:r>
            <a:endParaRPr lang="en-AE" sz="4400"/>
          </a:p>
        </p:txBody>
      </p:sp>
      <p:sp>
        <p:nvSpPr>
          <p:cNvPr id="5" name="TextBox 4">
            <a:extLst>
              <a:ext uri="{FF2B5EF4-FFF2-40B4-BE49-F238E27FC236}">
                <a16:creationId xmlns:a16="http://schemas.microsoft.com/office/drawing/2014/main" id="{93DDB3BC-1B7D-9DB2-7458-4037839C38D5}"/>
              </a:ext>
            </a:extLst>
          </p:cNvPr>
          <p:cNvSpPr txBox="1"/>
          <p:nvPr/>
        </p:nvSpPr>
        <p:spPr>
          <a:xfrm>
            <a:off x="4540253" y="1343818"/>
            <a:ext cx="3188693" cy="769441"/>
          </a:xfrm>
          <a:prstGeom prst="rect">
            <a:avLst/>
          </a:prstGeom>
          <a:noFill/>
        </p:spPr>
        <p:txBody>
          <a:bodyPr wrap="none" rtlCol="0">
            <a:spAutoFit/>
          </a:bodyPr>
          <a:lstStyle/>
          <a:p>
            <a:r>
              <a:rPr lang="en-US" sz="4400"/>
              <a:t>scatter plot</a:t>
            </a:r>
            <a:endParaRPr lang="en-AE" sz="4400"/>
          </a:p>
        </p:txBody>
      </p:sp>
      <p:sp>
        <p:nvSpPr>
          <p:cNvPr id="6" name="TextBox 5">
            <a:extLst>
              <a:ext uri="{FF2B5EF4-FFF2-40B4-BE49-F238E27FC236}">
                <a16:creationId xmlns:a16="http://schemas.microsoft.com/office/drawing/2014/main" id="{AD1DD633-8FBF-94CC-10E9-3AB9C7A030F5}"/>
              </a:ext>
            </a:extLst>
          </p:cNvPr>
          <p:cNvSpPr txBox="1"/>
          <p:nvPr/>
        </p:nvSpPr>
        <p:spPr>
          <a:xfrm>
            <a:off x="8636776" y="1343818"/>
            <a:ext cx="2715808" cy="769441"/>
          </a:xfrm>
          <a:prstGeom prst="rect">
            <a:avLst/>
          </a:prstGeom>
          <a:noFill/>
        </p:spPr>
        <p:txBody>
          <a:bodyPr wrap="none" rtlCol="0">
            <a:spAutoFit/>
          </a:bodyPr>
          <a:lstStyle/>
          <a:p>
            <a:r>
              <a:rPr lang="en-US" sz="4400"/>
              <a:t>line chart</a:t>
            </a:r>
            <a:endParaRPr lang="en-AE" sz="4400"/>
          </a:p>
        </p:txBody>
      </p:sp>
      <p:sp>
        <p:nvSpPr>
          <p:cNvPr id="7" name="Content Placeholder 2">
            <a:extLst>
              <a:ext uri="{FF2B5EF4-FFF2-40B4-BE49-F238E27FC236}">
                <a16:creationId xmlns:a16="http://schemas.microsoft.com/office/drawing/2014/main" id="{A084F235-46B8-7534-DA7D-F663B972A1B0}"/>
              </a:ext>
            </a:extLst>
          </p:cNvPr>
          <p:cNvSpPr txBox="1">
            <a:spLocks/>
          </p:cNvSpPr>
          <p:nvPr/>
        </p:nvSpPr>
        <p:spPr>
          <a:xfrm>
            <a:off x="-1" y="6223398"/>
            <a:ext cx="12191999" cy="6346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plt.hist</a:t>
            </a:r>
            <a:r>
              <a:rPr lang="en-US" sz="2000" b="0">
                <a:solidFill>
                  <a:srgbClr val="000000"/>
                </a:solidFill>
                <a:effectLst/>
                <a:latin typeface="Consolas" panose="020B0609020204030204" pitchFamily="49" charset="0"/>
              </a:rPr>
              <a:t>(x)</a:t>
            </a:r>
            <a:r>
              <a:rPr lang="en-US" sz="2000">
                <a:solidFill>
                  <a:srgbClr val="000000"/>
                </a:solidFill>
                <a:latin typeface="Consolas" panose="020B0609020204030204" pitchFamily="49" charset="0"/>
              </a:rPr>
              <a:t>              </a:t>
            </a:r>
            <a:r>
              <a:rPr lang="en-US" sz="2000" b="0" err="1">
                <a:solidFill>
                  <a:srgbClr val="000000"/>
                </a:solidFill>
                <a:effectLst/>
                <a:latin typeface="Consolas" panose="020B0609020204030204" pitchFamily="49" charset="0"/>
              </a:rPr>
              <a:t>plt.scatter</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x,y</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plt.plot</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x,y</a:t>
            </a:r>
            <a:r>
              <a:rPr lang="en-US" sz="2000" b="0">
                <a:solidFill>
                  <a:srgbClr val="000000"/>
                </a:solidFill>
                <a:effectLst/>
                <a:latin typeface="Consolas" panose="020B0609020204030204" pitchFamily="49" charset="0"/>
              </a:rPr>
              <a:t>)</a:t>
            </a:r>
            <a:endParaRPr lang="en-AE" sz="2000"/>
          </a:p>
        </p:txBody>
      </p:sp>
    </p:spTree>
    <p:extLst>
      <p:ext uri="{BB962C8B-B14F-4D97-AF65-F5344CB8AC3E}">
        <p14:creationId xmlns:p14="http://schemas.microsoft.com/office/powerpoint/2010/main" val="37053469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Time Series</a:t>
            </a:r>
            <a:endParaRPr lang="en-AE" sz="13000"/>
          </a:p>
        </p:txBody>
      </p:sp>
    </p:spTree>
    <p:extLst>
      <p:ext uri="{BB962C8B-B14F-4D97-AF65-F5344CB8AC3E}">
        <p14:creationId xmlns:p14="http://schemas.microsoft.com/office/powerpoint/2010/main" val="19093729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A8DB-B6F7-04B9-E5F1-5889737BFBF8}"/>
              </a:ext>
            </a:extLst>
          </p:cNvPr>
          <p:cNvSpPr>
            <a:spLocks noGrp="1"/>
          </p:cNvSpPr>
          <p:nvPr>
            <p:ph type="title"/>
          </p:nvPr>
        </p:nvSpPr>
        <p:spPr/>
        <p:txBody>
          <a:bodyPr/>
          <a:lstStyle/>
          <a:p>
            <a:r>
              <a:rPr lang="en-US"/>
              <a:t>Time Series</a:t>
            </a:r>
            <a:endParaRPr lang="en-AE"/>
          </a:p>
        </p:txBody>
      </p:sp>
      <p:sp>
        <p:nvSpPr>
          <p:cNvPr id="3" name="Content Placeholder 2">
            <a:extLst>
              <a:ext uri="{FF2B5EF4-FFF2-40B4-BE49-F238E27FC236}">
                <a16:creationId xmlns:a16="http://schemas.microsoft.com/office/drawing/2014/main" id="{56C46B0D-FDBC-7CE6-8188-1F4A549867FA}"/>
              </a:ext>
            </a:extLst>
          </p:cNvPr>
          <p:cNvSpPr>
            <a:spLocks noGrp="1"/>
          </p:cNvSpPr>
          <p:nvPr>
            <p:ph idx="1"/>
          </p:nvPr>
        </p:nvSpPr>
        <p:spPr/>
        <p:txBody>
          <a:bodyPr/>
          <a:lstStyle/>
          <a:p>
            <a:r>
              <a:rPr lang="en-US"/>
              <a:t>Bivariate data, where one of the variables is time.</a:t>
            </a:r>
            <a:endParaRPr lang="en-AE"/>
          </a:p>
        </p:txBody>
      </p:sp>
      <p:pic>
        <p:nvPicPr>
          <p:cNvPr id="5" name="Picture 4">
            <a:extLst>
              <a:ext uri="{FF2B5EF4-FFF2-40B4-BE49-F238E27FC236}">
                <a16:creationId xmlns:a16="http://schemas.microsoft.com/office/drawing/2014/main" id="{0423E8CE-C3BE-13A8-2BA5-7EE6226B2313}"/>
              </a:ext>
            </a:extLst>
          </p:cNvPr>
          <p:cNvPicPr>
            <a:picLocks noChangeAspect="1"/>
          </p:cNvPicPr>
          <p:nvPr/>
        </p:nvPicPr>
        <p:blipFill>
          <a:blip r:embed="rId2"/>
          <a:stretch>
            <a:fillRect/>
          </a:stretch>
        </p:blipFill>
        <p:spPr>
          <a:xfrm>
            <a:off x="1919537" y="2492896"/>
            <a:ext cx="2716780" cy="4346849"/>
          </a:xfrm>
          <a:prstGeom prst="rect">
            <a:avLst/>
          </a:prstGeom>
        </p:spPr>
      </p:pic>
      <p:pic>
        <p:nvPicPr>
          <p:cNvPr id="168962" name="Picture 2">
            <a:extLst>
              <a:ext uri="{FF2B5EF4-FFF2-40B4-BE49-F238E27FC236}">
                <a16:creationId xmlns:a16="http://schemas.microsoft.com/office/drawing/2014/main" id="{B154B7C8-4AD9-E5AC-D089-A0B50C754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847" y="2647054"/>
            <a:ext cx="7372077" cy="421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341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Problems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a:xfrm>
            <a:off x="-1" y="1529542"/>
            <a:ext cx="12191999" cy="5310203"/>
          </a:xfrm>
        </p:spPr>
        <p:txBody>
          <a:bodyPr/>
          <a:lstStyle/>
          <a:p>
            <a:r>
              <a:rPr lang="en-US" dirty="0"/>
              <a:t>Same as for univariate data</a:t>
            </a:r>
          </a:p>
          <a:p>
            <a:r>
              <a:rPr lang="en-US" dirty="0"/>
              <a:t>Suspicious values: repetitions, anomalies, jumps</a:t>
            </a:r>
          </a:p>
          <a:p>
            <a:r>
              <a:rPr lang="en-US" dirty="0"/>
              <a:t>Non-stationarity</a:t>
            </a:r>
          </a:p>
          <a:p>
            <a:r>
              <a:rPr lang="en-US" dirty="0"/>
              <a:t>Irregular sampling</a:t>
            </a:r>
            <a:endParaRPr lang="en-AE" dirty="0"/>
          </a:p>
        </p:txBody>
      </p:sp>
    </p:spTree>
    <p:extLst>
      <p:ext uri="{BB962C8B-B14F-4D97-AF65-F5344CB8AC3E}">
        <p14:creationId xmlns:p14="http://schemas.microsoft.com/office/powerpoint/2010/main" val="8634546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a:extLst>
              <a:ext uri="{FF2B5EF4-FFF2-40B4-BE49-F238E27FC236}">
                <a16:creationId xmlns:a16="http://schemas.microsoft.com/office/drawing/2014/main" id="{98CFCF74-42A9-5AF7-3752-BA8652473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1822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a:extLst>
              <a:ext uri="{FF2B5EF4-FFF2-40B4-BE49-F238E27FC236}">
                <a16:creationId xmlns:a16="http://schemas.microsoft.com/office/drawing/2014/main" id="{532935E6-76C2-153E-5551-C75521C23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3154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a:extLst>
              <a:ext uri="{FF2B5EF4-FFF2-40B4-BE49-F238E27FC236}">
                <a16:creationId xmlns:a16="http://schemas.microsoft.com/office/drawing/2014/main" id="{7E2D7CDB-E76F-A224-BCF5-DE5BEF222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693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a:extLst>
              <a:ext uri="{FF2B5EF4-FFF2-40B4-BE49-F238E27FC236}">
                <a16:creationId xmlns:a16="http://schemas.microsoft.com/office/drawing/2014/main" id="{BE0B48E0-6113-4913-74F3-E4B58E916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7813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75273463-BC7A-6A8D-38F3-DCD336DED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4737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B443269-A307-F1F4-1CF7-7D311EE1F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0036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a:extLst>
              <a:ext uri="{FF2B5EF4-FFF2-40B4-BE49-F238E27FC236}">
                <a16:creationId xmlns:a16="http://schemas.microsoft.com/office/drawing/2014/main" id="{E1164628-5D35-93C2-293A-A386EDAFA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078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9776-5601-F5C1-87E9-7C4DCCE46554}"/>
              </a:ext>
            </a:extLst>
          </p:cNvPr>
          <p:cNvSpPr>
            <a:spLocks noGrp="1"/>
          </p:cNvSpPr>
          <p:nvPr>
            <p:ph type="title"/>
          </p:nvPr>
        </p:nvSpPr>
        <p:spPr/>
        <p:txBody>
          <a:bodyPr/>
          <a:lstStyle/>
          <a:p>
            <a:r>
              <a:rPr lang="en-US"/>
              <a:t>Pandas</a:t>
            </a:r>
            <a:endParaRPr lang="en-AE"/>
          </a:p>
        </p:txBody>
      </p:sp>
      <p:pic>
        <p:nvPicPr>
          <p:cNvPr id="165890" name="Picture 2">
            <a:extLst>
              <a:ext uri="{FF2B5EF4-FFF2-40B4-BE49-F238E27FC236}">
                <a16:creationId xmlns:a16="http://schemas.microsoft.com/office/drawing/2014/main" id="{A2B672CE-E1B2-23BA-9AEC-9BA6A86C4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0848"/>
            <a:ext cx="12192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54186E-1BB5-9DF1-8A0B-5FAC2D3A0EB6}"/>
              </a:ext>
            </a:extLst>
          </p:cNvPr>
          <p:cNvSpPr txBox="1"/>
          <p:nvPr/>
        </p:nvSpPr>
        <p:spPr>
          <a:xfrm>
            <a:off x="695400" y="1343818"/>
            <a:ext cx="2937022" cy="769441"/>
          </a:xfrm>
          <a:prstGeom prst="rect">
            <a:avLst/>
          </a:prstGeom>
          <a:noFill/>
        </p:spPr>
        <p:txBody>
          <a:bodyPr wrap="none" rtlCol="0">
            <a:spAutoFit/>
          </a:bodyPr>
          <a:lstStyle/>
          <a:p>
            <a:r>
              <a:rPr lang="en-US" sz="4400"/>
              <a:t>histogram</a:t>
            </a:r>
            <a:endParaRPr lang="en-AE" sz="4400"/>
          </a:p>
        </p:txBody>
      </p:sp>
      <p:sp>
        <p:nvSpPr>
          <p:cNvPr id="5" name="TextBox 4">
            <a:extLst>
              <a:ext uri="{FF2B5EF4-FFF2-40B4-BE49-F238E27FC236}">
                <a16:creationId xmlns:a16="http://schemas.microsoft.com/office/drawing/2014/main" id="{93DDB3BC-1B7D-9DB2-7458-4037839C38D5}"/>
              </a:ext>
            </a:extLst>
          </p:cNvPr>
          <p:cNvSpPr txBox="1"/>
          <p:nvPr/>
        </p:nvSpPr>
        <p:spPr>
          <a:xfrm>
            <a:off x="4540253" y="1343818"/>
            <a:ext cx="3188693" cy="769441"/>
          </a:xfrm>
          <a:prstGeom prst="rect">
            <a:avLst/>
          </a:prstGeom>
          <a:noFill/>
        </p:spPr>
        <p:txBody>
          <a:bodyPr wrap="none" rtlCol="0">
            <a:spAutoFit/>
          </a:bodyPr>
          <a:lstStyle/>
          <a:p>
            <a:r>
              <a:rPr lang="en-US" sz="4400"/>
              <a:t>scatter plot</a:t>
            </a:r>
            <a:endParaRPr lang="en-AE" sz="4400"/>
          </a:p>
        </p:txBody>
      </p:sp>
      <p:sp>
        <p:nvSpPr>
          <p:cNvPr id="6" name="TextBox 5">
            <a:extLst>
              <a:ext uri="{FF2B5EF4-FFF2-40B4-BE49-F238E27FC236}">
                <a16:creationId xmlns:a16="http://schemas.microsoft.com/office/drawing/2014/main" id="{AD1DD633-8FBF-94CC-10E9-3AB9C7A030F5}"/>
              </a:ext>
            </a:extLst>
          </p:cNvPr>
          <p:cNvSpPr txBox="1"/>
          <p:nvPr/>
        </p:nvSpPr>
        <p:spPr>
          <a:xfrm>
            <a:off x="8636776" y="1343818"/>
            <a:ext cx="2715808" cy="769441"/>
          </a:xfrm>
          <a:prstGeom prst="rect">
            <a:avLst/>
          </a:prstGeom>
          <a:noFill/>
        </p:spPr>
        <p:txBody>
          <a:bodyPr wrap="none" rtlCol="0">
            <a:spAutoFit/>
          </a:bodyPr>
          <a:lstStyle/>
          <a:p>
            <a:r>
              <a:rPr lang="en-US" sz="4400"/>
              <a:t>line chart</a:t>
            </a:r>
            <a:endParaRPr lang="en-AE" sz="4400"/>
          </a:p>
        </p:txBody>
      </p:sp>
      <p:sp>
        <p:nvSpPr>
          <p:cNvPr id="7" name="Content Placeholder 2">
            <a:extLst>
              <a:ext uri="{FF2B5EF4-FFF2-40B4-BE49-F238E27FC236}">
                <a16:creationId xmlns:a16="http://schemas.microsoft.com/office/drawing/2014/main" id="{A084F235-46B8-7534-DA7D-F663B972A1B0}"/>
              </a:ext>
            </a:extLst>
          </p:cNvPr>
          <p:cNvSpPr txBox="1">
            <a:spLocks/>
          </p:cNvSpPr>
          <p:nvPr/>
        </p:nvSpPr>
        <p:spPr>
          <a:xfrm>
            <a:off x="-1" y="6223398"/>
            <a:ext cx="12191999" cy="6346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x.plot.hist</a:t>
            </a:r>
            <a:r>
              <a:rPr lang="en-US" sz="2000" b="0">
                <a:solidFill>
                  <a:srgbClr val="000000"/>
                </a:solidFill>
                <a:effectLst/>
                <a:latin typeface="Consolas" panose="020B0609020204030204" pitchFamily="49" charset="0"/>
              </a:rPr>
              <a:t>(x)</a:t>
            </a:r>
            <a:r>
              <a:rPr lang="en-US" sz="2000">
                <a:solidFill>
                  <a:srgbClr val="000000"/>
                </a:solidFill>
                <a:latin typeface="Consolas" panose="020B0609020204030204" pitchFamily="49" charset="0"/>
              </a:rPr>
              <a:t>          </a:t>
            </a:r>
            <a:r>
              <a:rPr lang="en-US" sz="2000" err="1">
                <a:solidFill>
                  <a:srgbClr val="000000"/>
                </a:solidFill>
                <a:latin typeface="Consolas" panose="020B0609020204030204" pitchFamily="49" charset="0"/>
              </a:rPr>
              <a:t>d.plot.</a:t>
            </a:r>
            <a:r>
              <a:rPr lang="en-US" sz="2000" b="0" err="1">
                <a:solidFill>
                  <a:srgbClr val="000000"/>
                </a:solidFill>
                <a:effectLst/>
                <a:latin typeface="Consolas" panose="020B0609020204030204" pitchFamily="49" charset="0"/>
              </a:rPr>
              <a:t>scatter</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x","y</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x.plot</a:t>
            </a:r>
            <a:r>
              <a:rPr lang="en-US" sz="2000" b="0">
                <a:solidFill>
                  <a:srgbClr val="000000"/>
                </a:solidFill>
                <a:effectLst/>
                <a:latin typeface="Consolas" panose="020B0609020204030204" pitchFamily="49" charset="0"/>
              </a:rPr>
              <a:t>()</a:t>
            </a:r>
            <a:endParaRPr lang="en-AE" sz="2000"/>
          </a:p>
        </p:txBody>
      </p:sp>
    </p:spTree>
    <p:extLst>
      <p:ext uri="{BB962C8B-B14F-4D97-AF65-F5344CB8AC3E}">
        <p14:creationId xmlns:p14="http://schemas.microsoft.com/office/powerpoint/2010/main" val="15626328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a:extLst>
              <a:ext uri="{FF2B5EF4-FFF2-40B4-BE49-F238E27FC236}">
                <a16:creationId xmlns:a16="http://schemas.microsoft.com/office/drawing/2014/main" id="{20A293A6-4639-BC5D-DD13-6EE064165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1323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a:extLst>
              <a:ext uri="{FF2B5EF4-FFF2-40B4-BE49-F238E27FC236}">
                <a16:creationId xmlns:a16="http://schemas.microsoft.com/office/drawing/2014/main" id="{BD2CBB15-C027-7200-F6A1-D18F1A74A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3435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4">
            <a:extLst>
              <a:ext uri="{FF2B5EF4-FFF2-40B4-BE49-F238E27FC236}">
                <a16:creationId xmlns:a16="http://schemas.microsoft.com/office/drawing/2014/main" id="{DCC4879A-B38F-2269-9141-0CF66E11C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156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a:extLst>
              <a:ext uri="{FF2B5EF4-FFF2-40B4-BE49-F238E27FC236}">
                <a16:creationId xmlns:a16="http://schemas.microsoft.com/office/drawing/2014/main" id="{653EB47B-45A4-8767-188D-B9DA9FE4A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8902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a:extLst>
              <a:ext uri="{FF2B5EF4-FFF2-40B4-BE49-F238E27FC236}">
                <a16:creationId xmlns:a16="http://schemas.microsoft.com/office/drawing/2014/main" id="{AD061DAA-52D4-D1BB-3041-07470E6FF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4125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a:extLst>
              <a:ext uri="{FF2B5EF4-FFF2-40B4-BE49-F238E27FC236}">
                <a16:creationId xmlns:a16="http://schemas.microsoft.com/office/drawing/2014/main" id="{D55D3EC8-FA03-D28C-2DA1-F952127A9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3775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a:extLst>
              <a:ext uri="{FF2B5EF4-FFF2-40B4-BE49-F238E27FC236}">
                <a16:creationId xmlns:a16="http://schemas.microsoft.com/office/drawing/2014/main" id="{4B9BADED-72B6-E5B8-0452-80AF91EB0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3504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4">
            <a:extLst>
              <a:ext uri="{FF2B5EF4-FFF2-40B4-BE49-F238E27FC236}">
                <a16:creationId xmlns:a16="http://schemas.microsoft.com/office/drawing/2014/main" id="{AD65C860-362C-2124-FE3C-DB3DDC46C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138"/>
            <a:ext cx="1219200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420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Numbers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dirty="0"/>
              <a:t>Same as for univariate data</a:t>
            </a:r>
          </a:p>
        </p:txBody>
      </p:sp>
    </p:spTree>
    <p:extLst>
      <p:ext uri="{BB962C8B-B14F-4D97-AF65-F5344CB8AC3E}">
        <p14:creationId xmlns:p14="http://schemas.microsoft.com/office/powerpoint/2010/main" val="36374822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Numbers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dirty="0"/>
              <a:t>Same as for univariate data</a:t>
            </a:r>
          </a:p>
          <a:p>
            <a:r>
              <a:rPr lang="en-US" dirty="0"/>
              <a:t>Auto-correlation: Cor(</a:t>
            </a:r>
            <a:r>
              <a:rPr lang="en-US" dirty="0" err="1"/>
              <a:t>xₜ,x</a:t>
            </a:r>
            <a:r>
              <a:rPr lang="en-US" dirty="0"/>
              <a:t>ₜ₊ₖ)</a:t>
            </a:r>
          </a:p>
        </p:txBody>
      </p:sp>
      <p:pic>
        <p:nvPicPr>
          <p:cNvPr id="5" name="Picture 4">
            <a:extLst>
              <a:ext uri="{FF2B5EF4-FFF2-40B4-BE49-F238E27FC236}">
                <a16:creationId xmlns:a16="http://schemas.microsoft.com/office/drawing/2014/main" id="{73740001-C018-E3E2-9ECE-C33B44E8195F}"/>
              </a:ext>
            </a:extLst>
          </p:cNvPr>
          <p:cNvPicPr>
            <a:picLocks noChangeAspect="1"/>
          </p:cNvPicPr>
          <p:nvPr/>
        </p:nvPicPr>
        <p:blipFill>
          <a:blip r:embed="rId2"/>
          <a:stretch>
            <a:fillRect/>
          </a:stretch>
        </p:blipFill>
        <p:spPr>
          <a:xfrm>
            <a:off x="8246321" y="199574"/>
            <a:ext cx="3343742" cy="6458851"/>
          </a:xfrm>
          <a:prstGeom prst="rect">
            <a:avLst/>
          </a:prstGeom>
        </p:spPr>
      </p:pic>
    </p:spTree>
    <p:extLst>
      <p:ext uri="{BB962C8B-B14F-4D97-AF65-F5344CB8AC3E}">
        <p14:creationId xmlns:p14="http://schemas.microsoft.com/office/powerpoint/2010/main" val="2097624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9776-5601-F5C1-87E9-7C4DCCE46554}"/>
              </a:ext>
            </a:extLst>
          </p:cNvPr>
          <p:cNvSpPr>
            <a:spLocks noGrp="1"/>
          </p:cNvSpPr>
          <p:nvPr>
            <p:ph type="title"/>
          </p:nvPr>
        </p:nvSpPr>
        <p:spPr/>
        <p:txBody>
          <a:bodyPr/>
          <a:lstStyle/>
          <a:p>
            <a:r>
              <a:rPr lang="en-US"/>
              <a:t>Seaborn</a:t>
            </a:r>
            <a:endParaRPr lang="en-AE"/>
          </a:p>
        </p:txBody>
      </p:sp>
      <p:sp>
        <p:nvSpPr>
          <p:cNvPr id="4" name="TextBox 3">
            <a:extLst>
              <a:ext uri="{FF2B5EF4-FFF2-40B4-BE49-F238E27FC236}">
                <a16:creationId xmlns:a16="http://schemas.microsoft.com/office/drawing/2014/main" id="{9654186E-1BB5-9DF1-8A0B-5FAC2D3A0EB6}"/>
              </a:ext>
            </a:extLst>
          </p:cNvPr>
          <p:cNvSpPr txBox="1"/>
          <p:nvPr/>
        </p:nvSpPr>
        <p:spPr>
          <a:xfrm>
            <a:off x="695400" y="1343818"/>
            <a:ext cx="2937022" cy="769441"/>
          </a:xfrm>
          <a:prstGeom prst="rect">
            <a:avLst/>
          </a:prstGeom>
          <a:noFill/>
        </p:spPr>
        <p:txBody>
          <a:bodyPr wrap="none" rtlCol="0">
            <a:spAutoFit/>
          </a:bodyPr>
          <a:lstStyle/>
          <a:p>
            <a:r>
              <a:rPr lang="en-US" sz="4400"/>
              <a:t>histogram</a:t>
            </a:r>
            <a:endParaRPr lang="en-AE" sz="4400"/>
          </a:p>
        </p:txBody>
      </p:sp>
      <p:sp>
        <p:nvSpPr>
          <p:cNvPr id="5" name="TextBox 4">
            <a:extLst>
              <a:ext uri="{FF2B5EF4-FFF2-40B4-BE49-F238E27FC236}">
                <a16:creationId xmlns:a16="http://schemas.microsoft.com/office/drawing/2014/main" id="{93DDB3BC-1B7D-9DB2-7458-4037839C38D5}"/>
              </a:ext>
            </a:extLst>
          </p:cNvPr>
          <p:cNvSpPr txBox="1"/>
          <p:nvPr/>
        </p:nvSpPr>
        <p:spPr>
          <a:xfrm>
            <a:off x="4540253" y="1343818"/>
            <a:ext cx="3188693" cy="769441"/>
          </a:xfrm>
          <a:prstGeom prst="rect">
            <a:avLst/>
          </a:prstGeom>
          <a:noFill/>
        </p:spPr>
        <p:txBody>
          <a:bodyPr wrap="none" rtlCol="0">
            <a:spAutoFit/>
          </a:bodyPr>
          <a:lstStyle/>
          <a:p>
            <a:r>
              <a:rPr lang="en-US" sz="4400"/>
              <a:t>scatter plot</a:t>
            </a:r>
            <a:endParaRPr lang="en-AE" sz="4400"/>
          </a:p>
        </p:txBody>
      </p:sp>
      <p:sp>
        <p:nvSpPr>
          <p:cNvPr id="6" name="TextBox 5">
            <a:extLst>
              <a:ext uri="{FF2B5EF4-FFF2-40B4-BE49-F238E27FC236}">
                <a16:creationId xmlns:a16="http://schemas.microsoft.com/office/drawing/2014/main" id="{AD1DD633-8FBF-94CC-10E9-3AB9C7A030F5}"/>
              </a:ext>
            </a:extLst>
          </p:cNvPr>
          <p:cNvSpPr txBox="1"/>
          <p:nvPr/>
        </p:nvSpPr>
        <p:spPr>
          <a:xfrm>
            <a:off x="8636776" y="1343818"/>
            <a:ext cx="2715808" cy="769441"/>
          </a:xfrm>
          <a:prstGeom prst="rect">
            <a:avLst/>
          </a:prstGeom>
          <a:noFill/>
        </p:spPr>
        <p:txBody>
          <a:bodyPr wrap="none" rtlCol="0">
            <a:spAutoFit/>
          </a:bodyPr>
          <a:lstStyle/>
          <a:p>
            <a:r>
              <a:rPr lang="en-US" sz="4400"/>
              <a:t>line chart</a:t>
            </a:r>
            <a:endParaRPr lang="en-AE" sz="4400"/>
          </a:p>
        </p:txBody>
      </p:sp>
      <p:sp>
        <p:nvSpPr>
          <p:cNvPr id="7" name="Content Placeholder 2">
            <a:extLst>
              <a:ext uri="{FF2B5EF4-FFF2-40B4-BE49-F238E27FC236}">
                <a16:creationId xmlns:a16="http://schemas.microsoft.com/office/drawing/2014/main" id="{A084F235-46B8-7534-DA7D-F663B972A1B0}"/>
              </a:ext>
            </a:extLst>
          </p:cNvPr>
          <p:cNvSpPr txBox="1">
            <a:spLocks/>
          </p:cNvSpPr>
          <p:nvPr/>
        </p:nvSpPr>
        <p:spPr>
          <a:xfrm>
            <a:off x="-1" y="6223398"/>
            <a:ext cx="12191999" cy="6346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sns.histplot</a:t>
            </a:r>
            <a:r>
              <a:rPr lang="en-US" sz="2000" b="0">
                <a:solidFill>
                  <a:srgbClr val="000000"/>
                </a:solidFill>
                <a:effectLst/>
                <a:latin typeface="Consolas" panose="020B0609020204030204" pitchFamily="49" charset="0"/>
              </a:rPr>
              <a:t>(x)</a:t>
            </a:r>
            <a:r>
              <a:rPr lang="en-US" sz="2000">
                <a:solidFill>
                  <a:srgbClr val="000000"/>
                </a:solidFill>
                <a:latin typeface="Consolas" panose="020B0609020204030204" pitchFamily="49" charset="0"/>
              </a:rPr>
              <a:t>     </a:t>
            </a:r>
            <a:r>
              <a:rPr lang="en-US" sz="2000" err="1">
                <a:solidFill>
                  <a:srgbClr val="000000"/>
                </a:solidFill>
                <a:latin typeface="Consolas" panose="020B0609020204030204" pitchFamily="49" charset="0"/>
              </a:rPr>
              <a:t>sns.s</a:t>
            </a:r>
            <a:r>
              <a:rPr lang="en-US" sz="2000" b="0" err="1">
                <a:solidFill>
                  <a:srgbClr val="000000"/>
                </a:solidFill>
                <a:effectLst/>
                <a:latin typeface="Consolas" panose="020B0609020204030204" pitchFamily="49" charset="0"/>
              </a:rPr>
              <a:t>catterplot</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d,x</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x",y</a:t>
            </a:r>
            <a:r>
              <a:rPr lang="en-US" sz="2000" b="0">
                <a:solidFill>
                  <a:srgbClr val="000000"/>
                </a:solidFill>
                <a:effectLst/>
                <a:latin typeface="Consolas" panose="020B0609020204030204" pitchFamily="49" charset="0"/>
              </a:rPr>
              <a:t>="y")       </a:t>
            </a:r>
            <a:r>
              <a:rPr lang="en-US" sz="2000" b="0" err="1">
                <a:solidFill>
                  <a:srgbClr val="000000"/>
                </a:solidFill>
                <a:effectLst/>
                <a:latin typeface="Consolas" panose="020B0609020204030204" pitchFamily="49" charset="0"/>
              </a:rPr>
              <a:t>sns.lineplot</a:t>
            </a:r>
            <a:r>
              <a:rPr lang="en-US" sz="2000" b="0">
                <a:solidFill>
                  <a:srgbClr val="000000"/>
                </a:solidFill>
                <a:effectLst/>
                <a:latin typeface="Consolas" panose="020B0609020204030204" pitchFamily="49" charset="0"/>
              </a:rPr>
              <a:t>(x)</a:t>
            </a:r>
            <a:endParaRPr lang="en-AE" sz="2000"/>
          </a:p>
        </p:txBody>
      </p:sp>
      <p:pic>
        <p:nvPicPr>
          <p:cNvPr id="166916" name="Picture 4">
            <a:extLst>
              <a:ext uri="{FF2B5EF4-FFF2-40B4-BE49-F238E27FC236}">
                <a16:creationId xmlns:a16="http://schemas.microsoft.com/office/drawing/2014/main" id="{996B7053-E7B3-492D-C254-1FD9E691B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2059573"/>
            <a:ext cx="12192000" cy="416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6096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a:extLst>
              <a:ext uri="{FF2B5EF4-FFF2-40B4-BE49-F238E27FC236}">
                <a16:creationId xmlns:a16="http://schemas.microsoft.com/office/drawing/2014/main" id="{ECA4C867-C84B-14B5-7F55-6AA8100B5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6200"/>
            <a:ext cx="12192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A4DA43-106F-EB1D-A997-C69435D9A08C}"/>
              </a:ext>
            </a:extLst>
          </p:cNvPr>
          <p:cNvSpPr txBox="1"/>
          <p:nvPr/>
        </p:nvSpPr>
        <p:spPr>
          <a:xfrm>
            <a:off x="9336360" y="1116033"/>
            <a:ext cx="774571" cy="584775"/>
          </a:xfrm>
          <a:prstGeom prst="rect">
            <a:avLst/>
          </a:prstGeom>
          <a:noFill/>
        </p:spPr>
        <p:txBody>
          <a:bodyPr wrap="none" rtlCol="0">
            <a:spAutoFit/>
          </a:bodyPr>
          <a:lstStyle/>
          <a:p>
            <a:r>
              <a:rPr lang="en-US" sz="3200" i="1"/>
              <a:t>x</a:t>
            </a:r>
            <a:r>
              <a:rPr lang="en-US" sz="3200" i="1" baseline="-25000"/>
              <a:t>t</a:t>
            </a:r>
            <a:r>
              <a:rPr lang="en-US" sz="3200" baseline="-25000"/>
              <a:t>+1</a:t>
            </a:r>
            <a:endParaRPr lang="en-AE" sz="3200" baseline="-25000"/>
          </a:p>
        </p:txBody>
      </p:sp>
      <p:sp>
        <p:nvSpPr>
          <p:cNvPr id="3" name="TextBox 2">
            <a:extLst>
              <a:ext uri="{FF2B5EF4-FFF2-40B4-BE49-F238E27FC236}">
                <a16:creationId xmlns:a16="http://schemas.microsoft.com/office/drawing/2014/main" id="{EB554E31-1683-E252-113A-D95C1F5B14B9}"/>
              </a:ext>
            </a:extLst>
          </p:cNvPr>
          <p:cNvSpPr txBox="1"/>
          <p:nvPr/>
        </p:nvSpPr>
        <p:spPr>
          <a:xfrm>
            <a:off x="11685130" y="3356992"/>
            <a:ext cx="506870" cy="584775"/>
          </a:xfrm>
          <a:prstGeom prst="rect">
            <a:avLst/>
          </a:prstGeom>
          <a:noFill/>
        </p:spPr>
        <p:txBody>
          <a:bodyPr wrap="none" rtlCol="0">
            <a:spAutoFit/>
          </a:bodyPr>
          <a:lstStyle/>
          <a:p>
            <a:r>
              <a:rPr lang="en-US" sz="3200" i="1" err="1"/>
              <a:t>x</a:t>
            </a:r>
            <a:r>
              <a:rPr lang="en-US" sz="3200" i="1" baseline="-25000" err="1"/>
              <a:t>t</a:t>
            </a:r>
            <a:endParaRPr lang="en-AE" sz="3200" baseline="-25000"/>
          </a:p>
        </p:txBody>
      </p:sp>
    </p:spTree>
    <p:extLst>
      <p:ext uri="{BB962C8B-B14F-4D97-AF65-F5344CB8AC3E}">
        <p14:creationId xmlns:p14="http://schemas.microsoft.com/office/powerpoint/2010/main" val="12580705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a:extLst>
              <a:ext uri="{FF2B5EF4-FFF2-40B4-BE49-F238E27FC236}">
                <a16:creationId xmlns:a16="http://schemas.microsoft.com/office/drawing/2014/main" id="{7C857D1D-E060-3C1E-EE00-A1762DA9B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6200"/>
            <a:ext cx="12192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F1B14C-1C3D-6F6B-9406-5CD968823A61}"/>
              </a:ext>
            </a:extLst>
          </p:cNvPr>
          <p:cNvSpPr txBox="1"/>
          <p:nvPr/>
        </p:nvSpPr>
        <p:spPr>
          <a:xfrm>
            <a:off x="9425885" y="1116033"/>
            <a:ext cx="774571" cy="584775"/>
          </a:xfrm>
          <a:prstGeom prst="rect">
            <a:avLst/>
          </a:prstGeom>
          <a:noFill/>
        </p:spPr>
        <p:txBody>
          <a:bodyPr wrap="none" rtlCol="0">
            <a:spAutoFit/>
          </a:bodyPr>
          <a:lstStyle/>
          <a:p>
            <a:r>
              <a:rPr lang="en-US" sz="3200" i="1"/>
              <a:t>x</a:t>
            </a:r>
            <a:r>
              <a:rPr lang="en-US" sz="3200" i="1" baseline="-25000"/>
              <a:t>t</a:t>
            </a:r>
            <a:r>
              <a:rPr lang="en-US" sz="3200" baseline="-25000"/>
              <a:t>+1</a:t>
            </a:r>
            <a:endParaRPr lang="en-AE" sz="3200" baseline="-25000"/>
          </a:p>
        </p:txBody>
      </p:sp>
      <p:sp>
        <p:nvSpPr>
          <p:cNvPr id="3" name="TextBox 2">
            <a:extLst>
              <a:ext uri="{FF2B5EF4-FFF2-40B4-BE49-F238E27FC236}">
                <a16:creationId xmlns:a16="http://schemas.microsoft.com/office/drawing/2014/main" id="{9BBDE237-EFEE-F0A5-03E6-11DFC9E73305}"/>
              </a:ext>
            </a:extLst>
          </p:cNvPr>
          <p:cNvSpPr txBox="1"/>
          <p:nvPr/>
        </p:nvSpPr>
        <p:spPr>
          <a:xfrm>
            <a:off x="11685130" y="3204265"/>
            <a:ext cx="506870" cy="584775"/>
          </a:xfrm>
          <a:prstGeom prst="rect">
            <a:avLst/>
          </a:prstGeom>
          <a:noFill/>
        </p:spPr>
        <p:txBody>
          <a:bodyPr wrap="none" rtlCol="0">
            <a:spAutoFit/>
          </a:bodyPr>
          <a:lstStyle/>
          <a:p>
            <a:r>
              <a:rPr lang="en-US" sz="3200" i="1" err="1"/>
              <a:t>x</a:t>
            </a:r>
            <a:r>
              <a:rPr lang="en-US" sz="3200" i="1" baseline="-25000" err="1"/>
              <a:t>t</a:t>
            </a:r>
            <a:endParaRPr lang="en-AE" sz="3200" baseline="-25000"/>
          </a:p>
        </p:txBody>
      </p:sp>
    </p:spTree>
    <p:extLst>
      <p:ext uri="{BB962C8B-B14F-4D97-AF65-F5344CB8AC3E}">
        <p14:creationId xmlns:p14="http://schemas.microsoft.com/office/powerpoint/2010/main" val="27408178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EBE10-5928-5540-B253-35C9E6DD8601}"/>
              </a:ext>
            </a:extLst>
          </p:cNvPr>
          <p:cNvSpPr>
            <a:spLocks noGrp="1"/>
          </p:cNvSpPr>
          <p:nvPr>
            <p:ph type="title"/>
          </p:nvPr>
        </p:nvSpPr>
        <p:spPr/>
        <p:txBody>
          <a:bodyPr/>
          <a:lstStyle/>
          <a:p>
            <a:r>
              <a:rPr lang="en-US"/>
              <a:t>Plots</a:t>
            </a:r>
            <a:endParaRPr lang="en-AE"/>
          </a:p>
        </p:txBody>
      </p:sp>
      <p:sp>
        <p:nvSpPr>
          <p:cNvPr id="3" name="Content Placeholder 2">
            <a:extLst>
              <a:ext uri="{FF2B5EF4-FFF2-40B4-BE49-F238E27FC236}">
                <a16:creationId xmlns:a16="http://schemas.microsoft.com/office/drawing/2014/main" id="{C0713D71-54B5-28FF-1546-EBC112D3E153}"/>
              </a:ext>
            </a:extLst>
          </p:cNvPr>
          <p:cNvSpPr>
            <a:spLocks noGrp="1"/>
          </p:cNvSpPr>
          <p:nvPr>
            <p:ph idx="1"/>
          </p:nvPr>
        </p:nvSpPr>
        <p:spPr/>
        <p:txBody>
          <a:bodyPr/>
          <a:lstStyle/>
          <a:p>
            <a:r>
              <a:rPr lang="en-US"/>
              <a:t>Time series</a:t>
            </a:r>
            <a:endParaRPr lang="en-AE"/>
          </a:p>
          <a:p>
            <a:r>
              <a:rPr lang="en-AE"/>
              <a:t>Auto-correlation</a:t>
            </a:r>
            <a:endParaRPr lang="en-US"/>
          </a:p>
        </p:txBody>
      </p:sp>
    </p:spTree>
    <p:extLst>
      <p:ext uri="{BB962C8B-B14F-4D97-AF65-F5344CB8AC3E}">
        <p14:creationId xmlns:p14="http://schemas.microsoft.com/office/powerpoint/2010/main" val="3519031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BBF32AB2-FC86-5C4B-84E3-EA4C8E44F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9025"/>
            <a:ext cx="12192000" cy="46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8451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a:extLst>
              <a:ext uri="{FF2B5EF4-FFF2-40B4-BE49-F238E27FC236}">
                <a16:creationId xmlns:a16="http://schemas.microsoft.com/office/drawing/2014/main" id="{736B85B2-04DD-593C-BBBC-001E11777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12192000" cy="56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7484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a:extLst>
              <a:ext uri="{FF2B5EF4-FFF2-40B4-BE49-F238E27FC236}">
                <a16:creationId xmlns:a16="http://schemas.microsoft.com/office/drawing/2014/main" id="{CF9864D2-37C2-B550-1B89-8476B043F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12192000" cy="56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829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Exercise</a:t>
            </a:r>
            <a:endParaRPr lang="en-AE" sz="13000" dirty="0"/>
          </a:p>
        </p:txBody>
      </p:sp>
    </p:spTree>
    <p:extLst>
      <p:ext uri="{BB962C8B-B14F-4D97-AF65-F5344CB8AC3E}">
        <p14:creationId xmlns:p14="http://schemas.microsoft.com/office/powerpoint/2010/main" val="612654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Exercise</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dirty="0"/>
              <a:t>Plot the following time series</a:t>
            </a:r>
          </a:p>
          <a:p>
            <a:r>
              <a:rPr lang="en-US" dirty="0"/>
              <a:t>Are there data issues?</a:t>
            </a:r>
          </a:p>
          <a:p>
            <a:r>
              <a:rPr lang="en-US" dirty="0"/>
              <a:t>Are there seasonal patterns? </a:t>
            </a:r>
            <a:br>
              <a:rPr lang="en-US" dirty="0"/>
            </a:br>
            <a:r>
              <a:rPr lang="en-US" dirty="0"/>
              <a:t>With which period?</a:t>
            </a:r>
            <a:endParaRPr lang="en-AE" dirty="0"/>
          </a:p>
        </p:txBody>
      </p:sp>
    </p:spTree>
    <p:extLst>
      <p:ext uri="{BB962C8B-B14F-4D97-AF65-F5344CB8AC3E}">
        <p14:creationId xmlns:p14="http://schemas.microsoft.com/office/powerpoint/2010/main" val="12854511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a:extLst>
              <a:ext uri="{FF2B5EF4-FFF2-40B4-BE49-F238E27FC236}">
                <a16:creationId xmlns:a16="http://schemas.microsoft.com/office/drawing/2014/main" id="{803D360A-2547-A0DC-B8F8-728B70C48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53136"/>
            <a:ext cx="12192000" cy="21447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C1873064-A020-477B-9917-CEE48B949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4"/>
            <a:ext cx="12192000" cy="46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115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Afternoon Session</a:t>
            </a:r>
            <a:endParaRPr lang="en-AE" sz="13000" dirty="0"/>
          </a:p>
        </p:txBody>
      </p:sp>
    </p:spTree>
    <p:extLst>
      <p:ext uri="{BB962C8B-B14F-4D97-AF65-F5344CB8AC3E}">
        <p14:creationId xmlns:p14="http://schemas.microsoft.com/office/powerpoint/2010/main" val="2780495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9776-5601-F5C1-87E9-7C4DCCE46554}"/>
              </a:ext>
            </a:extLst>
          </p:cNvPr>
          <p:cNvSpPr>
            <a:spLocks noGrp="1"/>
          </p:cNvSpPr>
          <p:nvPr>
            <p:ph type="title"/>
          </p:nvPr>
        </p:nvSpPr>
        <p:spPr/>
        <p:txBody>
          <a:bodyPr/>
          <a:lstStyle/>
          <a:p>
            <a:r>
              <a:rPr lang="en-US"/>
              <a:t>Seaborn</a:t>
            </a:r>
            <a:endParaRPr lang="en-AE"/>
          </a:p>
        </p:txBody>
      </p:sp>
      <p:sp>
        <p:nvSpPr>
          <p:cNvPr id="4" name="TextBox 3">
            <a:extLst>
              <a:ext uri="{FF2B5EF4-FFF2-40B4-BE49-F238E27FC236}">
                <a16:creationId xmlns:a16="http://schemas.microsoft.com/office/drawing/2014/main" id="{9654186E-1BB5-9DF1-8A0B-5FAC2D3A0EB6}"/>
              </a:ext>
            </a:extLst>
          </p:cNvPr>
          <p:cNvSpPr txBox="1"/>
          <p:nvPr/>
        </p:nvSpPr>
        <p:spPr>
          <a:xfrm>
            <a:off x="695400" y="1343818"/>
            <a:ext cx="10657184" cy="769441"/>
          </a:xfrm>
          <a:prstGeom prst="rect">
            <a:avLst/>
          </a:prstGeom>
          <a:noFill/>
        </p:spPr>
        <p:txBody>
          <a:bodyPr wrap="square" rtlCol="0">
            <a:spAutoFit/>
          </a:bodyPr>
          <a:lstStyle/>
          <a:p>
            <a:r>
              <a:rPr lang="en-US" sz="4400"/>
              <a:t>  correlation matrix                pair plot</a:t>
            </a:r>
            <a:endParaRPr lang="en-AE" sz="4400"/>
          </a:p>
        </p:txBody>
      </p:sp>
      <p:sp>
        <p:nvSpPr>
          <p:cNvPr id="7" name="Content Placeholder 2">
            <a:extLst>
              <a:ext uri="{FF2B5EF4-FFF2-40B4-BE49-F238E27FC236}">
                <a16:creationId xmlns:a16="http://schemas.microsoft.com/office/drawing/2014/main" id="{A084F235-46B8-7534-DA7D-F663B972A1B0}"/>
              </a:ext>
            </a:extLst>
          </p:cNvPr>
          <p:cNvSpPr txBox="1">
            <a:spLocks/>
          </p:cNvSpPr>
          <p:nvPr/>
        </p:nvSpPr>
        <p:spPr>
          <a:xfrm>
            <a:off x="-1" y="6223398"/>
            <a:ext cx="12191999" cy="6346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sns.clustermap</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d.corr</a:t>
            </a:r>
            <a:r>
              <a:rPr lang="en-US" sz="2000" b="0">
                <a:solidFill>
                  <a:srgbClr val="000000"/>
                </a:solidFill>
                <a:effectLst/>
                <a:latin typeface="Consolas" panose="020B0609020204030204" pitchFamily="49" charset="0"/>
              </a:rPr>
              <a:t>(),...)</a:t>
            </a:r>
            <a:r>
              <a:rPr lang="en-US" sz="2000">
                <a:solidFill>
                  <a:srgbClr val="000000"/>
                </a:solidFill>
                <a:latin typeface="Consolas" panose="020B0609020204030204" pitchFamily="49" charset="0"/>
              </a:rPr>
              <a:t>                </a:t>
            </a:r>
            <a:r>
              <a:rPr lang="en-US" sz="2000" b="0" err="1">
                <a:solidFill>
                  <a:srgbClr val="000000"/>
                </a:solidFill>
                <a:effectLst/>
                <a:latin typeface="Consolas" panose="020B0609020204030204" pitchFamily="49" charset="0"/>
              </a:rPr>
              <a:t>sns.p</a:t>
            </a:r>
            <a:r>
              <a:rPr lang="en-US" sz="2000" err="1">
                <a:solidFill>
                  <a:srgbClr val="000000"/>
                </a:solidFill>
                <a:latin typeface="Consolas" panose="020B0609020204030204" pitchFamily="49" charset="0"/>
              </a:rPr>
              <a:t>airplot</a:t>
            </a:r>
            <a:r>
              <a:rPr lang="en-US" sz="2000">
                <a:solidFill>
                  <a:srgbClr val="000000"/>
                </a:solidFill>
                <a:latin typeface="Consolas" panose="020B0609020204030204" pitchFamily="49" charset="0"/>
              </a:rPr>
              <a:t>(d)</a:t>
            </a:r>
            <a:endParaRPr lang="en-AE" sz="2000"/>
          </a:p>
        </p:txBody>
      </p:sp>
      <p:pic>
        <p:nvPicPr>
          <p:cNvPr id="3" name="Picture 2">
            <a:extLst>
              <a:ext uri="{FF2B5EF4-FFF2-40B4-BE49-F238E27FC236}">
                <a16:creationId xmlns:a16="http://schemas.microsoft.com/office/drawing/2014/main" id="{FA97C6E2-F1EB-2A2F-70FE-F21C05390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2170372"/>
            <a:ext cx="3918269" cy="3960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580FFBD-5A62-2D20-BF9C-3103916E9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480" y="2170372"/>
            <a:ext cx="3960440"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1641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fontScale="90000"/>
          </a:bodyPr>
          <a:lstStyle/>
          <a:p>
            <a:r>
              <a:rPr lang="en-US" sz="13000"/>
              <a:t>Multivariate with qualitative data</a:t>
            </a:r>
            <a:endParaRPr lang="en-AE" sz="13000"/>
          </a:p>
        </p:txBody>
      </p:sp>
    </p:spTree>
    <p:extLst>
      <p:ext uri="{BB962C8B-B14F-4D97-AF65-F5344CB8AC3E}">
        <p14:creationId xmlns:p14="http://schemas.microsoft.com/office/powerpoint/2010/main" val="41922733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Exercise</a:t>
            </a:r>
            <a:endParaRPr lang="en-AE" sz="13000" dirty="0"/>
          </a:p>
        </p:txBody>
      </p:sp>
    </p:spTree>
    <p:extLst>
      <p:ext uri="{BB962C8B-B14F-4D97-AF65-F5344CB8AC3E}">
        <p14:creationId xmlns:p14="http://schemas.microsoft.com/office/powerpoint/2010/main" val="23658930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C4373-ED16-6B85-1407-AC9E8549BC1B}"/>
              </a:ext>
            </a:extLst>
          </p:cNvPr>
          <p:cNvPicPr>
            <a:picLocks noChangeAspect="1"/>
          </p:cNvPicPr>
          <p:nvPr/>
        </p:nvPicPr>
        <p:blipFill>
          <a:blip r:embed="rId2"/>
          <a:stretch>
            <a:fillRect/>
          </a:stretch>
        </p:blipFill>
        <p:spPr>
          <a:xfrm>
            <a:off x="0" y="3318242"/>
            <a:ext cx="12192000" cy="3228862"/>
          </a:xfrm>
          <a:prstGeom prst="rect">
            <a:avLst/>
          </a:prstGeom>
        </p:spPr>
      </p:pic>
      <p:pic>
        <p:nvPicPr>
          <p:cNvPr id="4" name="Picture 3" descr="A penguin on an iceberg&#10;&#10;Description automatically generated">
            <a:extLst>
              <a:ext uri="{FF2B5EF4-FFF2-40B4-BE49-F238E27FC236}">
                <a16:creationId xmlns:a16="http://schemas.microsoft.com/office/drawing/2014/main" id="{99A22279-D0A5-7B40-01D4-C28F6095E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616" y="0"/>
            <a:ext cx="3072384" cy="3072384"/>
          </a:xfrm>
          <a:prstGeom prst="rect">
            <a:avLst/>
          </a:prstGeom>
        </p:spPr>
      </p:pic>
      <p:pic>
        <p:nvPicPr>
          <p:cNvPr id="6" name="Picture 5" descr="A penguin standing on snow&#10;&#10;Description automatically generated">
            <a:extLst>
              <a:ext uri="{FF2B5EF4-FFF2-40B4-BE49-F238E27FC236}">
                <a16:creationId xmlns:a16="http://schemas.microsoft.com/office/drawing/2014/main" id="{7E847D34-BA09-1577-CCEF-B8E31CC1D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72384" cy="3072384"/>
          </a:xfrm>
          <a:prstGeom prst="rect">
            <a:avLst/>
          </a:prstGeom>
        </p:spPr>
      </p:pic>
      <p:pic>
        <p:nvPicPr>
          <p:cNvPr id="10" name="Picture 9" descr="A group of penguins on a beach&#10;&#10;Description automatically generated">
            <a:extLst>
              <a:ext uri="{FF2B5EF4-FFF2-40B4-BE49-F238E27FC236}">
                <a16:creationId xmlns:a16="http://schemas.microsoft.com/office/drawing/2014/main" id="{38C4500C-B6AD-0A71-EE8F-F9D3257AB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9616" y="0"/>
            <a:ext cx="3072384" cy="3072384"/>
          </a:xfrm>
          <a:prstGeom prst="rect">
            <a:avLst/>
          </a:prstGeom>
        </p:spPr>
      </p:pic>
      <p:pic>
        <p:nvPicPr>
          <p:cNvPr id="12" name="Picture 11" descr="A penguin on a snowy cliff&#10;&#10;Description automatically generated">
            <a:extLst>
              <a:ext uri="{FF2B5EF4-FFF2-40B4-BE49-F238E27FC236}">
                <a16:creationId xmlns:a16="http://schemas.microsoft.com/office/drawing/2014/main" id="{0853C207-E26F-02B7-818F-B1AA9C8ACE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0"/>
            <a:ext cx="3072384" cy="3072384"/>
          </a:xfrm>
          <a:prstGeom prst="rect">
            <a:avLst/>
          </a:prstGeom>
        </p:spPr>
      </p:pic>
    </p:spTree>
    <p:extLst>
      <p:ext uri="{BB962C8B-B14F-4D97-AF65-F5344CB8AC3E}">
        <p14:creationId xmlns:p14="http://schemas.microsoft.com/office/powerpoint/2010/main" val="33879997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EED4D1-DAEF-F88E-70D7-700E5F81B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978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30A66-E52E-E185-FCEE-B3B852108AB7}"/>
            </a:ext>
          </a:extLst>
        </p:cNvPr>
        <p:cNvGrpSpPr/>
        <p:nvPr/>
      </p:nvGrpSpPr>
      <p:grpSpPr>
        <a:xfrm>
          <a:off x="0" y="0"/>
          <a:ext cx="0" cy="0"/>
          <a:chOff x="0" y="0"/>
          <a:chExt cx="0" cy="0"/>
        </a:xfrm>
      </p:grpSpPr>
      <p:pic>
        <p:nvPicPr>
          <p:cNvPr id="6148" name="Picture 4">
            <a:extLst>
              <a:ext uri="{FF2B5EF4-FFF2-40B4-BE49-F238E27FC236}">
                <a16:creationId xmlns:a16="http://schemas.microsoft.com/office/drawing/2014/main" id="{3D5D0DED-6EFC-6184-03C9-97EC8B8EE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84807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69BC9-7455-2CEC-BBA4-5B7E08AD19C1}"/>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25A60DBB-9CF2-B9E2-3E4B-B796AA549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0341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2D0F5-CBB6-6E62-4B5D-7433636B7F97}"/>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F946F90-02E0-1815-23FC-7A098D15D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6200"/>
            <a:ext cx="12192000" cy="416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13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DA36D-AB50-1226-DA6F-B6E2DCBFAA09}"/>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40E653BD-7BF4-24BA-259A-8207959CF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0"/>
            <a:ext cx="8786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511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3ACB6-2493-4696-FAEE-7EACB6BC8D80}"/>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38B7C2B2-B691-1CC3-94C8-04066DF06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0"/>
            <a:ext cx="8786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4398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Exercise</a:t>
            </a:r>
            <a:endParaRPr lang="en-AE" sz="13000" dirty="0"/>
          </a:p>
        </p:txBody>
      </p:sp>
    </p:spTree>
    <p:extLst>
      <p:ext uri="{BB962C8B-B14F-4D97-AF65-F5344CB8AC3E}">
        <p14:creationId xmlns:p14="http://schemas.microsoft.com/office/powerpoint/2010/main" val="828081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615E4-A17E-DAB0-DDB0-6936F08797EB}"/>
              </a:ext>
            </a:extLst>
          </p:cNvPr>
          <p:cNvSpPr>
            <a:spLocks noGrp="1"/>
          </p:cNvSpPr>
          <p:nvPr>
            <p:ph type="title"/>
          </p:nvPr>
        </p:nvSpPr>
        <p:spPr/>
        <p:txBody>
          <a:bodyPr/>
          <a:lstStyle/>
          <a:p>
            <a:r>
              <a:rPr lang="en-US" dirty="0"/>
              <a:t>For more complex plots</a:t>
            </a:r>
            <a:endParaRPr lang="en-AE" dirty="0"/>
          </a:p>
        </p:txBody>
      </p:sp>
      <p:sp>
        <p:nvSpPr>
          <p:cNvPr id="3" name="Content Placeholder 2">
            <a:extLst>
              <a:ext uri="{FF2B5EF4-FFF2-40B4-BE49-F238E27FC236}">
                <a16:creationId xmlns:a16="http://schemas.microsoft.com/office/drawing/2014/main" id="{2D91E7C7-6773-88DB-6A02-723D027D9632}"/>
              </a:ext>
            </a:extLst>
          </p:cNvPr>
          <p:cNvSpPr>
            <a:spLocks noGrp="1"/>
          </p:cNvSpPr>
          <p:nvPr>
            <p:ph idx="1"/>
          </p:nvPr>
        </p:nvSpPr>
        <p:spPr/>
        <p:txBody>
          <a:bodyPr/>
          <a:lstStyle/>
          <a:p>
            <a:r>
              <a:rPr lang="en-US" dirty="0"/>
              <a:t>Check the </a:t>
            </a:r>
            <a:r>
              <a:rPr lang="en-US" dirty="0">
                <a:hlinkClick r:id="rId2"/>
              </a:rPr>
              <a:t>Matplotlib</a:t>
            </a:r>
            <a:r>
              <a:rPr lang="en-US" dirty="0"/>
              <a:t> or </a:t>
            </a:r>
            <a:r>
              <a:rPr lang="en-US" dirty="0">
                <a:hlinkClick r:id="rId3"/>
              </a:rPr>
              <a:t>Seaborn</a:t>
            </a:r>
            <a:r>
              <a:rPr lang="en-US" dirty="0"/>
              <a:t> galleries (for inspiration, or to find the name of a plot)</a:t>
            </a:r>
            <a:br>
              <a:rPr lang="en-US" dirty="0"/>
            </a:br>
            <a:r>
              <a:rPr lang="en-US" dirty="0"/>
              <a:t>  </a:t>
            </a:r>
            <a:r>
              <a:rPr lang="en-US" dirty="0">
                <a:solidFill>
                  <a:schemeClr val="bg1">
                    <a:lumMod val="65000"/>
                  </a:schemeClr>
                </a:solidFill>
              </a:rPr>
              <a:t>                            </a:t>
            </a:r>
            <a:r>
              <a:rPr lang="en-US" i="1" dirty="0">
                <a:solidFill>
                  <a:schemeClr val="bg1">
                    <a:lumMod val="65000"/>
                  </a:schemeClr>
                </a:solidFill>
                <a:latin typeface="Alegreya" pitchFamily="2" charset="0"/>
              </a:rPr>
              <a:t>show the live websites</a:t>
            </a:r>
          </a:p>
          <a:p>
            <a:r>
              <a:rPr lang="en-US" dirty="0"/>
              <a:t>Ask ChatGPT (but check and fix its answers)</a:t>
            </a:r>
            <a:endParaRPr lang="en-AE" dirty="0"/>
          </a:p>
        </p:txBody>
      </p:sp>
    </p:spTree>
    <p:extLst>
      <p:ext uri="{BB962C8B-B14F-4D97-AF65-F5344CB8AC3E}">
        <p14:creationId xmlns:p14="http://schemas.microsoft.com/office/powerpoint/2010/main" val="8108329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B1AAD-C7C7-C482-3026-44E3AB714D74}"/>
              </a:ext>
            </a:extLst>
          </p:cNvPr>
          <p:cNvPicPr>
            <a:picLocks noChangeAspect="1"/>
          </p:cNvPicPr>
          <p:nvPr/>
        </p:nvPicPr>
        <p:blipFill>
          <a:blip r:embed="rId2"/>
          <a:stretch>
            <a:fillRect/>
          </a:stretch>
        </p:blipFill>
        <p:spPr>
          <a:xfrm>
            <a:off x="461176" y="980733"/>
            <a:ext cx="11269648" cy="4896533"/>
          </a:xfrm>
          <a:prstGeom prst="rect">
            <a:avLst/>
          </a:prstGeom>
        </p:spPr>
      </p:pic>
    </p:spTree>
    <p:extLst>
      <p:ext uri="{BB962C8B-B14F-4D97-AF65-F5344CB8AC3E}">
        <p14:creationId xmlns:p14="http://schemas.microsoft.com/office/powerpoint/2010/main" val="37072301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754F14D-DF13-F1AB-7EFA-FC587F6D5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1064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6D76F-F439-E82A-DAEB-A95A99E0DF7B}"/>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2BB04ADB-5F9F-BF8C-4D2D-42EFECF4D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7649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a:extLst>
              <a:ext uri="{FF2B5EF4-FFF2-40B4-BE49-F238E27FC236}">
                <a16:creationId xmlns:a16="http://schemas.microsoft.com/office/drawing/2014/main" id="{C1E2E0FC-66AD-2D4C-E708-F2E17CFA6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667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2DDBC27-64D7-9050-0347-B9195519B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213" y="0"/>
            <a:ext cx="9045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5724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8A0CD54F-95F9-2C71-1605-F48907C2D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390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04F46-0230-DB91-F2D2-7A96346595B2}"/>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9D48E5FC-A02C-AB48-0602-C99644633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81302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70BA5-58A9-F2F4-68A7-2FAE6E6BF559}"/>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945E1E39-2EE7-DD54-285A-C5855F6B9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674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CB32C-6F09-5496-083F-D95AAE46277A}"/>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7D66279E-4B21-8B96-25FF-92B0626CB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96541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0DB1DBC3-6C5F-4AA6-9862-C829B4745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12125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98DA-956D-2C08-83E3-B819DAF13CAE}"/>
              </a:ext>
            </a:extLst>
          </p:cNvPr>
          <p:cNvPicPr>
            <a:picLocks noChangeAspect="1"/>
          </p:cNvPicPr>
          <p:nvPr/>
        </p:nvPicPr>
        <p:blipFill>
          <a:blip r:embed="rId2"/>
          <a:stretch>
            <a:fillRect/>
          </a:stretch>
        </p:blipFill>
        <p:spPr>
          <a:xfrm>
            <a:off x="0" y="423378"/>
            <a:ext cx="12192000" cy="6011243"/>
          </a:xfrm>
          <a:prstGeom prst="rect">
            <a:avLst/>
          </a:prstGeom>
        </p:spPr>
      </p:pic>
    </p:spTree>
    <p:extLst>
      <p:ext uri="{BB962C8B-B14F-4D97-AF65-F5344CB8AC3E}">
        <p14:creationId xmlns:p14="http://schemas.microsoft.com/office/powerpoint/2010/main" val="20780590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Automated EDA</a:t>
            </a:r>
            <a:endParaRPr lang="en-AE" sz="13000" dirty="0"/>
          </a:p>
        </p:txBody>
      </p:sp>
    </p:spTree>
    <p:extLst>
      <p:ext uri="{BB962C8B-B14F-4D97-AF65-F5344CB8AC3E}">
        <p14:creationId xmlns:p14="http://schemas.microsoft.com/office/powerpoint/2010/main" val="31067801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67CF9-7B15-2C86-F0F6-2245BE070719}"/>
              </a:ext>
            </a:extLst>
          </p:cNvPr>
          <p:cNvSpPr>
            <a:spLocks noGrp="1"/>
          </p:cNvSpPr>
          <p:nvPr>
            <p:ph type="title"/>
          </p:nvPr>
        </p:nvSpPr>
        <p:spPr/>
        <p:txBody>
          <a:bodyPr/>
          <a:lstStyle/>
          <a:p>
            <a:r>
              <a:rPr lang="en-US" dirty="0"/>
              <a:t>Automated EDA</a:t>
            </a:r>
            <a:endParaRPr lang="en-AE" dirty="0"/>
          </a:p>
        </p:txBody>
      </p:sp>
      <p:sp>
        <p:nvSpPr>
          <p:cNvPr id="3" name="Content Placeholder 2">
            <a:extLst>
              <a:ext uri="{FF2B5EF4-FFF2-40B4-BE49-F238E27FC236}">
                <a16:creationId xmlns:a16="http://schemas.microsoft.com/office/drawing/2014/main" id="{6986FE75-730C-81F8-1CF6-D3BD09CB7028}"/>
              </a:ext>
            </a:extLst>
          </p:cNvPr>
          <p:cNvSpPr>
            <a:spLocks noGrp="1"/>
          </p:cNvSpPr>
          <p:nvPr>
            <p:ph idx="1"/>
          </p:nvPr>
        </p:nvSpPr>
        <p:spPr/>
        <p:txBody>
          <a:bodyPr/>
          <a:lstStyle/>
          <a:p>
            <a:r>
              <a:rPr lang="en-US" dirty="0"/>
              <a:t>There are libraries to do most of this automatically.</a:t>
            </a:r>
            <a:endParaRPr lang="en-AE" dirty="0"/>
          </a:p>
        </p:txBody>
      </p:sp>
      <p:sp>
        <p:nvSpPr>
          <p:cNvPr id="4" name="Content Placeholder 2">
            <a:extLst>
              <a:ext uri="{FF2B5EF4-FFF2-40B4-BE49-F238E27FC236}">
                <a16:creationId xmlns:a16="http://schemas.microsoft.com/office/drawing/2014/main" id="{6357E526-96CB-AEBB-12A7-3E6040260E55}"/>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dirty="0">
              <a:solidFill>
                <a:srgbClr val="000000"/>
              </a:solidFill>
              <a:effectLst/>
              <a:latin typeface="Consolas" panose="020B0609020204030204" pitchFamily="49" charset="0"/>
            </a:endParaRPr>
          </a:p>
          <a:p>
            <a:pPr marL="0" indent="0">
              <a:buNone/>
            </a:pPr>
            <a:endParaRPr lang="en-GB" sz="2000" dirty="0">
              <a:solidFill>
                <a:srgbClr val="000000"/>
              </a:solidFill>
              <a:latin typeface="Consolas" panose="020B0609020204030204" pitchFamily="49" charset="0"/>
            </a:endParaRPr>
          </a:p>
          <a:p>
            <a:pPr marL="0" indent="0">
              <a:buNone/>
            </a:pPr>
            <a:endParaRPr lang="en-US" sz="2000" b="0" dirty="0">
              <a:solidFill>
                <a:srgbClr val="0000FF"/>
              </a:solidFill>
              <a:effectLst/>
              <a:latin typeface="Consolas" panose="020B0609020204030204" pitchFamily="49" charset="0"/>
            </a:endParaRPr>
          </a:p>
          <a:p>
            <a:pPr marL="0" indent="0">
              <a:buNone/>
            </a:pPr>
            <a:endParaRPr lang="en-US" sz="2000" dirty="0">
              <a:solidFill>
                <a:srgbClr val="0000FF"/>
              </a:solidFill>
              <a:latin typeface="Consolas" panose="020B0609020204030204" pitchFamily="49" charset="0"/>
            </a:endParaRPr>
          </a:p>
          <a:p>
            <a:pPr marL="0" indent="0">
              <a:buNone/>
            </a:pPr>
            <a:endParaRPr lang="en-US" sz="2000" b="0" dirty="0">
              <a:solidFill>
                <a:srgbClr val="0000FF"/>
              </a:solidFill>
              <a:effectLst/>
              <a:latin typeface="Consolas" panose="020B0609020204030204" pitchFamily="49" charset="0"/>
            </a:endParaRPr>
          </a:p>
          <a:p>
            <a:pPr marL="0" indent="0">
              <a:buNone/>
            </a:pPr>
            <a:endParaRPr lang="en-US" sz="2000" dirty="0">
              <a:solidFill>
                <a:srgbClr val="0000FF"/>
              </a:solidFill>
              <a:latin typeface="Consolas" panose="020B0609020204030204" pitchFamily="49" charset="0"/>
            </a:endParaRPr>
          </a:p>
          <a:p>
            <a:pPr marL="0" indent="0">
              <a:buNone/>
            </a:pPr>
            <a:endParaRPr lang="en-US" sz="2000" b="0" dirty="0">
              <a:solidFill>
                <a:srgbClr val="0000FF"/>
              </a:solidFill>
              <a:effectLst/>
              <a:latin typeface="Consolas" panose="020B0609020204030204" pitchFamily="49" charset="0"/>
            </a:endParaRPr>
          </a:p>
          <a:p>
            <a:pPr marL="0" indent="0">
              <a:buNone/>
            </a:pPr>
            <a:endParaRPr lang="en-US" sz="2000" dirty="0">
              <a:solidFill>
                <a:srgbClr val="0000FF"/>
              </a:solidFill>
              <a:latin typeface="Consolas" panose="020B0609020204030204" pitchFamily="49" charset="0"/>
            </a:endParaRPr>
          </a:p>
          <a:p>
            <a:pPr marL="0" indent="0">
              <a:buNone/>
            </a:pPr>
            <a:endParaRPr lang="en-US" sz="2000" b="0" dirty="0">
              <a:solidFill>
                <a:srgbClr val="0000FF"/>
              </a:solidFill>
              <a:effectLst/>
              <a:latin typeface="Consolas" panose="020B0609020204030204" pitchFamily="49" charset="0"/>
            </a:endParaRPr>
          </a:p>
          <a:p>
            <a:pPr marL="0" indent="0">
              <a:buNone/>
            </a:pPr>
            <a:r>
              <a:rPr lang="en-US" sz="2000" b="0" dirty="0">
                <a:solidFill>
                  <a:srgbClr val="0000FF"/>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ydata_profiling</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ProfileReport</a:t>
            </a:r>
            <a:endParaRPr lang="en-US" sz="2000" b="0" dirty="0">
              <a:solidFill>
                <a:srgbClr val="000000"/>
              </a:solidFill>
              <a:effectLst/>
              <a:latin typeface="Consolas" panose="020B0609020204030204" pitchFamily="49" charset="0"/>
            </a:endParaRPr>
          </a:p>
          <a:p>
            <a:pPr marL="0" indent="0">
              <a:buNone/>
            </a:pPr>
            <a:r>
              <a:rPr lang="en-US" sz="2000" b="0" dirty="0" err="1">
                <a:solidFill>
                  <a:srgbClr val="000000"/>
                </a:solidFill>
                <a:effectLst/>
                <a:latin typeface="Consolas" panose="020B0609020204030204" pitchFamily="49" charset="0"/>
              </a:rPr>
              <a:t>ProfileReport</a:t>
            </a:r>
            <a:r>
              <a:rPr lang="en-US" sz="2000" b="0" dirty="0">
                <a:solidFill>
                  <a:srgbClr val="000000"/>
                </a:solidFill>
                <a:effectLst/>
                <a:latin typeface="Consolas" panose="020B0609020204030204" pitchFamily="49" charset="0"/>
              </a:rPr>
              <a:t>(d)</a:t>
            </a: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   </a:t>
            </a: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8650760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F5684-8B60-27D3-F7A5-0790BF5E1499}"/>
              </a:ext>
            </a:extLst>
          </p:cNvPr>
          <p:cNvSpPr>
            <a:spLocks noGrp="1"/>
          </p:cNvSpPr>
          <p:nvPr>
            <p:ph type="title"/>
          </p:nvPr>
        </p:nvSpPr>
        <p:spPr/>
        <p:txBody>
          <a:bodyPr/>
          <a:lstStyle/>
          <a:p>
            <a:r>
              <a:rPr lang="en-US" dirty="0"/>
              <a:t>Exercise</a:t>
            </a:r>
            <a:endParaRPr lang="en-AE" dirty="0"/>
          </a:p>
        </p:txBody>
      </p:sp>
      <p:sp>
        <p:nvSpPr>
          <p:cNvPr id="3" name="Content Placeholder 2">
            <a:extLst>
              <a:ext uri="{FF2B5EF4-FFF2-40B4-BE49-F238E27FC236}">
                <a16:creationId xmlns:a16="http://schemas.microsoft.com/office/drawing/2014/main" id="{C94A5F5D-0DBB-5903-472B-43D5CAA783E4}"/>
              </a:ext>
            </a:extLst>
          </p:cNvPr>
          <p:cNvSpPr>
            <a:spLocks noGrp="1"/>
          </p:cNvSpPr>
          <p:nvPr>
            <p:ph idx="1"/>
          </p:nvPr>
        </p:nvSpPr>
        <p:spPr/>
        <p:txBody>
          <a:bodyPr/>
          <a:lstStyle/>
          <a:p>
            <a:r>
              <a:rPr lang="en-GB" dirty="0"/>
              <a:t>Examine one of the datasets above with </a:t>
            </a:r>
            <a:r>
              <a:rPr lang="en-GB" dirty="0" err="1"/>
              <a:t>ydata_profiling</a:t>
            </a:r>
            <a:r>
              <a:rPr lang="en-GB" dirty="0"/>
              <a:t>.</a:t>
            </a:r>
          </a:p>
          <a:p>
            <a:r>
              <a:rPr lang="en-GB" dirty="0"/>
              <a:t>Is there anything we have overlooked?</a:t>
            </a:r>
            <a:endParaRPr lang="en-AE" dirty="0"/>
          </a:p>
        </p:txBody>
      </p:sp>
    </p:spTree>
    <p:extLst>
      <p:ext uri="{BB962C8B-B14F-4D97-AF65-F5344CB8AC3E}">
        <p14:creationId xmlns:p14="http://schemas.microsoft.com/office/powerpoint/2010/main" val="20235072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Summary</a:t>
            </a:r>
            <a:endParaRPr lang="en-AE" sz="13000"/>
          </a:p>
        </p:txBody>
      </p:sp>
    </p:spTree>
    <p:extLst>
      <p:ext uri="{BB962C8B-B14F-4D97-AF65-F5344CB8AC3E}">
        <p14:creationId xmlns:p14="http://schemas.microsoft.com/office/powerpoint/2010/main" val="37544247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17C2-09D3-C53E-62CD-CE603DC3988A}"/>
              </a:ext>
            </a:extLst>
          </p:cNvPr>
          <p:cNvSpPr>
            <a:spLocks noGrp="1"/>
          </p:cNvSpPr>
          <p:nvPr>
            <p:ph type="title"/>
          </p:nvPr>
        </p:nvSpPr>
        <p:spPr/>
        <p:txBody>
          <a:bodyPr/>
          <a:lstStyle/>
          <a:p>
            <a:r>
              <a:rPr lang="en-US"/>
              <a:t>Potential Problems</a:t>
            </a:r>
            <a:endParaRPr lang="en-AE"/>
          </a:p>
        </p:txBody>
      </p:sp>
      <p:sp>
        <p:nvSpPr>
          <p:cNvPr id="3" name="Content Placeholder 2">
            <a:extLst>
              <a:ext uri="{FF2B5EF4-FFF2-40B4-BE49-F238E27FC236}">
                <a16:creationId xmlns:a16="http://schemas.microsoft.com/office/drawing/2014/main" id="{14FFF03B-9BD7-E02A-11D6-341D3701A1C9}"/>
              </a:ext>
            </a:extLst>
          </p:cNvPr>
          <p:cNvSpPr>
            <a:spLocks noGrp="1"/>
          </p:cNvSpPr>
          <p:nvPr>
            <p:ph idx="1"/>
          </p:nvPr>
        </p:nvSpPr>
        <p:spPr>
          <a:xfrm>
            <a:off x="-1" y="1529542"/>
            <a:ext cx="12191999" cy="5328458"/>
          </a:xfrm>
        </p:spPr>
        <p:txBody>
          <a:bodyPr numCol="2">
            <a:normAutofit/>
          </a:bodyPr>
          <a:lstStyle/>
          <a:p>
            <a:r>
              <a:rPr lang="en-US"/>
              <a:t>Data types</a:t>
            </a:r>
          </a:p>
          <a:p>
            <a:r>
              <a:rPr lang="en-US"/>
              <a:t>Missing values</a:t>
            </a:r>
          </a:p>
          <a:p>
            <a:r>
              <a:rPr lang="en-US"/>
              <a:t>Magic numbers</a:t>
            </a:r>
          </a:p>
          <a:p>
            <a:r>
              <a:rPr lang="en-US"/>
              <a:t>Zero inflation</a:t>
            </a:r>
          </a:p>
          <a:p>
            <a:r>
              <a:rPr lang="en-US"/>
              <a:t>Outliers</a:t>
            </a:r>
          </a:p>
          <a:p>
            <a:r>
              <a:rPr lang="en-US"/>
              <a:t>Fat tails</a:t>
            </a:r>
          </a:p>
          <a:p>
            <a:r>
              <a:rPr lang="en-US"/>
              <a:t>Skewness</a:t>
            </a:r>
          </a:p>
          <a:p>
            <a:r>
              <a:rPr lang="en-US"/>
              <a:t>Multimodality</a:t>
            </a:r>
          </a:p>
          <a:p>
            <a:r>
              <a:rPr lang="en-US"/>
              <a:t>Bivariate outliers</a:t>
            </a:r>
          </a:p>
          <a:p>
            <a:r>
              <a:rPr lang="en-US"/>
              <a:t>Non-linearity</a:t>
            </a:r>
          </a:p>
          <a:p>
            <a:r>
              <a:rPr lang="en-US"/>
              <a:t>Heteroskedasticity</a:t>
            </a:r>
          </a:p>
          <a:p>
            <a:r>
              <a:rPr lang="en-US"/>
              <a:t>Different units</a:t>
            </a:r>
          </a:p>
          <a:p>
            <a:r>
              <a:rPr lang="en-US"/>
              <a:t>Long tail</a:t>
            </a:r>
          </a:p>
          <a:p>
            <a:r>
              <a:rPr lang="en-US"/>
              <a:t>Non-stationarity</a:t>
            </a:r>
            <a:endParaRPr lang="en-AE"/>
          </a:p>
        </p:txBody>
      </p:sp>
    </p:spTree>
    <p:extLst>
      <p:ext uri="{BB962C8B-B14F-4D97-AF65-F5344CB8AC3E}">
        <p14:creationId xmlns:p14="http://schemas.microsoft.com/office/powerpoint/2010/main" val="42860307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4512-388E-85A1-38DB-45656EB03BDA}"/>
              </a:ext>
            </a:extLst>
          </p:cNvPr>
          <p:cNvSpPr>
            <a:spLocks noGrp="1"/>
          </p:cNvSpPr>
          <p:nvPr>
            <p:ph type="title"/>
          </p:nvPr>
        </p:nvSpPr>
        <p:spPr/>
        <p:txBody>
          <a:bodyPr/>
          <a:lstStyle/>
          <a:p>
            <a:r>
              <a:rPr lang="en-US"/>
              <a:t>Numbers</a:t>
            </a:r>
            <a:endParaRPr lang="en-AE"/>
          </a:p>
        </p:txBody>
      </p:sp>
      <p:sp>
        <p:nvSpPr>
          <p:cNvPr id="3" name="Content Placeholder 2">
            <a:extLst>
              <a:ext uri="{FF2B5EF4-FFF2-40B4-BE49-F238E27FC236}">
                <a16:creationId xmlns:a16="http://schemas.microsoft.com/office/drawing/2014/main" id="{B2C7179C-3618-8E1C-4C30-C49972F78AD1}"/>
              </a:ext>
            </a:extLst>
          </p:cNvPr>
          <p:cNvSpPr>
            <a:spLocks noGrp="1"/>
          </p:cNvSpPr>
          <p:nvPr>
            <p:ph idx="1"/>
          </p:nvPr>
        </p:nvSpPr>
        <p:spPr/>
        <p:txBody>
          <a:bodyPr numCol="2"/>
          <a:lstStyle/>
          <a:p>
            <a:r>
              <a:rPr lang="en-US" dirty="0"/>
              <a:t>Mean, median, mode</a:t>
            </a:r>
          </a:p>
          <a:p>
            <a:r>
              <a:rPr lang="en-US" dirty="0"/>
              <a:t>Standard deviation</a:t>
            </a:r>
          </a:p>
          <a:p>
            <a:r>
              <a:rPr lang="en-US" dirty="0"/>
              <a:t>Quantiles, IQR</a:t>
            </a:r>
          </a:p>
          <a:p>
            <a:r>
              <a:rPr lang="en-US" dirty="0"/>
              <a:t>Skewness</a:t>
            </a:r>
          </a:p>
          <a:p>
            <a:r>
              <a:rPr lang="en-US" dirty="0"/>
              <a:t>Kurtosis</a:t>
            </a:r>
          </a:p>
          <a:p>
            <a:r>
              <a:rPr lang="en-US" dirty="0"/>
              <a:t>Missing values</a:t>
            </a:r>
          </a:p>
          <a:p>
            <a:r>
              <a:rPr lang="en-US" dirty="0"/>
              <a:t>Correlation</a:t>
            </a:r>
            <a:endParaRPr lang="en-AE" dirty="0"/>
          </a:p>
        </p:txBody>
      </p:sp>
    </p:spTree>
    <p:extLst>
      <p:ext uri="{BB962C8B-B14F-4D97-AF65-F5344CB8AC3E}">
        <p14:creationId xmlns:p14="http://schemas.microsoft.com/office/powerpoint/2010/main" val="30272828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B2D2-0F1D-2868-8975-083CC4D6DD93}"/>
              </a:ext>
            </a:extLst>
          </p:cNvPr>
          <p:cNvSpPr>
            <a:spLocks noGrp="1"/>
          </p:cNvSpPr>
          <p:nvPr>
            <p:ph type="title"/>
          </p:nvPr>
        </p:nvSpPr>
        <p:spPr/>
        <p:txBody>
          <a:bodyPr/>
          <a:lstStyle/>
          <a:p>
            <a:r>
              <a:rPr lang="en-US"/>
              <a:t>Plots</a:t>
            </a:r>
            <a:endParaRPr lang="en-AE"/>
          </a:p>
        </p:txBody>
      </p:sp>
      <p:sp>
        <p:nvSpPr>
          <p:cNvPr id="3" name="Content Placeholder 2">
            <a:extLst>
              <a:ext uri="{FF2B5EF4-FFF2-40B4-BE49-F238E27FC236}">
                <a16:creationId xmlns:a16="http://schemas.microsoft.com/office/drawing/2014/main" id="{11B2836A-153F-1198-0B8B-709DFB900A82}"/>
              </a:ext>
            </a:extLst>
          </p:cNvPr>
          <p:cNvSpPr>
            <a:spLocks noGrp="1"/>
          </p:cNvSpPr>
          <p:nvPr>
            <p:ph idx="1"/>
          </p:nvPr>
        </p:nvSpPr>
        <p:spPr>
          <a:xfrm>
            <a:off x="-1" y="1529542"/>
            <a:ext cx="12191999" cy="5310203"/>
          </a:xfrm>
        </p:spPr>
        <p:txBody>
          <a:bodyPr>
            <a:normAutofit/>
          </a:bodyPr>
          <a:lstStyle/>
          <a:p>
            <a:r>
              <a:rPr lang="en-US" sz="4200"/>
              <a:t>Histogram, density (+log scale)</a:t>
            </a:r>
          </a:p>
          <a:p>
            <a:r>
              <a:rPr lang="en-US" sz="4200"/>
              <a:t>Scatterplot (+curve fitting, clustering)</a:t>
            </a:r>
          </a:p>
          <a:p>
            <a:r>
              <a:rPr lang="en-US" sz="4200"/>
              <a:t>Clustering: k-means, </a:t>
            </a:r>
            <a:r>
              <a:rPr lang="en-US" sz="4200" err="1"/>
              <a:t>DBScan</a:t>
            </a:r>
            <a:endParaRPr lang="en-US" sz="4200"/>
          </a:p>
          <a:p>
            <a:r>
              <a:rPr lang="en-US" sz="4200" err="1"/>
              <a:t>Pairplot</a:t>
            </a:r>
            <a:endParaRPr lang="en-US" sz="4200"/>
          </a:p>
          <a:p>
            <a:r>
              <a:rPr lang="en-US" sz="4200"/>
              <a:t>Boxplots</a:t>
            </a:r>
          </a:p>
          <a:p>
            <a:r>
              <a:rPr lang="en-US" sz="4200"/>
              <a:t>Correlation matrix (+hierarchical clustering)</a:t>
            </a:r>
          </a:p>
          <a:p>
            <a:r>
              <a:rPr lang="en-US" sz="4200"/>
              <a:t>Dimension reduction: PCA, UMAP (+clustering)</a:t>
            </a:r>
            <a:endParaRPr lang="en-AE" sz="4200"/>
          </a:p>
        </p:txBody>
      </p:sp>
    </p:spTree>
    <p:extLst>
      <p:ext uri="{BB962C8B-B14F-4D97-AF65-F5344CB8AC3E}">
        <p14:creationId xmlns:p14="http://schemas.microsoft.com/office/powerpoint/2010/main" val="15501859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B2D2-0F1D-2868-8975-083CC4D6DD93}"/>
              </a:ext>
            </a:extLst>
          </p:cNvPr>
          <p:cNvSpPr>
            <a:spLocks noGrp="1"/>
          </p:cNvSpPr>
          <p:nvPr>
            <p:ph type="title"/>
          </p:nvPr>
        </p:nvSpPr>
        <p:spPr/>
        <p:txBody>
          <a:bodyPr/>
          <a:lstStyle/>
          <a:p>
            <a:r>
              <a:rPr lang="en-US"/>
              <a:t>Plots</a:t>
            </a:r>
            <a:endParaRPr lang="en-AE"/>
          </a:p>
        </p:txBody>
      </p:sp>
      <p:grpSp>
        <p:nvGrpSpPr>
          <p:cNvPr id="6" name="Group 5">
            <a:extLst>
              <a:ext uri="{FF2B5EF4-FFF2-40B4-BE49-F238E27FC236}">
                <a16:creationId xmlns:a16="http://schemas.microsoft.com/office/drawing/2014/main" id="{7ABEA0AE-E618-8B57-C4B9-5D774E2DB8BB}"/>
              </a:ext>
            </a:extLst>
          </p:cNvPr>
          <p:cNvGrpSpPr/>
          <p:nvPr/>
        </p:nvGrpSpPr>
        <p:grpSpPr>
          <a:xfrm>
            <a:off x="0" y="1412776"/>
            <a:ext cx="12256646" cy="5409239"/>
            <a:chOff x="1107967" y="1206500"/>
            <a:chExt cx="10109308" cy="4461552"/>
          </a:xfrm>
        </p:grpSpPr>
        <p:pic>
          <p:nvPicPr>
            <p:cNvPr id="7" name="Picture 2">
              <a:extLst>
                <a:ext uri="{FF2B5EF4-FFF2-40B4-BE49-F238E27FC236}">
                  <a16:creationId xmlns:a16="http://schemas.microsoft.com/office/drawing/2014/main" id="{9BB51952-7F43-BFA9-E714-1EC2F6316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1206500"/>
              <a:ext cx="2046288" cy="2046288"/>
            </a:xfrm>
            <a:prstGeom prst="rect">
              <a:avLst/>
            </a:prstGeom>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B709E83-769C-3D34-B45A-EF5430F77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95" y="3578201"/>
              <a:ext cx="2046288" cy="2046288"/>
            </a:xfrm>
            <a:prstGeom prst="rect">
              <a:avLst/>
            </a:prstGeom>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E6978A5-9374-1DA1-5DBB-99F5259EB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055" y="1206500"/>
              <a:ext cx="1781175" cy="2046288"/>
            </a:xfrm>
            <a:prstGeom prst="rect">
              <a:avLst/>
            </a:prstGeom>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B296B580-996B-C4FF-D6CB-A20287BBE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905" y="1206500"/>
              <a:ext cx="1781175" cy="2046288"/>
            </a:xfrm>
            <a:prstGeom prst="rect">
              <a:avLst/>
            </a:prstGeom>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0E16B5A-94E3-E672-7899-6417FA46EB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3988" y="1206500"/>
              <a:ext cx="2025650" cy="2046288"/>
            </a:xfrm>
            <a:prstGeom prst="rect">
              <a:avLst/>
            </a:prstGeom>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A596B5A1-A356-E4C5-E1F3-2FB30377DF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0388" y="3347127"/>
              <a:ext cx="2317750" cy="2320925"/>
            </a:xfrm>
            <a:prstGeom prst="rect">
              <a:avLst/>
            </a:prstGeom>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E605E1A3-601F-5E7D-7479-2620872008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7967" y="3330575"/>
              <a:ext cx="3089275" cy="2320925"/>
            </a:xfrm>
            <a:prstGeom prst="rect">
              <a:avLst/>
            </a:prstGeom>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D8EAB09A-09A5-0B8B-7812-778107AA17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6350" y="3303564"/>
              <a:ext cx="2320925" cy="2320925"/>
            </a:xfrm>
            <a:prstGeom prst="rect">
              <a:avLst/>
            </a:prstGeom>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EF2E90A7-AA8E-4202-CA95-8F7B785A5F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2755" y="1216025"/>
              <a:ext cx="2019300" cy="2320925"/>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2167594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B2D2-0F1D-2868-8975-083CC4D6DD93}"/>
              </a:ext>
            </a:extLst>
          </p:cNvPr>
          <p:cNvSpPr>
            <a:spLocks noGrp="1"/>
          </p:cNvSpPr>
          <p:nvPr>
            <p:ph type="title"/>
          </p:nvPr>
        </p:nvSpPr>
        <p:spPr/>
        <p:txBody>
          <a:bodyPr/>
          <a:lstStyle/>
          <a:p>
            <a:r>
              <a:rPr lang="en-US"/>
              <a:t>Plots</a:t>
            </a:r>
            <a:endParaRPr lang="en-AE"/>
          </a:p>
        </p:txBody>
      </p:sp>
      <p:grpSp>
        <p:nvGrpSpPr>
          <p:cNvPr id="6" name="Group 5">
            <a:extLst>
              <a:ext uri="{FF2B5EF4-FFF2-40B4-BE49-F238E27FC236}">
                <a16:creationId xmlns:a16="http://schemas.microsoft.com/office/drawing/2014/main" id="{7ABEA0AE-E618-8B57-C4B9-5D774E2DB8BB}"/>
              </a:ext>
            </a:extLst>
          </p:cNvPr>
          <p:cNvGrpSpPr/>
          <p:nvPr/>
        </p:nvGrpSpPr>
        <p:grpSpPr>
          <a:xfrm>
            <a:off x="0" y="1412776"/>
            <a:ext cx="12256646" cy="5409239"/>
            <a:chOff x="1107967" y="1206500"/>
            <a:chExt cx="10109308" cy="4461552"/>
          </a:xfrm>
          <a:noFill/>
        </p:grpSpPr>
        <p:pic>
          <p:nvPicPr>
            <p:cNvPr id="7" name="Picture 2">
              <a:extLst>
                <a:ext uri="{FF2B5EF4-FFF2-40B4-BE49-F238E27FC236}">
                  <a16:creationId xmlns:a16="http://schemas.microsoft.com/office/drawing/2014/main" id="{9BB51952-7F43-BFA9-E714-1EC2F6316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1206500"/>
              <a:ext cx="2046288" cy="2046288"/>
            </a:xfrm>
            <a:prstGeom prst="rect">
              <a:avLst/>
            </a:prstGeom>
            <a:grpFill/>
            <a:ln>
              <a:noFill/>
            </a:ln>
          </p:spPr>
        </p:pic>
        <p:pic>
          <p:nvPicPr>
            <p:cNvPr id="8" name="Picture 2">
              <a:extLst>
                <a:ext uri="{FF2B5EF4-FFF2-40B4-BE49-F238E27FC236}">
                  <a16:creationId xmlns:a16="http://schemas.microsoft.com/office/drawing/2014/main" id="{9B709E83-769C-3D34-B45A-EF5430F77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95" y="3578201"/>
              <a:ext cx="2046288" cy="2046288"/>
            </a:xfrm>
            <a:prstGeom prst="rect">
              <a:avLst/>
            </a:prstGeom>
            <a:grpFill/>
            <a:ln>
              <a:noFill/>
            </a:ln>
          </p:spPr>
        </p:pic>
        <p:pic>
          <p:nvPicPr>
            <p:cNvPr id="9" name="Picture 2">
              <a:extLst>
                <a:ext uri="{FF2B5EF4-FFF2-40B4-BE49-F238E27FC236}">
                  <a16:creationId xmlns:a16="http://schemas.microsoft.com/office/drawing/2014/main" id="{CE6978A5-9374-1DA1-5DBB-99F5259EB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055" y="1206500"/>
              <a:ext cx="1781175" cy="2046288"/>
            </a:xfrm>
            <a:prstGeom prst="rect">
              <a:avLst/>
            </a:prstGeom>
            <a:grpFill/>
            <a:ln>
              <a:noFill/>
            </a:ln>
          </p:spPr>
        </p:pic>
        <p:pic>
          <p:nvPicPr>
            <p:cNvPr id="10" name="Picture 2">
              <a:extLst>
                <a:ext uri="{FF2B5EF4-FFF2-40B4-BE49-F238E27FC236}">
                  <a16:creationId xmlns:a16="http://schemas.microsoft.com/office/drawing/2014/main" id="{B296B580-996B-C4FF-D6CB-A20287BBE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905" y="1206500"/>
              <a:ext cx="1781175" cy="2046288"/>
            </a:xfrm>
            <a:prstGeom prst="rect">
              <a:avLst/>
            </a:prstGeom>
            <a:grpFill/>
            <a:ln>
              <a:noFill/>
            </a:ln>
          </p:spPr>
        </p:pic>
        <p:pic>
          <p:nvPicPr>
            <p:cNvPr id="11" name="Picture 10">
              <a:extLst>
                <a:ext uri="{FF2B5EF4-FFF2-40B4-BE49-F238E27FC236}">
                  <a16:creationId xmlns:a16="http://schemas.microsoft.com/office/drawing/2014/main" id="{50E16B5A-94E3-E672-7899-6417FA46EB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3988" y="1206500"/>
              <a:ext cx="2025650" cy="2046288"/>
            </a:xfrm>
            <a:prstGeom prst="rect">
              <a:avLst/>
            </a:prstGeom>
            <a:grpFill/>
            <a:ln>
              <a:noFill/>
            </a:ln>
          </p:spPr>
        </p:pic>
        <p:pic>
          <p:nvPicPr>
            <p:cNvPr id="12" name="Picture 2">
              <a:extLst>
                <a:ext uri="{FF2B5EF4-FFF2-40B4-BE49-F238E27FC236}">
                  <a16:creationId xmlns:a16="http://schemas.microsoft.com/office/drawing/2014/main" id="{A596B5A1-A356-E4C5-E1F3-2FB30377DF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0388" y="3347127"/>
              <a:ext cx="2317750" cy="2320925"/>
            </a:xfrm>
            <a:prstGeom prst="rect">
              <a:avLst/>
            </a:prstGeom>
            <a:grpFill/>
            <a:ln>
              <a:noFill/>
            </a:ln>
          </p:spPr>
        </p:pic>
        <p:pic>
          <p:nvPicPr>
            <p:cNvPr id="13" name="Picture 4">
              <a:extLst>
                <a:ext uri="{FF2B5EF4-FFF2-40B4-BE49-F238E27FC236}">
                  <a16:creationId xmlns:a16="http://schemas.microsoft.com/office/drawing/2014/main" id="{E605E1A3-601F-5E7D-7479-2620872008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7967" y="3330575"/>
              <a:ext cx="3089275" cy="2320925"/>
            </a:xfrm>
            <a:prstGeom prst="rect">
              <a:avLst/>
            </a:prstGeom>
            <a:grpFill/>
            <a:ln>
              <a:noFill/>
            </a:ln>
          </p:spPr>
        </p:pic>
        <p:pic>
          <p:nvPicPr>
            <p:cNvPr id="14" name="Picture 2">
              <a:extLst>
                <a:ext uri="{FF2B5EF4-FFF2-40B4-BE49-F238E27FC236}">
                  <a16:creationId xmlns:a16="http://schemas.microsoft.com/office/drawing/2014/main" id="{D8EAB09A-09A5-0B8B-7812-778107AA17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6350" y="3303564"/>
              <a:ext cx="2320925" cy="2320925"/>
            </a:xfrm>
            <a:prstGeom prst="rect">
              <a:avLst/>
            </a:prstGeom>
            <a:grpFill/>
            <a:ln>
              <a:noFill/>
            </a:ln>
          </p:spPr>
        </p:pic>
        <p:pic>
          <p:nvPicPr>
            <p:cNvPr id="15" name="Picture 4">
              <a:extLst>
                <a:ext uri="{FF2B5EF4-FFF2-40B4-BE49-F238E27FC236}">
                  <a16:creationId xmlns:a16="http://schemas.microsoft.com/office/drawing/2014/main" id="{EF2E90A7-AA8E-4202-CA95-8F7B785A5F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2755" y="1216025"/>
              <a:ext cx="2019300" cy="2320925"/>
            </a:xfrm>
            <a:prstGeom prst="rect">
              <a:avLst/>
            </a:prstGeom>
            <a:grpFill/>
            <a:ln>
              <a:noFill/>
            </a:ln>
          </p:spPr>
        </p:pic>
      </p:grpSp>
      <p:sp>
        <p:nvSpPr>
          <p:cNvPr id="3" name="Rectangle 2">
            <a:extLst>
              <a:ext uri="{FF2B5EF4-FFF2-40B4-BE49-F238E27FC236}">
                <a16:creationId xmlns:a16="http://schemas.microsoft.com/office/drawing/2014/main" id="{E778C69E-1567-708C-547A-D2214F288FDE}"/>
              </a:ext>
            </a:extLst>
          </p:cNvPr>
          <p:cNvSpPr/>
          <p:nvPr/>
        </p:nvSpPr>
        <p:spPr>
          <a:xfrm>
            <a:off x="0" y="1261768"/>
            <a:ext cx="12178396" cy="5596232"/>
          </a:xfrm>
          <a:prstGeom prst="rect">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 name="TextBox 3">
            <a:extLst>
              <a:ext uri="{FF2B5EF4-FFF2-40B4-BE49-F238E27FC236}">
                <a16:creationId xmlns:a16="http://schemas.microsoft.com/office/drawing/2014/main" id="{AC03B0A8-0B24-28C6-7D13-A7FEEBE757DE}"/>
              </a:ext>
            </a:extLst>
          </p:cNvPr>
          <p:cNvSpPr txBox="1"/>
          <p:nvPr/>
        </p:nvSpPr>
        <p:spPr>
          <a:xfrm>
            <a:off x="121907" y="2191956"/>
            <a:ext cx="2252540" cy="584775"/>
          </a:xfrm>
          <a:prstGeom prst="rect">
            <a:avLst/>
          </a:prstGeom>
          <a:noFill/>
        </p:spPr>
        <p:txBody>
          <a:bodyPr wrap="none" rtlCol="0">
            <a:spAutoFit/>
          </a:bodyPr>
          <a:lstStyle/>
          <a:p>
            <a:r>
              <a:rPr lang="en-US" sz="3200"/>
              <a:t>Histogram</a:t>
            </a:r>
            <a:endParaRPr lang="en-AE" sz="3200"/>
          </a:p>
        </p:txBody>
      </p:sp>
      <p:sp>
        <p:nvSpPr>
          <p:cNvPr id="5" name="TextBox 4">
            <a:extLst>
              <a:ext uri="{FF2B5EF4-FFF2-40B4-BE49-F238E27FC236}">
                <a16:creationId xmlns:a16="http://schemas.microsoft.com/office/drawing/2014/main" id="{F5085E10-2E9F-CFFC-BE63-A46271C1A9E5}"/>
              </a:ext>
            </a:extLst>
          </p:cNvPr>
          <p:cNvSpPr txBox="1"/>
          <p:nvPr/>
        </p:nvSpPr>
        <p:spPr>
          <a:xfrm>
            <a:off x="2344334" y="1691819"/>
            <a:ext cx="2909771" cy="1421928"/>
          </a:xfrm>
          <a:prstGeom prst="rect">
            <a:avLst/>
          </a:prstGeom>
          <a:noFill/>
        </p:spPr>
        <p:txBody>
          <a:bodyPr wrap="none" rtlCol="0">
            <a:spAutoFit/>
          </a:bodyPr>
          <a:lstStyle/>
          <a:p>
            <a:pPr algn="ctr">
              <a:lnSpc>
                <a:spcPct val="90000"/>
              </a:lnSpc>
            </a:pPr>
            <a:r>
              <a:rPr lang="en-US" sz="3200"/>
              <a:t>Scatterplot</a:t>
            </a:r>
            <a:br>
              <a:rPr lang="en-US" sz="3200"/>
            </a:br>
            <a:r>
              <a:rPr lang="en-US" sz="3200"/>
              <a:t>(with </a:t>
            </a:r>
            <a:br>
              <a:rPr lang="en-US" sz="3200"/>
            </a:br>
            <a:r>
              <a:rPr lang="en-US" sz="3200"/>
              <a:t>transparency)</a:t>
            </a:r>
            <a:endParaRPr lang="en-AE" sz="3200"/>
          </a:p>
        </p:txBody>
      </p:sp>
      <p:sp>
        <p:nvSpPr>
          <p:cNvPr id="16" name="TextBox 15">
            <a:extLst>
              <a:ext uri="{FF2B5EF4-FFF2-40B4-BE49-F238E27FC236}">
                <a16:creationId xmlns:a16="http://schemas.microsoft.com/office/drawing/2014/main" id="{E08FC200-2CA0-C070-EAAB-166390D544EE}"/>
              </a:ext>
            </a:extLst>
          </p:cNvPr>
          <p:cNvSpPr txBox="1"/>
          <p:nvPr/>
        </p:nvSpPr>
        <p:spPr>
          <a:xfrm>
            <a:off x="5431806" y="1990878"/>
            <a:ext cx="1314784" cy="978729"/>
          </a:xfrm>
          <a:prstGeom prst="rect">
            <a:avLst/>
          </a:prstGeom>
          <a:noFill/>
        </p:spPr>
        <p:txBody>
          <a:bodyPr wrap="none" rtlCol="0">
            <a:spAutoFit/>
          </a:bodyPr>
          <a:lstStyle/>
          <a:p>
            <a:pPr algn="ctr">
              <a:lnSpc>
                <a:spcPct val="90000"/>
              </a:lnSpc>
            </a:pPr>
            <a:r>
              <a:rPr lang="en-US" sz="3200"/>
              <a:t>Fitted</a:t>
            </a:r>
            <a:br>
              <a:rPr lang="en-US" sz="3200"/>
            </a:br>
            <a:r>
              <a:rPr lang="en-US" sz="3200"/>
              <a:t>line</a:t>
            </a:r>
            <a:endParaRPr lang="en-AE" sz="3200"/>
          </a:p>
        </p:txBody>
      </p:sp>
      <p:sp>
        <p:nvSpPr>
          <p:cNvPr id="17" name="TextBox 16">
            <a:extLst>
              <a:ext uri="{FF2B5EF4-FFF2-40B4-BE49-F238E27FC236}">
                <a16:creationId xmlns:a16="http://schemas.microsoft.com/office/drawing/2014/main" id="{97D4E99E-B619-5CFA-57A8-464394BD31B4}"/>
              </a:ext>
            </a:extLst>
          </p:cNvPr>
          <p:cNvSpPr txBox="1"/>
          <p:nvPr/>
        </p:nvSpPr>
        <p:spPr>
          <a:xfrm>
            <a:off x="7343836" y="2007072"/>
            <a:ext cx="2199641" cy="1421928"/>
          </a:xfrm>
          <a:prstGeom prst="rect">
            <a:avLst/>
          </a:prstGeom>
          <a:noFill/>
        </p:spPr>
        <p:txBody>
          <a:bodyPr wrap="none" rtlCol="0">
            <a:spAutoFit/>
          </a:bodyPr>
          <a:lstStyle/>
          <a:p>
            <a:pPr algn="ctr">
              <a:lnSpc>
                <a:spcPct val="90000"/>
              </a:lnSpc>
            </a:pPr>
            <a:r>
              <a:rPr lang="en-US" sz="3200"/>
              <a:t>Clustering</a:t>
            </a:r>
            <a:br>
              <a:rPr lang="en-US" sz="3200"/>
            </a:br>
            <a:r>
              <a:rPr lang="en-US" sz="3200"/>
              <a:t>(k-means,</a:t>
            </a:r>
            <a:br>
              <a:rPr lang="en-US" sz="3200"/>
            </a:br>
            <a:r>
              <a:rPr lang="en-US" sz="3200" err="1"/>
              <a:t>DBScan</a:t>
            </a:r>
            <a:r>
              <a:rPr lang="en-US" sz="3200"/>
              <a:t>)</a:t>
            </a:r>
            <a:endParaRPr lang="en-AE" sz="3200"/>
          </a:p>
        </p:txBody>
      </p:sp>
      <p:sp>
        <p:nvSpPr>
          <p:cNvPr id="18" name="TextBox 17">
            <a:extLst>
              <a:ext uri="{FF2B5EF4-FFF2-40B4-BE49-F238E27FC236}">
                <a16:creationId xmlns:a16="http://schemas.microsoft.com/office/drawing/2014/main" id="{79B5822C-B690-4ADA-EAA2-6B09F21DFF75}"/>
              </a:ext>
            </a:extLst>
          </p:cNvPr>
          <p:cNvSpPr txBox="1"/>
          <p:nvPr/>
        </p:nvSpPr>
        <p:spPr>
          <a:xfrm>
            <a:off x="1278135" y="4898415"/>
            <a:ext cx="1936749" cy="535531"/>
          </a:xfrm>
          <a:prstGeom prst="rect">
            <a:avLst/>
          </a:prstGeom>
          <a:noFill/>
        </p:spPr>
        <p:txBody>
          <a:bodyPr wrap="none" rtlCol="0">
            <a:spAutoFit/>
          </a:bodyPr>
          <a:lstStyle/>
          <a:p>
            <a:pPr algn="ctr">
              <a:lnSpc>
                <a:spcPct val="90000"/>
              </a:lnSpc>
            </a:pPr>
            <a:r>
              <a:rPr lang="en-US" sz="3200"/>
              <a:t>Log scale</a:t>
            </a:r>
            <a:endParaRPr lang="en-AE" sz="3200"/>
          </a:p>
        </p:txBody>
      </p:sp>
      <p:sp>
        <p:nvSpPr>
          <p:cNvPr id="19" name="TextBox 18">
            <a:extLst>
              <a:ext uri="{FF2B5EF4-FFF2-40B4-BE49-F238E27FC236}">
                <a16:creationId xmlns:a16="http://schemas.microsoft.com/office/drawing/2014/main" id="{B18E2B5C-BB08-FC72-3BDE-5163CCEAB630}"/>
              </a:ext>
            </a:extLst>
          </p:cNvPr>
          <p:cNvSpPr txBox="1"/>
          <p:nvPr/>
        </p:nvSpPr>
        <p:spPr>
          <a:xfrm>
            <a:off x="4630292" y="5060701"/>
            <a:ext cx="1669047" cy="535531"/>
          </a:xfrm>
          <a:prstGeom prst="rect">
            <a:avLst/>
          </a:prstGeom>
          <a:noFill/>
        </p:spPr>
        <p:txBody>
          <a:bodyPr wrap="none" rtlCol="0">
            <a:spAutoFit/>
          </a:bodyPr>
          <a:lstStyle/>
          <a:p>
            <a:pPr algn="ctr">
              <a:lnSpc>
                <a:spcPct val="90000"/>
              </a:lnSpc>
            </a:pPr>
            <a:r>
              <a:rPr lang="en-US" sz="3200"/>
              <a:t>Boxplot</a:t>
            </a:r>
            <a:endParaRPr lang="en-AE" sz="3200"/>
          </a:p>
        </p:txBody>
      </p:sp>
      <p:sp>
        <p:nvSpPr>
          <p:cNvPr id="20" name="TextBox 19">
            <a:extLst>
              <a:ext uri="{FF2B5EF4-FFF2-40B4-BE49-F238E27FC236}">
                <a16:creationId xmlns:a16="http://schemas.microsoft.com/office/drawing/2014/main" id="{3A21C5C2-BC60-1314-302D-1C7CC2379B9B}"/>
              </a:ext>
            </a:extLst>
          </p:cNvPr>
          <p:cNvSpPr txBox="1"/>
          <p:nvPr/>
        </p:nvSpPr>
        <p:spPr>
          <a:xfrm>
            <a:off x="7310144" y="5094473"/>
            <a:ext cx="1800494" cy="535531"/>
          </a:xfrm>
          <a:prstGeom prst="rect">
            <a:avLst/>
          </a:prstGeom>
          <a:noFill/>
        </p:spPr>
        <p:txBody>
          <a:bodyPr wrap="none" rtlCol="0">
            <a:spAutoFit/>
          </a:bodyPr>
          <a:lstStyle/>
          <a:p>
            <a:pPr algn="ctr">
              <a:lnSpc>
                <a:spcPct val="90000"/>
              </a:lnSpc>
            </a:pPr>
            <a:r>
              <a:rPr lang="en-US" sz="3200"/>
              <a:t>Pair plot</a:t>
            </a:r>
            <a:endParaRPr lang="en-AE" sz="3200"/>
          </a:p>
        </p:txBody>
      </p:sp>
      <p:sp>
        <p:nvSpPr>
          <p:cNvPr id="21" name="TextBox 20">
            <a:extLst>
              <a:ext uri="{FF2B5EF4-FFF2-40B4-BE49-F238E27FC236}">
                <a16:creationId xmlns:a16="http://schemas.microsoft.com/office/drawing/2014/main" id="{9815A676-9333-8BBF-C2FC-EC5A65E8C6AB}"/>
              </a:ext>
            </a:extLst>
          </p:cNvPr>
          <p:cNvSpPr txBox="1"/>
          <p:nvPr/>
        </p:nvSpPr>
        <p:spPr>
          <a:xfrm>
            <a:off x="9774767" y="4571288"/>
            <a:ext cx="2299026" cy="1865126"/>
          </a:xfrm>
          <a:prstGeom prst="rect">
            <a:avLst/>
          </a:prstGeom>
          <a:noFill/>
        </p:spPr>
        <p:txBody>
          <a:bodyPr wrap="none" rtlCol="0">
            <a:spAutoFit/>
          </a:bodyPr>
          <a:lstStyle/>
          <a:p>
            <a:pPr algn="ctr">
              <a:lnSpc>
                <a:spcPct val="90000"/>
              </a:lnSpc>
            </a:pPr>
            <a:r>
              <a:rPr lang="en-US" sz="3200"/>
              <a:t>Dimension</a:t>
            </a:r>
            <a:br>
              <a:rPr lang="en-US" sz="3200"/>
            </a:br>
            <a:r>
              <a:rPr lang="en-US" sz="3200"/>
              <a:t>reduction</a:t>
            </a:r>
            <a:br>
              <a:rPr lang="en-US" sz="3200"/>
            </a:br>
            <a:r>
              <a:rPr lang="en-US" sz="3200"/>
              <a:t>(PCA,</a:t>
            </a:r>
            <a:br>
              <a:rPr lang="en-US" sz="3200"/>
            </a:br>
            <a:r>
              <a:rPr lang="en-US" sz="3200"/>
              <a:t>UMAP)</a:t>
            </a:r>
            <a:endParaRPr lang="en-AE" sz="3200"/>
          </a:p>
        </p:txBody>
      </p:sp>
      <p:sp>
        <p:nvSpPr>
          <p:cNvPr id="22" name="TextBox 21">
            <a:extLst>
              <a:ext uri="{FF2B5EF4-FFF2-40B4-BE49-F238E27FC236}">
                <a16:creationId xmlns:a16="http://schemas.microsoft.com/office/drawing/2014/main" id="{9863CFEF-827B-FC8F-07A1-715F01EDB54D}"/>
              </a:ext>
            </a:extLst>
          </p:cNvPr>
          <p:cNvSpPr txBox="1"/>
          <p:nvPr/>
        </p:nvSpPr>
        <p:spPr>
          <a:xfrm>
            <a:off x="9781586" y="2133063"/>
            <a:ext cx="2396810" cy="978729"/>
          </a:xfrm>
          <a:prstGeom prst="rect">
            <a:avLst/>
          </a:prstGeom>
          <a:noFill/>
        </p:spPr>
        <p:txBody>
          <a:bodyPr wrap="none" rtlCol="0">
            <a:spAutoFit/>
          </a:bodyPr>
          <a:lstStyle/>
          <a:p>
            <a:pPr algn="ctr">
              <a:lnSpc>
                <a:spcPct val="90000"/>
              </a:lnSpc>
            </a:pPr>
            <a:r>
              <a:rPr lang="en-US" sz="3200"/>
              <a:t>Correlation</a:t>
            </a:r>
            <a:br>
              <a:rPr lang="en-US" sz="3200"/>
            </a:br>
            <a:r>
              <a:rPr lang="en-US" sz="3200"/>
              <a:t>matrix</a:t>
            </a:r>
            <a:endParaRPr lang="en-AE" sz="3200"/>
          </a:p>
        </p:txBody>
      </p:sp>
    </p:spTree>
    <p:extLst>
      <p:ext uri="{BB962C8B-B14F-4D97-AF65-F5344CB8AC3E}">
        <p14:creationId xmlns:p14="http://schemas.microsoft.com/office/powerpoint/2010/main" val="24286993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B2D2-0F1D-2868-8975-083CC4D6DD93}"/>
              </a:ext>
            </a:extLst>
          </p:cNvPr>
          <p:cNvSpPr>
            <a:spLocks noGrp="1"/>
          </p:cNvSpPr>
          <p:nvPr>
            <p:ph type="title"/>
          </p:nvPr>
        </p:nvSpPr>
        <p:spPr/>
        <p:txBody>
          <a:bodyPr/>
          <a:lstStyle/>
          <a:p>
            <a:r>
              <a:rPr lang="en-US"/>
              <a:t>Plots</a:t>
            </a:r>
            <a:endParaRPr lang="en-AE"/>
          </a:p>
        </p:txBody>
      </p:sp>
      <p:grpSp>
        <p:nvGrpSpPr>
          <p:cNvPr id="6" name="Group 5">
            <a:extLst>
              <a:ext uri="{FF2B5EF4-FFF2-40B4-BE49-F238E27FC236}">
                <a16:creationId xmlns:a16="http://schemas.microsoft.com/office/drawing/2014/main" id="{7ABEA0AE-E618-8B57-C4B9-5D774E2DB8BB}"/>
              </a:ext>
            </a:extLst>
          </p:cNvPr>
          <p:cNvGrpSpPr/>
          <p:nvPr/>
        </p:nvGrpSpPr>
        <p:grpSpPr>
          <a:xfrm>
            <a:off x="0" y="1412776"/>
            <a:ext cx="12256646" cy="5409239"/>
            <a:chOff x="1107967" y="1206500"/>
            <a:chExt cx="10109308" cy="4461552"/>
          </a:xfrm>
          <a:noFill/>
        </p:grpSpPr>
        <p:pic>
          <p:nvPicPr>
            <p:cNvPr id="7" name="Picture 2">
              <a:extLst>
                <a:ext uri="{FF2B5EF4-FFF2-40B4-BE49-F238E27FC236}">
                  <a16:creationId xmlns:a16="http://schemas.microsoft.com/office/drawing/2014/main" id="{9BB51952-7F43-BFA9-E714-1EC2F6316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1206500"/>
              <a:ext cx="2046288" cy="2046288"/>
            </a:xfrm>
            <a:prstGeom prst="rect">
              <a:avLst/>
            </a:prstGeom>
            <a:grpFill/>
            <a:ln>
              <a:noFill/>
            </a:ln>
          </p:spPr>
        </p:pic>
        <p:pic>
          <p:nvPicPr>
            <p:cNvPr id="8" name="Picture 2">
              <a:extLst>
                <a:ext uri="{FF2B5EF4-FFF2-40B4-BE49-F238E27FC236}">
                  <a16:creationId xmlns:a16="http://schemas.microsoft.com/office/drawing/2014/main" id="{9B709E83-769C-3D34-B45A-EF5430F77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95" y="3578201"/>
              <a:ext cx="2046288" cy="2046288"/>
            </a:xfrm>
            <a:prstGeom prst="rect">
              <a:avLst/>
            </a:prstGeom>
            <a:grpFill/>
            <a:ln>
              <a:noFill/>
            </a:ln>
          </p:spPr>
        </p:pic>
        <p:pic>
          <p:nvPicPr>
            <p:cNvPr id="9" name="Picture 2">
              <a:extLst>
                <a:ext uri="{FF2B5EF4-FFF2-40B4-BE49-F238E27FC236}">
                  <a16:creationId xmlns:a16="http://schemas.microsoft.com/office/drawing/2014/main" id="{CE6978A5-9374-1DA1-5DBB-99F5259EB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055" y="1206500"/>
              <a:ext cx="1781175" cy="2046288"/>
            </a:xfrm>
            <a:prstGeom prst="rect">
              <a:avLst/>
            </a:prstGeom>
            <a:grpFill/>
            <a:ln>
              <a:noFill/>
            </a:ln>
          </p:spPr>
        </p:pic>
        <p:pic>
          <p:nvPicPr>
            <p:cNvPr id="10" name="Picture 2">
              <a:extLst>
                <a:ext uri="{FF2B5EF4-FFF2-40B4-BE49-F238E27FC236}">
                  <a16:creationId xmlns:a16="http://schemas.microsoft.com/office/drawing/2014/main" id="{B296B580-996B-C4FF-D6CB-A20287BBE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905" y="1206500"/>
              <a:ext cx="1781175" cy="2046288"/>
            </a:xfrm>
            <a:prstGeom prst="rect">
              <a:avLst/>
            </a:prstGeom>
            <a:grpFill/>
            <a:ln>
              <a:noFill/>
            </a:ln>
          </p:spPr>
        </p:pic>
        <p:pic>
          <p:nvPicPr>
            <p:cNvPr id="11" name="Picture 10">
              <a:extLst>
                <a:ext uri="{FF2B5EF4-FFF2-40B4-BE49-F238E27FC236}">
                  <a16:creationId xmlns:a16="http://schemas.microsoft.com/office/drawing/2014/main" id="{50E16B5A-94E3-E672-7899-6417FA46EB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3988" y="1206500"/>
              <a:ext cx="2025650" cy="2046288"/>
            </a:xfrm>
            <a:prstGeom prst="rect">
              <a:avLst/>
            </a:prstGeom>
            <a:grpFill/>
            <a:ln>
              <a:noFill/>
            </a:ln>
          </p:spPr>
        </p:pic>
        <p:pic>
          <p:nvPicPr>
            <p:cNvPr id="12" name="Picture 2">
              <a:extLst>
                <a:ext uri="{FF2B5EF4-FFF2-40B4-BE49-F238E27FC236}">
                  <a16:creationId xmlns:a16="http://schemas.microsoft.com/office/drawing/2014/main" id="{A596B5A1-A356-E4C5-E1F3-2FB30377DF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0388" y="3347127"/>
              <a:ext cx="2317750" cy="2320925"/>
            </a:xfrm>
            <a:prstGeom prst="rect">
              <a:avLst/>
            </a:prstGeom>
            <a:grpFill/>
            <a:ln>
              <a:noFill/>
            </a:ln>
          </p:spPr>
        </p:pic>
        <p:pic>
          <p:nvPicPr>
            <p:cNvPr id="13" name="Picture 4">
              <a:extLst>
                <a:ext uri="{FF2B5EF4-FFF2-40B4-BE49-F238E27FC236}">
                  <a16:creationId xmlns:a16="http://schemas.microsoft.com/office/drawing/2014/main" id="{E605E1A3-601F-5E7D-7479-2620872008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7967" y="3330575"/>
              <a:ext cx="3089275" cy="2320925"/>
            </a:xfrm>
            <a:prstGeom prst="rect">
              <a:avLst/>
            </a:prstGeom>
            <a:grpFill/>
            <a:ln>
              <a:noFill/>
            </a:ln>
          </p:spPr>
        </p:pic>
        <p:pic>
          <p:nvPicPr>
            <p:cNvPr id="14" name="Picture 2">
              <a:extLst>
                <a:ext uri="{FF2B5EF4-FFF2-40B4-BE49-F238E27FC236}">
                  <a16:creationId xmlns:a16="http://schemas.microsoft.com/office/drawing/2014/main" id="{D8EAB09A-09A5-0B8B-7812-778107AA17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6350" y="3303564"/>
              <a:ext cx="2320925" cy="2320925"/>
            </a:xfrm>
            <a:prstGeom prst="rect">
              <a:avLst/>
            </a:prstGeom>
            <a:grpFill/>
            <a:ln>
              <a:noFill/>
            </a:ln>
          </p:spPr>
        </p:pic>
        <p:pic>
          <p:nvPicPr>
            <p:cNvPr id="15" name="Picture 4">
              <a:extLst>
                <a:ext uri="{FF2B5EF4-FFF2-40B4-BE49-F238E27FC236}">
                  <a16:creationId xmlns:a16="http://schemas.microsoft.com/office/drawing/2014/main" id="{EF2E90A7-AA8E-4202-CA95-8F7B785A5F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2755" y="1216025"/>
              <a:ext cx="2019300" cy="2320925"/>
            </a:xfrm>
            <a:prstGeom prst="rect">
              <a:avLst/>
            </a:prstGeom>
            <a:grpFill/>
            <a:ln>
              <a:noFill/>
            </a:ln>
          </p:spPr>
        </p:pic>
      </p:grpSp>
      <p:sp>
        <p:nvSpPr>
          <p:cNvPr id="3" name="Rectangle 2">
            <a:extLst>
              <a:ext uri="{FF2B5EF4-FFF2-40B4-BE49-F238E27FC236}">
                <a16:creationId xmlns:a16="http://schemas.microsoft.com/office/drawing/2014/main" id="{E778C69E-1567-708C-547A-D2214F288FDE}"/>
              </a:ext>
            </a:extLst>
          </p:cNvPr>
          <p:cNvSpPr/>
          <p:nvPr/>
        </p:nvSpPr>
        <p:spPr>
          <a:xfrm>
            <a:off x="0" y="1261768"/>
            <a:ext cx="12178396" cy="5596232"/>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 name="TextBox 3">
            <a:extLst>
              <a:ext uri="{FF2B5EF4-FFF2-40B4-BE49-F238E27FC236}">
                <a16:creationId xmlns:a16="http://schemas.microsoft.com/office/drawing/2014/main" id="{AC03B0A8-0B24-28C6-7D13-A7FEEBE757DE}"/>
              </a:ext>
            </a:extLst>
          </p:cNvPr>
          <p:cNvSpPr txBox="1"/>
          <p:nvPr/>
        </p:nvSpPr>
        <p:spPr>
          <a:xfrm>
            <a:off x="3413" y="1268851"/>
            <a:ext cx="1250663" cy="338554"/>
          </a:xfrm>
          <a:prstGeom prst="rect">
            <a:avLst/>
          </a:prstGeom>
          <a:noFill/>
        </p:spPr>
        <p:txBody>
          <a:bodyPr wrap="none" rtlCol="0">
            <a:spAutoFit/>
          </a:bodyPr>
          <a:lstStyle/>
          <a:p>
            <a:r>
              <a:rPr lang="en-US" sz="1600">
                <a:latin typeface="Bitter ExtraBold" pitchFamily="2" charset="0"/>
              </a:rPr>
              <a:t>Histogram</a:t>
            </a:r>
            <a:endParaRPr lang="en-AE" sz="1600">
              <a:latin typeface="Bitter ExtraBold" pitchFamily="2" charset="0"/>
            </a:endParaRPr>
          </a:p>
        </p:txBody>
      </p:sp>
      <p:sp>
        <p:nvSpPr>
          <p:cNvPr id="5" name="TextBox 4">
            <a:extLst>
              <a:ext uri="{FF2B5EF4-FFF2-40B4-BE49-F238E27FC236}">
                <a16:creationId xmlns:a16="http://schemas.microsoft.com/office/drawing/2014/main" id="{F5085E10-2E9F-CFFC-BE63-A46271C1A9E5}"/>
              </a:ext>
            </a:extLst>
          </p:cNvPr>
          <p:cNvSpPr txBox="1"/>
          <p:nvPr/>
        </p:nvSpPr>
        <p:spPr>
          <a:xfrm>
            <a:off x="2941198" y="1233748"/>
            <a:ext cx="1600118" cy="757130"/>
          </a:xfrm>
          <a:prstGeom prst="rect">
            <a:avLst/>
          </a:prstGeom>
          <a:noFill/>
        </p:spPr>
        <p:txBody>
          <a:bodyPr wrap="none" rtlCol="0">
            <a:spAutoFit/>
          </a:bodyPr>
          <a:lstStyle/>
          <a:p>
            <a:pPr algn="ctr">
              <a:lnSpc>
                <a:spcPct val="90000"/>
              </a:lnSpc>
            </a:pPr>
            <a:r>
              <a:rPr lang="en-US" sz="1600">
                <a:latin typeface="Bitter ExtraBold" pitchFamily="2" charset="0"/>
              </a:rPr>
              <a:t>Scatterplot</a:t>
            </a:r>
            <a:br>
              <a:rPr lang="en-US" sz="1600">
                <a:latin typeface="Bitter ExtraBold" pitchFamily="2" charset="0"/>
              </a:rPr>
            </a:br>
            <a:r>
              <a:rPr lang="en-US" sz="1600">
                <a:latin typeface="Bitter ExtraBold" pitchFamily="2" charset="0"/>
              </a:rPr>
              <a:t>(with </a:t>
            </a:r>
            <a:br>
              <a:rPr lang="en-US" sz="1600">
                <a:latin typeface="Bitter ExtraBold" pitchFamily="2" charset="0"/>
              </a:rPr>
            </a:br>
            <a:r>
              <a:rPr lang="en-US" sz="1600">
                <a:latin typeface="Bitter ExtraBold" pitchFamily="2" charset="0"/>
              </a:rPr>
              <a:t>transparency)</a:t>
            </a:r>
            <a:endParaRPr lang="en-AE" sz="1600">
              <a:latin typeface="Bitter ExtraBold" pitchFamily="2" charset="0"/>
            </a:endParaRPr>
          </a:p>
        </p:txBody>
      </p:sp>
      <p:sp>
        <p:nvSpPr>
          <p:cNvPr id="16" name="TextBox 15">
            <a:extLst>
              <a:ext uri="{FF2B5EF4-FFF2-40B4-BE49-F238E27FC236}">
                <a16:creationId xmlns:a16="http://schemas.microsoft.com/office/drawing/2014/main" id="{E08FC200-2CA0-C070-EAAB-166390D544EE}"/>
              </a:ext>
            </a:extLst>
          </p:cNvPr>
          <p:cNvSpPr txBox="1"/>
          <p:nvPr/>
        </p:nvSpPr>
        <p:spPr>
          <a:xfrm>
            <a:off x="5643514" y="1215601"/>
            <a:ext cx="774572" cy="535531"/>
          </a:xfrm>
          <a:prstGeom prst="rect">
            <a:avLst/>
          </a:prstGeom>
          <a:noFill/>
        </p:spPr>
        <p:txBody>
          <a:bodyPr wrap="none" rtlCol="0">
            <a:spAutoFit/>
          </a:bodyPr>
          <a:lstStyle/>
          <a:p>
            <a:pPr algn="ctr">
              <a:lnSpc>
                <a:spcPct val="90000"/>
              </a:lnSpc>
            </a:pPr>
            <a:r>
              <a:rPr lang="en-US" sz="1600">
                <a:latin typeface="Bitter ExtraBold" pitchFamily="2" charset="0"/>
              </a:rPr>
              <a:t>Fitted</a:t>
            </a:r>
            <a:br>
              <a:rPr lang="en-US" sz="1600">
                <a:latin typeface="Bitter ExtraBold" pitchFamily="2" charset="0"/>
              </a:rPr>
            </a:br>
            <a:r>
              <a:rPr lang="en-US" sz="1600">
                <a:latin typeface="Bitter ExtraBold" pitchFamily="2" charset="0"/>
              </a:rPr>
              <a:t>line</a:t>
            </a:r>
            <a:endParaRPr lang="en-AE" sz="1600">
              <a:latin typeface="Bitter ExtraBold" pitchFamily="2" charset="0"/>
            </a:endParaRPr>
          </a:p>
        </p:txBody>
      </p:sp>
      <p:sp>
        <p:nvSpPr>
          <p:cNvPr id="17" name="TextBox 16">
            <a:extLst>
              <a:ext uri="{FF2B5EF4-FFF2-40B4-BE49-F238E27FC236}">
                <a16:creationId xmlns:a16="http://schemas.microsoft.com/office/drawing/2014/main" id="{97D4E99E-B619-5CFA-57A8-464394BD31B4}"/>
              </a:ext>
            </a:extLst>
          </p:cNvPr>
          <p:cNvSpPr txBox="1"/>
          <p:nvPr/>
        </p:nvSpPr>
        <p:spPr>
          <a:xfrm>
            <a:off x="7797264" y="1233748"/>
            <a:ext cx="1228221" cy="757130"/>
          </a:xfrm>
          <a:prstGeom prst="rect">
            <a:avLst/>
          </a:prstGeom>
          <a:noFill/>
        </p:spPr>
        <p:txBody>
          <a:bodyPr wrap="none" rtlCol="0">
            <a:spAutoFit/>
          </a:bodyPr>
          <a:lstStyle/>
          <a:p>
            <a:pPr algn="ctr">
              <a:lnSpc>
                <a:spcPct val="90000"/>
              </a:lnSpc>
            </a:pPr>
            <a:r>
              <a:rPr lang="en-US" sz="1600">
                <a:latin typeface="Bitter ExtraBold" pitchFamily="2" charset="0"/>
              </a:rPr>
              <a:t>Clustering</a:t>
            </a:r>
            <a:br>
              <a:rPr lang="en-US" sz="1600">
                <a:latin typeface="Bitter ExtraBold" pitchFamily="2" charset="0"/>
              </a:rPr>
            </a:br>
            <a:r>
              <a:rPr lang="en-US" sz="1600">
                <a:latin typeface="Bitter ExtraBold" pitchFamily="2" charset="0"/>
              </a:rPr>
              <a:t>(k-means,</a:t>
            </a:r>
            <a:br>
              <a:rPr lang="en-US" sz="1600">
                <a:latin typeface="Bitter ExtraBold" pitchFamily="2" charset="0"/>
              </a:rPr>
            </a:br>
            <a:r>
              <a:rPr lang="en-US" sz="1600" err="1">
                <a:latin typeface="Bitter ExtraBold" pitchFamily="2" charset="0"/>
              </a:rPr>
              <a:t>DBScan</a:t>
            </a:r>
            <a:r>
              <a:rPr lang="en-US" sz="1600">
                <a:latin typeface="Bitter ExtraBold" pitchFamily="2" charset="0"/>
              </a:rPr>
              <a:t>)</a:t>
            </a:r>
            <a:endParaRPr lang="en-AE" sz="1600">
              <a:latin typeface="Bitter ExtraBold" pitchFamily="2" charset="0"/>
            </a:endParaRPr>
          </a:p>
        </p:txBody>
      </p:sp>
      <p:sp>
        <p:nvSpPr>
          <p:cNvPr id="18" name="TextBox 17">
            <a:extLst>
              <a:ext uri="{FF2B5EF4-FFF2-40B4-BE49-F238E27FC236}">
                <a16:creationId xmlns:a16="http://schemas.microsoft.com/office/drawing/2014/main" id="{79B5822C-B690-4ADA-EAA2-6B09F21DFF75}"/>
              </a:ext>
            </a:extLst>
          </p:cNvPr>
          <p:cNvSpPr txBox="1"/>
          <p:nvPr/>
        </p:nvSpPr>
        <p:spPr>
          <a:xfrm>
            <a:off x="401239" y="4035521"/>
            <a:ext cx="1075937" cy="313932"/>
          </a:xfrm>
          <a:prstGeom prst="rect">
            <a:avLst/>
          </a:prstGeom>
          <a:noFill/>
        </p:spPr>
        <p:txBody>
          <a:bodyPr wrap="none" rtlCol="0">
            <a:spAutoFit/>
          </a:bodyPr>
          <a:lstStyle/>
          <a:p>
            <a:pPr algn="ctr">
              <a:lnSpc>
                <a:spcPct val="90000"/>
              </a:lnSpc>
            </a:pPr>
            <a:r>
              <a:rPr lang="en-US" sz="1600">
                <a:latin typeface="Bitter ExtraBold" pitchFamily="2" charset="0"/>
              </a:rPr>
              <a:t>Log scale</a:t>
            </a:r>
            <a:endParaRPr lang="en-AE" sz="1600">
              <a:latin typeface="Bitter ExtraBold" pitchFamily="2" charset="0"/>
            </a:endParaRPr>
          </a:p>
        </p:txBody>
      </p:sp>
      <p:sp>
        <p:nvSpPr>
          <p:cNvPr id="19" name="TextBox 18">
            <a:extLst>
              <a:ext uri="{FF2B5EF4-FFF2-40B4-BE49-F238E27FC236}">
                <a16:creationId xmlns:a16="http://schemas.microsoft.com/office/drawing/2014/main" id="{B18E2B5C-BB08-FC72-3BDE-5163CCEAB630}"/>
              </a:ext>
            </a:extLst>
          </p:cNvPr>
          <p:cNvSpPr txBox="1"/>
          <p:nvPr/>
        </p:nvSpPr>
        <p:spPr>
          <a:xfrm>
            <a:off x="4977887" y="3988030"/>
            <a:ext cx="949299" cy="313932"/>
          </a:xfrm>
          <a:prstGeom prst="rect">
            <a:avLst/>
          </a:prstGeom>
          <a:noFill/>
        </p:spPr>
        <p:txBody>
          <a:bodyPr wrap="none" rtlCol="0">
            <a:spAutoFit/>
          </a:bodyPr>
          <a:lstStyle/>
          <a:p>
            <a:pPr algn="ctr">
              <a:lnSpc>
                <a:spcPct val="90000"/>
              </a:lnSpc>
            </a:pPr>
            <a:r>
              <a:rPr lang="en-US" sz="1600">
                <a:latin typeface="Bitter ExtraBold" pitchFamily="2" charset="0"/>
              </a:rPr>
              <a:t>Boxplot</a:t>
            </a:r>
            <a:endParaRPr lang="en-AE" sz="1600">
              <a:latin typeface="Bitter ExtraBold" pitchFamily="2" charset="0"/>
            </a:endParaRPr>
          </a:p>
        </p:txBody>
      </p:sp>
      <p:sp>
        <p:nvSpPr>
          <p:cNvPr id="20" name="TextBox 19">
            <a:extLst>
              <a:ext uri="{FF2B5EF4-FFF2-40B4-BE49-F238E27FC236}">
                <a16:creationId xmlns:a16="http://schemas.microsoft.com/office/drawing/2014/main" id="{3A21C5C2-BC60-1314-302D-1C7CC2379B9B}"/>
              </a:ext>
            </a:extLst>
          </p:cNvPr>
          <p:cNvSpPr txBox="1"/>
          <p:nvPr/>
        </p:nvSpPr>
        <p:spPr>
          <a:xfrm>
            <a:off x="7695823" y="4246962"/>
            <a:ext cx="1024639" cy="313932"/>
          </a:xfrm>
          <a:prstGeom prst="rect">
            <a:avLst/>
          </a:prstGeom>
          <a:noFill/>
        </p:spPr>
        <p:txBody>
          <a:bodyPr wrap="none" rtlCol="0">
            <a:spAutoFit/>
          </a:bodyPr>
          <a:lstStyle/>
          <a:p>
            <a:pPr algn="ctr">
              <a:lnSpc>
                <a:spcPct val="90000"/>
              </a:lnSpc>
            </a:pPr>
            <a:r>
              <a:rPr lang="en-US" sz="1600">
                <a:latin typeface="Bitter ExtraBold" pitchFamily="2" charset="0"/>
              </a:rPr>
              <a:t>Pair plot</a:t>
            </a:r>
            <a:endParaRPr lang="en-AE" sz="1600">
              <a:latin typeface="Bitter ExtraBold" pitchFamily="2" charset="0"/>
            </a:endParaRPr>
          </a:p>
        </p:txBody>
      </p:sp>
      <p:sp>
        <p:nvSpPr>
          <p:cNvPr id="21" name="TextBox 20">
            <a:extLst>
              <a:ext uri="{FF2B5EF4-FFF2-40B4-BE49-F238E27FC236}">
                <a16:creationId xmlns:a16="http://schemas.microsoft.com/office/drawing/2014/main" id="{9815A676-9333-8BBF-C2FC-EC5A65E8C6AB}"/>
              </a:ext>
            </a:extLst>
          </p:cNvPr>
          <p:cNvSpPr txBox="1"/>
          <p:nvPr/>
        </p:nvSpPr>
        <p:spPr>
          <a:xfrm>
            <a:off x="9428796" y="4158504"/>
            <a:ext cx="2698112" cy="535531"/>
          </a:xfrm>
          <a:prstGeom prst="rect">
            <a:avLst/>
          </a:prstGeom>
          <a:noFill/>
        </p:spPr>
        <p:txBody>
          <a:bodyPr wrap="square" rtlCol="0">
            <a:spAutoFit/>
          </a:bodyPr>
          <a:lstStyle/>
          <a:p>
            <a:pPr algn="ctr">
              <a:lnSpc>
                <a:spcPct val="90000"/>
              </a:lnSpc>
            </a:pPr>
            <a:r>
              <a:rPr lang="en-US" sz="1600">
                <a:latin typeface="Bitter ExtraBold" pitchFamily="2" charset="0"/>
              </a:rPr>
              <a:t>Dimension reduction</a:t>
            </a:r>
            <a:br>
              <a:rPr lang="en-US" sz="1600">
                <a:latin typeface="Bitter ExtraBold" pitchFamily="2" charset="0"/>
              </a:rPr>
            </a:br>
            <a:r>
              <a:rPr lang="en-US" sz="1600">
                <a:latin typeface="Bitter ExtraBold" pitchFamily="2" charset="0"/>
              </a:rPr>
              <a:t>(PCA, UMAP)</a:t>
            </a:r>
            <a:endParaRPr lang="en-AE" sz="1600">
              <a:latin typeface="Bitter ExtraBold" pitchFamily="2" charset="0"/>
            </a:endParaRPr>
          </a:p>
        </p:txBody>
      </p:sp>
      <p:sp>
        <p:nvSpPr>
          <p:cNvPr id="22" name="TextBox 21">
            <a:extLst>
              <a:ext uri="{FF2B5EF4-FFF2-40B4-BE49-F238E27FC236}">
                <a16:creationId xmlns:a16="http://schemas.microsoft.com/office/drawing/2014/main" id="{9863CFEF-827B-FC8F-07A1-715F01EDB54D}"/>
              </a:ext>
            </a:extLst>
          </p:cNvPr>
          <p:cNvSpPr txBox="1"/>
          <p:nvPr/>
        </p:nvSpPr>
        <p:spPr>
          <a:xfrm>
            <a:off x="10354043" y="1233748"/>
            <a:ext cx="1327608" cy="535531"/>
          </a:xfrm>
          <a:prstGeom prst="rect">
            <a:avLst/>
          </a:prstGeom>
          <a:noFill/>
        </p:spPr>
        <p:txBody>
          <a:bodyPr wrap="none" rtlCol="0">
            <a:spAutoFit/>
          </a:bodyPr>
          <a:lstStyle/>
          <a:p>
            <a:pPr algn="ctr">
              <a:lnSpc>
                <a:spcPct val="90000"/>
              </a:lnSpc>
            </a:pPr>
            <a:r>
              <a:rPr lang="en-US" sz="1600">
                <a:latin typeface="Bitter ExtraBold" pitchFamily="2" charset="0"/>
              </a:rPr>
              <a:t>Correlation</a:t>
            </a:r>
            <a:br>
              <a:rPr lang="en-US" sz="1600">
                <a:latin typeface="Bitter ExtraBold" pitchFamily="2" charset="0"/>
              </a:rPr>
            </a:br>
            <a:r>
              <a:rPr lang="en-US" sz="1600">
                <a:latin typeface="Bitter ExtraBold" pitchFamily="2" charset="0"/>
              </a:rPr>
              <a:t>matrix</a:t>
            </a:r>
            <a:endParaRPr lang="en-AE" sz="1600">
              <a:latin typeface="Bitter ExtraBold" pitchFamily="2" charset="0"/>
            </a:endParaRPr>
          </a:p>
        </p:txBody>
      </p:sp>
      <p:sp>
        <p:nvSpPr>
          <p:cNvPr id="24" name="Content Placeholder 2">
            <a:extLst>
              <a:ext uri="{FF2B5EF4-FFF2-40B4-BE49-F238E27FC236}">
                <a16:creationId xmlns:a16="http://schemas.microsoft.com/office/drawing/2014/main" id="{E0083C6F-E379-D50E-F1A4-8CD423F08874}"/>
              </a:ext>
            </a:extLst>
          </p:cNvPr>
          <p:cNvSpPr txBox="1">
            <a:spLocks/>
          </p:cNvSpPr>
          <p:nvPr/>
        </p:nvSpPr>
        <p:spPr>
          <a:xfrm>
            <a:off x="28662" y="1625006"/>
            <a:ext cx="3299792" cy="8746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b="0" err="1">
                <a:solidFill>
                  <a:srgbClr val="000000"/>
                </a:solidFill>
                <a:effectLst/>
                <a:latin typeface="Consolas" panose="020B0609020204030204" pitchFamily="49" charset="0"/>
              </a:rPr>
              <a:t>x.plot.hist</a:t>
            </a:r>
            <a:r>
              <a:rPr lang="en-US" sz="1200" b="0">
                <a:solidFill>
                  <a:srgbClr val="000000"/>
                </a:solidFill>
                <a:effectLst/>
                <a:latin typeface="Consolas" panose="020B0609020204030204" pitchFamily="49" charset="0"/>
              </a:rPr>
              <a:t>(density=</a:t>
            </a:r>
            <a:r>
              <a:rPr lang="en-US" sz="1200" b="0">
                <a:solidFill>
                  <a:srgbClr val="0000FF"/>
                </a:solidFill>
                <a:effectLst/>
                <a:latin typeface="Consolas" panose="020B0609020204030204" pitchFamily="49" charset="0"/>
              </a:rPr>
              <a:t>True)</a:t>
            </a:r>
            <a:r>
              <a:rPr lang="en-US" sz="1200" b="0">
                <a:solidFill>
                  <a:srgbClr val="000000"/>
                </a:solidFill>
                <a:effectLst/>
                <a:latin typeface="Consolas" panose="020B0609020204030204" pitchFamily="49" charset="0"/>
              </a:rPr>
              <a:t> </a:t>
            </a:r>
          </a:p>
          <a:p>
            <a:pPr marL="0" indent="0">
              <a:spcBef>
                <a:spcPts val="0"/>
              </a:spcBef>
              <a:buNone/>
            </a:pPr>
            <a:r>
              <a:rPr lang="en-US" sz="1200" b="0" err="1">
                <a:solidFill>
                  <a:srgbClr val="000000"/>
                </a:solidFill>
                <a:effectLst/>
                <a:latin typeface="Consolas" panose="020B0609020204030204" pitchFamily="49" charset="0"/>
              </a:rPr>
              <a:t>x.plot.density</a:t>
            </a:r>
            <a:r>
              <a:rPr lang="en-US" sz="1200" b="0">
                <a:solidFill>
                  <a:srgbClr val="000000"/>
                </a:solidFill>
                <a:effectLst/>
                <a:latin typeface="Consolas" panose="020B0609020204030204" pitchFamily="49" charset="0"/>
              </a:rPr>
              <a:t>(linewidth=</a:t>
            </a:r>
            <a:r>
              <a:rPr lang="en-US" sz="1200" b="0">
                <a:solidFill>
                  <a:srgbClr val="098658"/>
                </a:solidFill>
                <a:effectLst/>
                <a:latin typeface="Consolas" panose="020B0609020204030204" pitchFamily="49" charset="0"/>
              </a:rPr>
              <a:t>5</a:t>
            </a:r>
            <a:r>
              <a:rPr lang="en-US" sz="1200" b="0">
                <a:solidFill>
                  <a:srgbClr val="000000"/>
                </a:solidFill>
                <a:effectLst/>
                <a:latin typeface="Consolas" panose="020B0609020204030204" pitchFamily="49" charset="0"/>
              </a:rPr>
              <a:t>)</a:t>
            </a:r>
            <a:br>
              <a:rPr lang="en-US" sz="1200" b="0">
                <a:solidFill>
                  <a:srgbClr val="000000"/>
                </a:solidFill>
                <a:effectLst/>
                <a:latin typeface="Consolas" panose="020B0609020204030204" pitchFamily="49" charset="0"/>
              </a:rPr>
            </a:br>
            <a:endParaRPr lang="en-US" sz="1200" b="0">
              <a:solidFill>
                <a:srgbClr val="000000"/>
              </a:solidFill>
              <a:effectLst/>
              <a:latin typeface="Consolas" panose="020B0609020204030204" pitchFamily="49" charset="0"/>
            </a:endParaRPr>
          </a:p>
          <a:p>
            <a:pPr marL="0" indent="0">
              <a:spcBef>
                <a:spcPts val="0"/>
              </a:spcBef>
              <a:buNone/>
            </a:pPr>
            <a:endParaRPr lang="en-AE" sz="1200"/>
          </a:p>
        </p:txBody>
      </p:sp>
      <p:sp>
        <p:nvSpPr>
          <p:cNvPr id="25" name="Content Placeholder 2">
            <a:extLst>
              <a:ext uri="{FF2B5EF4-FFF2-40B4-BE49-F238E27FC236}">
                <a16:creationId xmlns:a16="http://schemas.microsoft.com/office/drawing/2014/main" id="{F47EB173-EA73-8A7C-DEBD-FF82664713DB}"/>
              </a:ext>
            </a:extLst>
          </p:cNvPr>
          <p:cNvSpPr txBox="1">
            <a:spLocks/>
          </p:cNvSpPr>
          <p:nvPr/>
        </p:nvSpPr>
        <p:spPr>
          <a:xfrm>
            <a:off x="405986" y="4377473"/>
            <a:ext cx="3088257" cy="8746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b="0" err="1">
                <a:solidFill>
                  <a:srgbClr val="000000"/>
                </a:solidFill>
                <a:effectLst/>
                <a:latin typeface="Consolas" panose="020B0609020204030204" pitchFamily="49" charset="0"/>
              </a:rPr>
              <a:t>x.plot.hist</a:t>
            </a:r>
            <a:r>
              <a:rPr lang="en-US" sz="1200" b="0">
                <a:solidFill>
                  <a:srgbClr val="000000"/>
                </a:solidFill>
                <a:effectLst/>
                <a:latin typeface="Consolas" panose="020B0609020204030204" pitchFamily="49" charset="0"/>
              </a:rPr>
              <a:t>(density=</a:t>
            </a:r>
            <a:r>
              <a:rPr lang="en-US" sz="1200" b="0">
                <a:solidFill>
                  <a:srgbClr val="0000FF"/>
                </a:solidFill>
                <a:effectLst/>
                <a:latin typeface="Consolas" panose="020B0609020204030204" pitchFamily="49" charset="0"/>
              </a:rPr>
              <a:t>True</a:t>
            </a:r>
            <a:r>
              <a:rPr lang="en-US" sz="1200" b="0">
                <a:solidFill>
                  <a:srgbClr val="000000"/>
                </a:solidFill>
                <a:effectLst/>
                <a:latin typeface="Consolas" panose="020B0609020204030204" pitchFamily="49" charset="0"/>
              </a:rPr>
              <a:t>)</a:t>
            </a:r>
          </a:p>
          <a:p>
            <a:pPr marL="0" indent="0">
              <a:spcBef>
                <a:spcPts val="0"/>
              </a:spcBef>
              <a:buNone/>
            </a:pPr>
            <a:r>
              <a:rPr lang="en-US" sz="1200" b="0" err="1">
                <a:solidFill>
                  <a:srgbClr val="000000"/>
                </a:solidFill>
                <a:effectLst/>
                <a:latin typeface="Consolas" panose="020B0609020204030204" pitchFamily="49" charset="0"/>
              </a:rPr>
              <a:t>x.plot.density</a:t>
            </a:r>
            <a:r>
              <a:rPr lang="en-US" sz="1200" b="0">
                <a:solidFill>
                  <a:srgbClr val="000000"/>
                </a:solidFill>
                <a:effectLst/>
                <a:latin typeface="Consolas" panose="020B0609020204030204" pitchFamily="49" charset="0"/>
              </a:rPr>
              <a:t>()</a:t>
            </a:r>
          </a:p>
          <a:p>
            <a:pPr marL="0" indent="0">
              <a:spcBef>
                <a:spcPts val="0"/>
              </a:spcBef>
              <a:buNone/>
            </a:pPr>
            <a:r>
              <a:rPr lang="en-US" sz="1200" b="0" err="1">
                <a:solidFill>
                  <a:srgbClr val="000000"/>
                </a:solidFill>
                <a:effectLst/>
                <a:latin typeface="Consolas" panose="020B0609020204030204" pitchFamily="49" charset="0"/>
              </a:rPr>
              <a:t>plt.yscale</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'log'</a:t>
            </a:r>
            <a:r>
              <a:rPr lang="en-US" sz="1200" b="0">
                <a:solidFill>
                  <a:srgbClr val="000000"/>
                </a:solidFill>
                <a:effectLst/>
                <a:latin typeface="Consolas" panose="020B0609020204030204" pitchFamily="49" charset="0"/>
              </a:rPr>
              <a:t>)</a:t>
            </a:r>
          </a:p>
          <a:p>
            <a:pPr marL="0" indent="0">
              <a:spcBef>
                <a:spcPts val="0"/>
              </a:spcBef>
              <a:buNone/>
            </a:pPr>
            <a:r>
              <a:rPr lang="en-US" sz="1200" b="0" err="1">
                <a:solidFill>
                  <a:srgbClr val="000000"/>
                </a:solidFill>
                <a:effectLst/>
                <a:latin typeface="Consolas" panose="020B0609020204030204" pitchFamily="49" charset="0"/>
              </a:rPr>
              <a:t>plt.ylim</a:t>
            </a:r>
            <a:r>
              <a:rPr lang="en-US" sz="1200" b="0">
                <a:solidFill>
                  <a:srgbClr val="000000"/>
                </a:solidFill>
                <a:effectLst/>
                <a:latin typeface="Consolas" panose="020B0609020204030204" pitchFamily="49" charset="0"/>
              </a:rPr>
              <a:t>(</a:t>
            </a:r>
            <a:r>
              <a:rPr lang="en-US" sz="1200" b="0">
                <a:solidFill>
                  <a:srgbClr val="098658"/>
                </a:solidFill>
                <a:effectLst/>
                <a:latin typeface="Consolas" panose="020B0609020204030204" pitchFamily="49" charset="0"/>
              </a:rPr>
              <a:t>1e-3</a:t>
            </a:r>
            <a:r>
              <a:rPr lang="en-US" sz="1200" b="0">
                <a:solidFill>
                  <a:srgbClr val="000000"/>
                </a:solidFill>
                <a:effectLst/>
                <a:latin typeface="Consolas" panose="020B0609020204030204" pitchFamily="49" charset="0"/>
              </a:rPr>
              <a:t>,</a:t>
            </a:r>
            <a:r>
              <a:rPr lang="en-US" sz="1200" b="0">
                <a:solidFill>
                  <a:srgbClr val="098658"/>
                </a:solidFill>
                <a:effectLst/>
                <a:latin typeface="Consolas" panose="020B0609020204030204" pitchFamily="49" charset="0"/>
              </a:rPr>
              <a:t>1</a:t>
            </a:r>
            <a:r>
              <a:rPr lang="en-US" sz="1200" b="0">
                <a:solidFill>
                  <a:srgbClr val="000000"/>
                </a:solidFill>
                <a:effectLst/>
                <a:latin typeface="Consolas" panose="020B0609020204030204" pitchFamily="49" charset="0"/>
              </a:rPr>
              <a:t>)</a:t>
            </a:r>
            <a:br>
              <a:rPr lang="en-US" sz="1200" b="0">
                <a:solidFill>
                  <a:srgbClr val="000000"/>
                </a:solidFill>
                <a:effectLst/>
                <a:latin typeface="Consolas" panose="020B0609020204030204" pitchFamily="49" charset="0"/>
              </a:rPr>
            </a:br>
            <a:endParaRPr lang="en-US" sz="1200" b="0">
              <a:solidFill>
                <a:srgbClr val="000000"/>
              </a:solidFill>
              <a:effectLst/>
              <a:latin typeface="Consolas" panose="020B0609020204030204" pitchFamily="49" charset="0"/>
            </a:endParaRPr>
          </a:p>
        </p:txBody>
      </p:sp>
      <p:sp>
        <p:nvSpPr>
          <p:cNvPr id="26" name="Content Placeholder 2">
            <a:extLst>
              <a:ext uri="{FF2B5EF4-FFF2-40B4-BE49-F238E27FC236}">
                <a16:creationId xmlns:a16="http://schemas.microsoft.com/office/drawing/2014/main" id="{55AEDEA9-8A93-B140-C731-DB28683F2175}"/>
              </a:ext>
            </a:extLst>
          </p:cNvPr>
          <p:cNvSpPr txBox="1">
            <a:spLocks/>
          </p:cNvSpPr>
          <p:nvPr/>
        </p:nvSpPr>
        <p:spPr>
          <a:xfrm>
            <a:off x="3182523" y="2020883"/>
            <a:ext cx="1364975" cy="9575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b="0" err="1">
                <a:solidFill>
                  <a:srgbClr val="000000"/>
                </a:solidFill>
                <a:effectLst/>
                <a:latin typeface="Consolas" panose="020B0609020204030204" pitchFamily="49" charset="0"/>
              </a:rPr>
              <a:t>plt.scatter</a:t>
            </a:r>
            <a:r>
              <a:rPr lang="en-US" sz="1200" b="0">
                <a:solidFill>
                  <a:srgbClr val="000000"/>
                </a:solidFill>
                <a:effectLst/>
                <a:latin typeface="Consolas" panose="020B0609020204030204" pitchFamily="49" charset="0"/>
              </a:rPr>
              <a:t>( </a:t>
            </a:r>
            <a:br>
              <a:rPr lang="en-US" sz="1200" b="0">
                <a:solidFill>
                  <a:srgbClr val="000000"/>
                </a:solidFill>
                <a:effectLst/>
                <a:latin typeface="Consolas" panose="020B0609020204030204" pitchFamily="49" charset="0"/>
              </a:rPr>
            </a:br>
            <a:r>
              <a:rPr lang="en-US" sz="1200" b="0">
                <a:solidFill>
                  <a:srgbClr val="000000"/>
                </a:solidFill>
                <a:effectLst/>
                <a:latin typeface="Consolas" panose="020B0609020204030204" pitchFamily="49" charset="0"/>
              </a:rPr>
              <a:t>  x, y, </a:t>
            </a:r>
            <a:br>
              <a:rPr lang="en-US" sz="1200" b="0">
                <a:solidFill>
                  <a:srgbClr val="000000"/>
                </a:solidFill>
                <a:effectLst/>
                <a:latin typeface="Consolas" panose="020B0609020204030204" pitchFamily="49" charset="0"/>
              </a:rPr>
            </a:br>
            <a:r>
              <a:rPr lang="en-US" sz="1200" b="0">
                <a:solidFill>
                  <a:srgbClr val="000000"/>
                </a:solidFill>
                <a:effectLst/>
                <a:latin typeface="Consolas" panose="020B0609020204030204" pitchFamily="49" charset="0"/>
              </a:rPr>
              <a:t>  alpha = </a:t>
            </a:r>
            <a:r>
              <a:rPr lang="en-US" sz="1200" b="0">
                <a:solidFill>
                  <a:srgbClr val="098658"/>
                </a:solidFill>
                <a:effectLst/>
                <a:latin typeface="Consolas" panose="020B0609020204030204" pitchFamily="49" charset="0"/>
              </a:rPr>
              <a:t>.1</a:t>
            </a:r>
            <a:r>
              <a:rPr lang="en-US" sz="1200" b="0">
                <a:solidFill>
                  <a:srgbClr val="000000"/>
                </a:solidFill>
                <a:effectLst/>
                <a:latin typeface="Consolas" panose="020B0609020204030204" pitchFamily="49" charset="0"/>
              </a:rPr>
              <a:t>, </a:t>
            </a:r>
            <a:br>
              <a:rPr lang="en-US" sz="1200" b="0">
                <a:solidFill>
                  <a:srgbClr val="000000"/>
                </a:solidFill>
                <a:effectLst/>
                <a:latin typeface="Consolas" panose="020B0609020204030204" pitchFamily="49" charset="0"/>
              </a:rPr>
            </a:br>
            <a:r>
              <a:rPr lang="en-US" sz="1200" b="0">
                <a:solidFill>
                  <a:srgbClr val="000000"/>
                </a:solidFill>
                <a:effectLst/>
                <a:latin typeface="Consolas" panose="020B0609020204030204" pitchFamily="49" charset="0"/>
              </a:rPr>
              <a:t>  s = </a:t>
            </a:r>
            <a:r>
              <a:rPr lang="en-US" sz="1200" b="0">
                <a:solidFill>
                  <a:srgbClr val="098658"/>
                </a:solidFill>
                <a:effectLst/>
                <a:latin typeface="Consolas" panose="020B0609020204030204" pitchFamily="49" charset="0"/>
              </a:rPr>
              <a:t>100</a:t>
            </a:r>
            <a:r>
              <a:rPr lang="en-US" sz="1200">
                <a:solidFill>
                  <a:srgbClr val="000000"/>
                </a:solidFill>
                <a:latin typeface="Consolas" panose="020B0609020204030204" pitchFamily="49" charset="0"/>
              </a:rPr>
              <a:t>,</a:t>
            </a:r>
            <a:br>
              <a:rPr lang="en-US" sz="1200">
                <a:solidFill>
                  <a:srgbClr val="000000"/>
                </a:solidFill>
                <a:latin typeface="Consolas" panose="020B0609020204030204" pitchFamily="49" charset="0"/>
              </a:rPr>
            </a:br>
            <a:r>
              <a:rPr lang="en-US" sz="1200" b="0">
                <a:solidFill>
                  <a:srgbClr val="000000"/>
                </a:solidFill>
                <a:effectLst/>
                <a:latin typeface="Consolas" panose="020B0609020204030204" pitchFamily="49" charset="0"/>
              </a:rPr>
              <a:t>)</a:t>
            </a:r>
          </a:p>
        </p:txBody>
      </p:sp>
      <p:sp>
        <p:nvSpPr>
          <p:cNvPr id="27" name="Content Placeholder 2">
            <a:extLst>
              <a:ext uri="{FF2B5EF4-FFF2-40B4-BE49-F238E27FC236}">
                <a16:creationId xmlns:a16="http://schemas.microsoft.com/office/drawing/2014/main" id="{CB923B01-0A63-B960-AC13-D2DFA5420581}"/>
              </a:ext>
            </a:extLst>
          </p:cNvPr>
          <p:cNvSpPr txBox="1">
            <a:spLocks/>
          </p:cNvSpPr>
          <p:nvPr/>
        </p:nvSpPr>
        <p:spPr>
          <a:xfrm>
            <a:off x="4777272" y="1894238"/>
            <a:ext cx="2830714" cy="15106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b="0">
                <a:solidFill>
                  <a:srgbClr val="000000"/>
                </a:solidFill>
                <a:effectLst/>
                <a:latin typeface="Consolas" panose="020B0609020204030204" pitchFamily="49" charset="0"/>
              </a:rPr>
              <a:t>x = </a:t>
            </a:r>
            <a:r>
              <a:rPr lang="en-US" sz="1200" b="0" err="1">
                <a:solidFill>
                  <a:srgbClr val="000000"/>
                </a:solidFill>
                <a:effectLst/>
                <a:latin typeface="Consolas" panose="020B0609020204030204" pitchFamily="49" charset="0"/>
              </a:rPr>
              <a:t>d.iloc</a:t>
            </a:r>
            <a:r>
              <a:rPr lang="en-US" sz="1200" b="0">
                <a:solidFill>
                  <a:srgbClr val="000000"/>
                </a:solidFill>
                <a:effectLst/>
                <a:latin typeface="Consolas" panose="020B0609020204030204" pitchFamily="49" charset="0"/>
              </a:rPr>
              <a:t>[:,</a:t>
            </a:r>
            <a:r>
              <a:rPr lang="en-US" sz="1200" b="0">
                <a:solidFill>
                  <a:srgbClr val="098658"/>
                </a:solidFill>
                <a:effectLst/>
                <a:latin typeface="Consolas" panose="020B0609020204030204" pitchFamily="49" charset="0"/>
              </a:rPr>
              <a:t>0</a:t>
            </a:r>
            <a:r>
              <a:rPr lang="en-US" sz="1200" b="0">
                <a:solidFill>
                  <a:srgbClr val="000000"/>
                </a:solidFill>
                <a:effectLst/>
                <a:latin typeface="Consolas" panose="020B0609020204030204" pitchFamily="49" charset="0"/>
              </a:rPr>
              <a:t>]</a:t>
            </a:r>
          </a:p>
          <a:p>
            <a:pPr marL="0" indent="0">
              <a:spcBef>
                <a:spcPts val="0"/>
              </a:spcBef>
              <a:buNone/>
            </a:pPr>
            <a:r>
              <a:rPr lang="en-US" sz="1200" b="0">
                <a:solidFill>
                  <a:srgbClr val="000000"/>
                </a:solidFill>
                <a:effectLst/>
                <a:latin typeface="Consolas" panose="020B0609020204030204" pitchFamily="49" charset="0"/>
              </a:rPr>
              <a:t>y = </a:t>
            </a:r>
            <a:r>
              <a:rPr lang="en-US" sz="1200" b="0" err="1">
                <a:solidFill>
                  <a:srgbClr val="000000"/>
                </a:solidFill>
                <a:effectLst/>
                <a:latin typeface="Consolas" panose="020B0609020204030204" pitchFamily="49" charset="0"/>
              </a:rPr>
              <a:t>d.iloc</a:t>
            </a:r>
            <a:r>
              <a:rPr lang="en-US" sz="1200" b="0">
                <a:solidFill>
                  <a:srgbClr val="000000"/>
                </a:solidFill>
                <a:effectLst/>
                <a:latin typeface="Consolas" panose="020B0609020204030204" pitchFamily="49" charset="0"/>
              </a:rPr>
              <a:t>[:,</a:t>
            </a:r>
            <a:r>
              <a:rPr lang="en-US" sz="1200" b="0">
                <a:solidFill>
                  <a:srgbClr val="098658"/>
                </a:solidFill>
                <a:effectLst/>
                <a:latin typeface="Consolas" panose="020B0609020204030204" pitchFamily="49" charset="0"/>
              </a:rPr>
              <a:t>1</a:t>
            </a:r>
            <a:r>
              <a:rPr lang="en-US" sz="1200" b="0">
                <a:solidFill>
                  <a:srgbClr val="000000"/>
                </a:solidFill>
                <a:effectLst/>
                <a:latin typeface="Consolas" panose="020B0609020204030204" pitchFamily="49" charset="0"/>
              </a:rPr>
              <a:t>]</a:t>
            </a:r>
          </a:p>
          <a:p>
            <a:pPr marL="0" indent="0">
              <a:spcBef>
                <a:spcPts val="0"/>
              </a:spcBef>
              <a:buNone/>
            </a:pPr>
            <a:r>
              <a:rPr lang="en-US" sz="1200" b="0" err="1">
                <a:solidFill>
                  <a:srgbClr val="000000"/>
                </a:solidFill>
                <a:effectLst/>
                <a:latin typeface="Consolas" panose="020B0609020204030204" pitchFamily="49" charset="0"/>
              </a:rPr>
              <a:t>sns.regplot</a:t>
            </a:r>
            <a:r>
              <a:rPr lang="en-US" sz="1200" b="0">
                <a:solidFill>
                  <a:srgbClr val="000000"/>
                </a:solidFill>
                <a:effectLst/>
                <a:latin typeface="Consolas" panose="020B0609020204030204" pitchFamily="49" charset="0"/>
              </a:rPr>
              <a:t>(</a:t>
            </a:r>
          </a:p>
          <a:p>
            <a:pPr marL="0" indent="0">
              <a:spcBef>
                <a:spcPts val="0"/>
              </a:spcBef>
              <a:buNone/>
            </a:pPr>
            <a:r>
              <a:rPr lang="en-US" sz="1200" b="0">
                <a:solidFill>
                  <a:srgbClr val="000000"/>
                </a:solidFill>
                <a:effectLst/>
                <a:latin typeface="Consolas" panose="020B0609020204030204" pitchFamily="49" charset="0"/>
              </a:rPr>
              <a:t>  x=</a:t>
            </a:r>
            <a:r>
              <a:rPr lang="en-US" sz="1200" b="0" err="1">
                <a:solidFill>
                  <a:srgbClr val="000000"/>
                </a:solidFill>
                <a:effectLst/>
                <a:latin typeface="Consolas" panose="020B0609020204030204" pitchFamily="49" charset="0"/>
              </a:rPr>
              <a:t>x,y</a:t>
            </a:r>
            <a:r>
              <a:rPr lang="en-US" sz="1200" b="0">
                <a:solidFill>
                  <a:srgbClr val="000000"/>
                </a:solidFill>
                <a:effectLst/>
                <a:latin typeface="Consolas" panose="020B0609020204030204" pitchFamily="49" charset="0"/>
              </a:rPr>
              <a:t>=y,</a:t>
            </a:r>
          </a:p>
          <a:p>
            <a:pPr marL="0" indent="0">
              <a:spcBef>
                <a:spcPts val="0"/>
              </a:spcBef>
              <a:buNone/>
            </a:pP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lowess</a:t>
            </a:r>
            <a:r>
              <a:rPr lang="en-US" sz="1200" b="0">
                <a:solidFill>
                  <a:srgbClr val="000000"/>
                </a:solidFill>
                <a:effectLst/>
                <a:latin typeface="Consolas" panose="020B0609020204030204" pitchFamily="49" charset="0"/>
              </a:rPr>
              <a:t>=</a:t>
            </a:r>
            <a:r>
              <a:rPr lang="en-US" sz="1200" b="0">
                <a:solidFill>
                  <a:srgbClr val="0000FF"/>
                </a:solidFill>
                <a:effectLst/>
                <a:latin typeface="Consolas" panose="020B0609020204030204" pitchFamily="49" charset="0"/>
              </a:rPr>
              <a:t>True</a:t>
            </a:r>
            <a:r>
              <a:rPr lang="en-US" sz="1200" b="0">
                <a:solidFill>
                  <a:srgbClr val="000000"/>
                </a:solidFill>
                <a:effectLst/>
                <a:latin typeface="Consolas" panose="020B0609020204030204" pitchFamily="49" charset="0"/>
              </a:rPr>
              <a:t>, </a:t>
            </a:r>
          </a:p>
          <a:p>
            <a:pPr marL="0" indent="0">
              <a:spcBef>
                <a:spcPts val="0"/>
              </a:spcBef>
              <a:buNone/>
            </a:pP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scatter_kws</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'alpha'</a:t>
            </a:r>
            <a:r>
              <a:rPr lang="en-US" sz="1200" b="0">
                <a:solidFill>
                  <a:srgbClr val="000000"/>
                </a:solidFill>
                <a:effectLst/>
                <a:latin typeface="Consolas" panose="020B0609020204030204" pitchFamily="49" charset="0"/>
              </a:rPr>
              <a:t>: </a:t>
            </a:r>
            <a:r>
              <a:rPr lang="en-US" sz="1200" b="0">
                <a:solidFill>
                  <a:srgbClr val="098658"/>
                </a:solidFill>
                <a:effectLst/>
                <a:latin typeface="Consolas" panose="020B0609020204030204" pitchFamily="49" charset="0"/>
              </a:rPr>
              <a:t>.2</a:t>
            </a:r>
            <a:r>
              <a:rPr lang="en-US" sz="1200" b="0">
                <a:solidFill>
                  <a:srgbClr val="000000"/>
                </a:solidFill>
                <a:effectLst/>
                <a:latin typeface="Consolas" panose="020B0609020204030204" pitchFamily="49" charset="0"/>
              </a:rPr>
              <a:t>}, </a:t>
            </a:r>
          </a:p>
          <a:p>
            <a:pPr marL="0" indent="0">
              <a:spcBef>
                <a:spcPts val="0"/>
              </a:spcBef>
              <a:buNone/>
            </a:pP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line_kws</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'color'</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'orange'}</a:t>
            </a:r>
            <a:r>
              <a:rPr lang="en-US" sz="1200" b="0">
                <a:solidFill>
                  <a:srgbClr val="000000"/>
                </a:solidFill>
                <a:effectLst/>
                <a:latin typeface="Consolas" panose="020B0609020204030204" pitchFamily="49" charset="0"/>
              </a:rPr>
              <a:t>,</a:t>
            </a:r>
          </a:p>
          <a:p>
            <a:pPr marL="0" indent="0">
              <a:spcBef>
                <a:spcPts val="0"/>
              </a:spcBef>
              <a:buNone/>
            </a:pPr>
            <a:r>
              <a:rPr lang="en-US" sz="1200" b="0">
                <a:solidFill>
                  <a:srgbClr val="000000"/>
                </a:solidFill>
                <a:effectLst/>
                <a:latin typeface="Consolas" panose="020B0609020204030204" pitchFamily="49" charset="0"/>
              </a:rPr>
              <a:t>)</a:t>
            </a:r>
          </a:p>
        </p:txBody>
      </p:sp>
      <p:sp>
        <p:nvSpPr>
          <p:cNvPr id="28" name="Content Placeholder 2">
            <a:extLst>
              <a:ext uri="{FF2B5EF4-FFF2-40B4-BE49-F238E27FC236}">
                <a16:creationId xmlns:a16="http://schemas.microsoft.com/office/drawing/2014/main" id="{A4C9F75D-918E-CA8B-64F4-E3D8D60AC5BC}"/>
              </a:ext>
            </a:extLst>
          </p:cNvPr>
          <p:cNvSpPr txBox="1">
            <a:spLocks/>
          </p:cNvSpPr>
          <p:nvPr/>
        </p:nvSpPr>
        <p:spPr>
          <a:xfrm>
            <a:off x="6729811" y="1971056"/>
            <a:ext cx="4048041" cy="8191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b="0">
                <a:solidFill>
                  <a:srgbClr val="000000"/>
                </a:solidFill>
                <a:effectLst/>
                <a:latin typeface="Consolas" panose="020B0609020204030204" pitchFamily="49" charset="0"/>
              </a:rPr>
              <a:t>model = </a:t>
            </a:r>
            <a:r>
              <a:rPr lang="en-US" sz="1200" b="0" err="1">
                <a:solidFill>
                  <a:srgbClr val="000000"/>
                </a:solidFill>
                <a:effectLst/>
                <a:latin typeface="Consolas" panose="020B0609020204030204" pitchFamily="49" charset="0"/>
              </a:rPr>
              <a:t>sklearn.cluster.KMeans</a:t>
            </a:r>
            <a:r>
              <a:rPr lang="en-US" sz="1200" b="0">
                <a:solidFill>
                  <a:srgbClr val="000000"/>
                </a:solidFill>
                <a:effectLst/>
                <a:latin typeface="Consolas" panose="020B0609020204030204" pitchFamily="49" charset="0"/>
              </a:rPr>
              <a:t>(</a:t>
            </a:r>
            <a:r>
              <a:rPr lang="en-US" sz="1200" b="0" err="1">
                <a:solidFill>
                  <a:srgbClr val="000000"/>
                </a:solidFill>
                <a:effectLst/>
                <a:latin typeface="Consolas" panose="020B0609020204030204" pitchFamily="49" charset="0"/>
              </a:rPr>
              <a:t>n_clusters</a:t>
            </a:r>
            <a:r>
              <a:rPr lang="en-US" sz="1200" b="0">
                <a:solidFill>
                  <a:srgbClr val="000000"/>
                </a:solidFill>
                <a:effectLst/>
                <a:latin typeface="Consolas" panose="020B0609020204030204" pitchFamily="49" charset="0"/>
              </a:rPr>
              <a:t>=</a:t>
            </a:r>
            <a:r>
              <a:rPr lang="en-US" sz="1200" b="0">
                <a:solidFill>
                  <a:srgbClr val="098658"/>
                </a:solidFill>
                <a:effectLst/>
                <a:latin typeface="Consolas" panose="020B0609020204030204" pitchFamily="49" charset="0"/>
              </a:rPr>
              <a:t>4</a:t>
            </a:r>
            <a:r>
              <a:rPr lang="en-US" sz="1200" b="0">
                <a:solidFill>
                  <a:srgbClr val="000000"/>
                </a:solidFill>
                <a:effectLst/>
                <a:latin typeface="Consolas" panose="020B0609020204030204" pitchFamily="49" charset="0"/>
              </a:rPr>
              <a:t>)</a:t>
            </a:r>
          </a:p>
          <a:p>
            <a:pPr marL="0" indent="0">
              <a:spcBef>
                <a:spcPts val="0"/>
              </a:spcBef>
              <a:buNone/>
            </a:pPr>
            <a:r>
              <a:rPr lang="en-GB" sz="1200" b="0">
                <a:solidFill>
                  <a:srgbClr val="000000"/>
                </a:solidFill>
                <a:effectLst/>
                <a:latin typeface="Consolas" panose="020B0609020204030204" pitchFamily="49" charset="0"/>
              </a:rPr>
              <a:t>model = </a:t>
            </a:r>
            <a:r>
              <a:rPr lang="en-GB" sz="1200" b="0" err="1">
                <a:solidFill>
                  <a:srgbClr val="000000"/>
                </a:solidFill>
                <a:effectLst/>
                <a:latin typeface="Consolas" panose="020B0609020204030204" pitchFamily="49" charset="0"/>
              </a:rPr>
              <a:t>sklearn.cluster.DBSCAN</a:t>
            </a:r>
            <a:r>
              <a:rPr lang="en-GB" sz="1200" b="0">
                <a:solidFill>
                  <a:srgbClr val="000000"/>
                </a:solidFill>
                <a:effectLst/>
                <a:latin typeface="Consolas" panose="020B0609020204030204" pitchFamily="49" charset="0"/>
              </a:rPr>
              <a:t>()</a:t>
            </a:r>
          </a:p>
          <a:p>
            <a:pPr marL="0" indent="0">
              <a:spcBef>
                <a:spcPts val="0"/>
              </a:spcBef>
              <a:buNone/>
            </a:pPr>
            <a:r>
              <a:rPr lang="en-GB" sz="1200" b="0">
                <a:solidFill>
                  <a:srgbClr val="000000"/>
                </a:solidFill>
                <a:effectLst/>
                <a:latin typeface="Consolas" panose="020B0609020204030204" pitchFamily="49" charset="0"/>
              </a:rPr>
              <a:t>c = </a:t>
            </a:r>
            <a:r>
              <a:rPr lang="en-GB" sz="1200" b="0" err="1">
                <a:solidFill>
                  <a:srgbClr val="000000"/>
                </a:solidFill>
                <a:effectLst/>
                <a:latin typeface="Consolas" panose="020B0609020204030204" pitchFamily="49" charset="0"/>
              </a:rPr>
              <a:t>model.fit_predict</a:t>
            </a:r>
            <a:r>
              <a:rPr lang="en-GB" sz="1200" b="0">
                <a:solidFill>
                  <a:srgbClr val="000000"/>
                </a:solidFill>
                <a:effectLst/>
                <a:latin typeface="Consolas" panose="020B0609020204030204" pitchFamily="49" charset="0"/>
              </a:rPr>
              <a:t>(d)</a:t>
            </a:r>
          </a:p>
          <a:p>
            <a:pPr marL="0" indent="0">
              <a:spcBef>
                <a:spcPts val="0"/>
              </a:spcBef>
              <a:buNone/>
            </a:pPr>
            <a:r>
              <a:rPr lang="en-GB" sz="1200" b="0" err="1">
                <a:solidFill>
                  <a:srgbClr val="000000"/>
                </a:solidFill>
                <a:effectLst/>
                <a:latin typeface="Consolas" panose="020B0609020204030204" pitchFamily="49" charset="0"/>
              </a:rPr>
              <a:t>plt.scatter</a:t>
            </a:r>
            <a:r>
              <a:rPr lang="en-GB" sz="1200" b="0">
                <a:solidFill>
                  <a:srgbClr val="000000"/>
                </a:solidFill>
                <a:effectLst/>
                <a:latin typeface="Consolas" panose="020B0609020204030204" pitchFamily="49" charset="0"/>
              </a:rPr>
              <a:t>( x, y, c=c )</a:t>
            </a:r>
          </a:p>
        </p:txBody>
      </p:sp>
      <p:sp>
        <p:nvSpPr>
          <p:cNvPr id="29" name="Content Placeholder 2">
            <a:extLst>
              <a:ext uri="{FF2B5EF4-FFF2-40B4-BE49-F238E27FC236}">
                <a16:creationId xmlns:a16="http://schemas.microsoft.com/office/drawing/2014/main" id="{150E89A7-91A8-1229-9E66-07F00F4F10F2}"/>
              </a:ext>
            </a:extLst>
          </p:cNvPr>
          <p:cNvSpPr txBox="1">
            <a:spLocks/>
          </p:cNvSpPr>
          <p:nvPr/>
        </p:nvSpPr>
        <p:spPr>
          <a:xfrm>
            <a:off x="10021643" y="2304076"/>
            <a:ext cx="1832801" cy="16664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b="0" err="1">
                <a:solidFill>
                  <a:srgbClr val="000000"/>
                </a:solidFill>
                <a:effectLst/>
                <a:latin typeface="Consolas" panose="020B0609020204030204" pitchFamily="49" charset="0"/>
              </a:rPr>
              <a:t>sns.clustermap</a:t>
            </a:r>
            <a:r>
              <a:rPr lang="en-US" sz="1200" b="0">
                <a:solidFill>
                  <a:srgbClr val="000000"/>
                </a:solidFill>
                <a:effectLst/>
                <a:latin typeface="Consolas" panose="020B0609020204030204" pitchFamily="49" charset="0"/>
              </a:rPr>
              <a:t>(</a:t>
            </a:r>
            <a:br>
              <a:rPr lang="en-US" sz="1200" b="0">
                <a:solidFill>
                  <a:srgbClr val="000000"/>
                </a:solidFill>
                <a:effectLst/>
                <a:latin typeface="Consolas" panose="020B0609020204030204" pitchFamily="49" charset="0"/>
              </a:rPr>
            </a:b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d.corr</a:t>
            </a:r>
            <a:r>
              <a:rPr lang="en-US" sz="1200" b="0">
                <a:solidFill>
                  <a:srgbClr val="000000"/>
                </a:solidFill>
                <a:effectLst/>
                <a:latin typeface="Consolas" panose="020B0609020204030204" pitchFamily="49" charset="0"/>
              </a:rPr>
              <a:t>(), </a:t>
            </a:r>
            <a:br>
              <a:rPr lang="en-US" sz="1200" b="0">
                <a:solidFill>
                  <a:srgbClr val="000000"/>
                </a:solidFill>
                <a:effectLst/>
                <a:latin typeface="Consolas" panose="020B0609020204030204" pitchFamily="49" charset="0"/>
              </a:rPr>
            </a:b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vmin</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1</a:t>
            </a:r>
            <a:r>
              <a:rPr lang="en-US" sz="1200" b="0">
                <a:solidFill>
                  <a:srgbClr val="000000"/>
                </a:solidFill>
                <a:effectLst/>
                <a:latin typeface="Consolas" panose="020B0609020204030204" pitchFamily="49" charset="0"/>
              </a:rPr>
              <a:t>, </a:t>
            </a:r>
            <a:br>
              <a:rPr lang="en-US" sz="1200" b="0">
                <a:solidFill>
                  <a:srgbClr val="000000"/>
                </a:solidFill>
                <a:effectLst/>
                <a:latin typeface="Consolas" panose="020B0609020204030204" pitchFamily="49" charset="0"/>
              </a:rPr>
            </a:b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vmax</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1</a:t>
            </a:r>
            <a:r>
              <a:rPr lang="en-US" sz="1200" b="0">
                <a:solidFill>
                  <a:srgbClr val="000000"/>
                </a:solidFill>
                <a:effectLst/>
                <a:latin typeface="Consolas" panose="020B0609020204030204" pitchFamily="49" charset="0"/>
              </a:rPr>
              <a:t>, </a:t>
            </a:r>
            <a:br>
              <a:rPr lang="en-US" sz="1200" b="0">
                <a:solidFill>
                  <a:srgbClr val="000000"/>
                </a:solidFill>
                <a:effectLst/>
                <a:latin typeface="Consolas" panose="020B0609020204030204" pitchFamily="49" charset="0"/>
              </a:rPr>
            </a:b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cmap</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a:t>
            </a:r>
            <a:r>
              <a:rPr lang="en-US" sz="1200" b="0" err="1">
                <a:solidFill>
                  <a:srgbClr val="A31515"/>
                </a:solidFill>
                <a:effectLst/>
                <a:latin typeface="Consolas" panose="020B0609020204030204" pitchFamily="49" charset="0"/>
              </a:rPr>
              <a:t>RdBu</a:t>
            </a:r>
            <a:r>
              <a:rPr lang="en-US" sz="1200" b="0">
                <a:solidFill>
                  <a:srgbClr val="A31515"/>
                </a:solidFill>
                <a:effectLst/>
                <a:latin typeface="Consolas" panose="020B0609020204030204" pitchFamily="49" charset="0"/>
              </a:rPr>
              <a:t>’</a:t>
            </a:r>
            <a:r>
              <a:rPr lang="en-US" sz="1200" b="0">
                <a:solidFill>
                  <a:srgbClr val="000000"/>
                </a:solidFill>
                <a:effectLst/>
                <a:latin typeface="Consolas" panose="020B0609020204030204" pitchFamily="49" charset="0"/>
              </a:rPr>
              <a:t>, </a:t>
            </a:r>
            <a:br>
              <a:rPr lang="en-US" sz="1200" b="0">
                <a:solidFill>
                  <a:srgbClr val="000000"/>
                </a:solidFill>
                <a:effectLst/>
                <a:latin typeface="Consolas" panose="020B0609020204030204" pitchFamily="49" charset="0"/>
              </a:rPr>
            </a:b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figsize</a:t>
            </a:r>
            <a:r>
              <a:rPr lang="en-US" sz="1200" b="0">
                <a:solidFill>
                  <a:srgbClr val="000000"/>
                </a:solidFill>
                <a:effectLst/>
                <a:latin typeface="Consolas" panose="020B0609020204030204" pitchFamily="49" charset="0"/>
              </a:rPr>
              <a:t> = (</a:t>
            </a:r>
            <a:r>
              <a:rPr lang="en-US" sz="1200" b="0">
                <a:solidFill>
                  <a:srgbClr val="098658"/>
                </a:solidFill>
                <a:effectLst/>
                <a:latin typeface="Consolas" panose="020B0609020204030204" pitchFamily="49" charset="0"/>
              </a:rPr>
              <a:t>5</a:t>
            </a:r>
            <a:r>
              <a:rPr lang="en-US" sz="1200" b="0">
                <a:solidFill>
                  <a:srgbClr val="000000"/>
                </a:solidFill>
                <a:effectLst/>
                <a:latin typeface="Consolas" panose="020B0609020204030204" pitchFamily="49" charset="0"/>
              </a:rPr>
              <a:t>, </a:t>
            </a:r>
            <a:r>
              <a:rPr lang="en-US" sz="1200" b="0">
                <a:solidFill>
                  <a:srgbClr val="098658"/>
                </a:solidFill>
                <a:effectLst/>
                <a:latin typeface="Consolas" panose="020B0609020204030204" pitchFamily="49" charset="0"/>
              </a:rPr>
              <a:t>5</a:t>
            </a:r>
            <a:r>
              <a:rPr lang="en-US" sz="1200" b="0">
                <a:solidFill>
                  <a:srgbClr val="000000"/>
                </a:solidFill>
                <a:effectLst/>
                <a:latin typeface="Consolas" panose="020B0609020204030204" pitchFamily="49" charset="0"/>
              </a:rPr>
              <a:t>), </a:t>
            </a:r>
            <a:br>
              <a:rPr lang="en-US" sz="1200" b="0">
                <a:solidFill>
                  <a:srgbClr val="000000"/>
                </a:solidFill>
                <a:effectLst/>
                <a:latin typeface="Consolas" panose="020B0609020204030204" pitchFamily="49" charset="0"/>
              </a:rPr>
            </a:b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annot</a:t>
            </a:r>
            <a:r>
              <a:rPr lang="en-US" sz="1200" b="0">
                <a:solidFill>
                  <a:srgbClr val="000000"/>
                </a:solidFill>
                <a:effectLst/>
                <a:latin typeface="Consolas" panose="020B0609020204030204" pitchFamily="49" charset="0"/>
              </a:rPr>
              <a:t>   = </a:t>
            </a:r>
            <a:r>
              <a:rPr lang="en-US" sz="1200" b="0">
                <a:solidFill>
                  <a:srgbClr val="0000FF"/>
                </a:solidFill>
                <a:effectLst/>
                <a:latin typeface="Consolas" panose="020B0609020204030204" pitchFamily="49" charset="0"/>
              </a:rPr>
              <a:t>True</a:t>
            </a:r>
            <a:r>
              <a:rPr lang="en-US" sz="1200" b="0">
                <a:solidFill>
                  <a:srgbClr val="000000"/>
                </a:solidFill>
                <a:effectLst/>
                <a:latin typeface="Consolas" panose="020B0609020204030204" pitchFamily="49" charset="0"/>
              </a:rPr>
              <a:t>, </a:t>
            </a:r>
            <a:br>
              <a:rPr lang="en-US" sz="1200" b="0">
                <a:solidFill>
                  <a:srgbClr val="000000"/>
                </a:solidFill>
                <a:effectLst/>
                <a:latin typeface="Consolas" panose="020B0609020204030204" pitchFamily="49" charset="0"/>
              </a:rPr>
            </a:br>
            <a:r>
              <a:rPr lang="en-US" sz="1200" b="0">
                <a:solidFill>
                  <a:srgbClr val="000000"/>
                </a:solidFill>
                <a:effectLst/>
                <a:latin typeface="Consolas" panose="020B0609020204030204" pitchFamily="49" charset="0"/>
              </a:rPr>
              <a:t>  </a:t>
            </a:r>
            <a:r>
              <a:rPr lang="en-US" sz="1200" b="0" err="1">
                <a:solidFill>
                  <a:srgbClr val="000000"/>
                </a:solidFill>
                <a:effectLst/>
                <a:latin typeface="Consolas" panose="020B0609020204030204" pitchFamily="49" charset="0"/>
              </a:rPr>
              <a:t>fmt</a:t>
            </a:r>
            <a:r>
              <a:rPr lang="en-US" sz="1200" b="0">
                <a:solidFill>
                  <a:srgbClr val="000000"/>
                </a:solidFill>
                <a:effectLst/>
                <a:latin typeface="Consolas" panose="020B0609020204030204" pitchFamily="49" charset="0"/>
              </a:rPr>
              <a:t>     = </a:t>
            </a:r>
            <a:r>
              <a:rPr lang="en-US" sz="1200" b="0">
                <a:solidFill>
                  <a:srgbClr val="A31515"/>
                </a:solidFill>
                <a:effectLst/>
                <a:latin typeface="Consolas" panose="020B0609020204030204" pitchFamily="49" charset="0"/>
              </a:rPr>
              <a:t>".2f",</a:t>
            </a:r>
            <a:br>
              <a:rPr lang="en-US" sz="1200" b="0">
                <a:solidFill>
                  <a:srgbClr val="A31515"/>
                </a:solidFill>
                <a:effectLst/>
                <a:latin typeface="Consolas" panose="020B0609020204030204" pitchFamily="49" charset="0"/>
              </a:rPr>
            </a:br>
            <a:r>
              <a:rPr lang="en-US" sz="1200" b="0">
                <a:solidFill>
                  <a:srgbClr val="000000"/>
                </a:solidFill>
                <a:effectLst/>
                <a:latin typeface="Consolas" panose="020B0609020204030204" pitchFamily="49" charset="0"/>
              </a:rPr>
              <a:t>)</a:t>
            </a:r>
          </a:p>
        </p:txBody>
      </p:sp>
      <p:sp>
        <p:nvSpPr>
          <p:cNvPr id="30" name="Content Placeholder 2">
            <a:extLst>
              <a:ext uri="{FF2B5EF4-FFF2-40B4-BE49-F238E27FC236}">
                <a16:creationId xmlns:a16="http://schemas.microsoft.com/office/drawing/2014/main" id="{7CC81313-384A-151C-26DD-A5FE816FDEDF}"/>
              </a:ext>
            </a:extLst>
          </p:cNvPr>
          <p:cNvSpPr txBox="1">
            <a:spLocks/>
          </p:cNvSpPr>
          <p:nvPr/>
        </p:nvSpPr>
        <p:spPr>
          <a:xfrm>
            <a:off x="4036576" y="4343255"/>
            <a:ext cx="3088257" cy="3644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err="1">
                <a:solidFill>
                  <a:srgbClr val="000000"/>
                </a:solidFill>
                <a:latin typeface="Consolas" panose="020B0609020204030204" pitchFamily="49" charset="0"/>
              </a:rPr>
              <a:t>p</a:t>
            </a:r>
            <a:r>
              <a:rPr lang="en-US" sz="1200" b="0" err="1">
                <a:solidFill>
                  <a:srgbClr val="000000"/>
                </a:solidFill>
                <a:effectLst/>
                <a:latin typeface="Consolas" panose="020B0609020204030204" pitchFamily="49" charset="0"/>
              </a:rPr>
              <a:t>lt.boxplot</a:t>
            </a:r>
            <a:r>
              <a:rPr lang="en-US" sz="1200" b="0">
                <a:solidFill>
                  <a:srgbClr val="000000"/>
                </a:solidFill>
                <a:effectLst/>
                <a:latin typeface="Consolas" panose="020B0609020204030204" pitchFamily="49" charset="0"/>
              </a:rPr>
              <a:t>(d/</a:t>
            </a:r>
            <a:r>
              <a:rPr lang="en-US" sz="1200" b="0" err="1">
                <a:solidFill>
                  <a:srgbClr val="000000"/>
                </a:solidFill>
                <a:effectLst/>
                <a:latin typeface="Consolas" panose="020B0609020204030204" pitchFamily="49" charset="0"/>
              </a:rPr>
              <a:t>d.std</a:t>
            </a:r>
            <a:r>
              <a:rPr lang="en-US" sz="1200" b="0">
                <a:solidFill>
                  <a:srgbClr val="000000"/>
                </a:solidFill>
                <a:effectLst/>
                <a:latin typeface="Consolas" panose="020B0609020204030204" pitchFamily="49" charset="0"/>
              </a:rPr>
              <a:t>(), vert=False)</a:t>
            </a:r>
          </a:p>
        </p:txBody>
      </p:sp>
      <p:sp>
        <p:nvSpPr>
          <p:cNvPr id="31" name="Content Placeholder 2">
            <a:extLst>
              <a:ext uri="{FF2B5EF4-FFF2-40B4-BE49-F238E27FC236}">
                <a16:creationId xmlns:a16="http://schemas.microsoft.com/office/drawing/2014/main" id="{2DA51379-102D-6E5C-1D47-EAE0C34D2315}"/>
              </a:ext>
            </a:extLst>
          </p:cNvPr>
          <p:cNvSpPr txBox="1">
            <a:spLocks/>
          </p:cNvSpPr>
          <p:nvPr/>
        </p:nvSpPr>
        <p:spPr>
          <a:xfrm>
            <a:off x="7452984" y="4648374"/>
            <a:ext cx="1524250" cy="3644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b="0" err="1">
                <a:solidFill>
                  <a:srgbClr val="000000"/>
                </a:solidFill>
                <a:effectLst/>
                <a:latin typeface="Consolas" panose="020B0609020204030204" pitchFamily="49" charset="0"/>
              </a:rPr>
              <a:t>sns.pairplot</a:t>
            </a:r>
            <a:r>
              <a:rPr lang="en-US" sz="1200" b="0">
                <a:solidFill>
                  <a:srgbClr val="000000"/>
                </a:solidFill>
                <a:effectLst/>
                <a:latin typeface="Consolas" panose="020B0609020204030204" pitchFamily="49" charset="0"/>
              </a:rPr>
              <a:t>(d)</a:t>
            </a:r>
          </a:p>
        </p:txBody>
      </p:sp>
      <p:sp>
        <p:nvSpPr>
          <p:cNvPr id="32" name="Content Placeholder 2">
            <a:extLst>
              <a:ext uri="{FF2B5EF4-FFF2-40B4-BE49-F238E27FC236}">
                <a16:creationId xmlns:a16="http://schemas.microsoft.com/office/drawing/2014/main" id="{411245AD-E123-249D-D21F-67906931708F}"/>
              </a:ext>
            </a:extLst>
          </p:cNvPr>
          <p:cNvSpPr txBox="1">
            <a:spLocks/>
          </p:cNvSpPr>
          <p:nvPr/>
        </p:nvSpPr>
        <p:spPr>
          <a:xfrm>
            <a:off x="9566874" y="4813284"/>
            <a:ext cx="2713070" cy="5665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b="0">
                <a:solidFill>
                  <a:srgbClr val="000000"/>
                </a:solidFill>
                <a:effectLst/>
                <a:latin typeface="Consolas" panose="020B0609020204030204" pitchFamily="49" charset="0"/>
              </a:rPr>
              <a:t>X = UMAP().</a:t>
            </a:r>
            <a:r>
              <a:rPr lang="en-US" sz="1200" b="0" err="1">
                <a:solidFill>
                  <a:srgbClr val="000000"/>
                </a:solidFill>
                <a:effectLst/>
                <a:latin typeface="Consolas" panose="020B0609020204030204" pitchFamily="49" charset="0"/>
              </a:rPr>
              <a:t>fit_transform</a:t>
            </a:r>
            <a:r>
              <a:rPr lang="en-US" sz="1200" b="0">
                <a:solidFill>
                  <a:srgbClr val="000000"/>
                </a:solidFill>
                <a:effectLst/>
                <a:latin typeface="Consolas" panose="020B0609020204030204" pitchFamily="49" charset="0"/>
              </a:rPr>
              <a:t>(d)</a:t>
            </a:r>
          </a:p>
          <a:p>
            <a:pPr marL="0" indent="0">
              <a:spcBef>
                <a:spcPts val="0"/>
              </a:spcBef>
              <a:buNone/>
            </a:pPr>
            <a:r>
              <a:rPr lang="en-US" sz="1200" b="0" err="1">
                <a:solidFill>
                  <a:srgbClr val="000000"/>
                </a:solidFill>
                <a:effectLst/>
                <a:latin typeface="Consolas" panose="020B0609020204030204" pitchFamily="49" charset="0"/>
              </a:rPr>
              <a:t>plt.scatter</a:t>
            </a:r>
            <a:r>
              <a:rPr lang="en-US" sz="1200" b="0">
                <a:solidFill>
                  <a:srgbClr val="000000"/>
                </a:solidFill>
                <a:effectLst/>
                <a:latin typeface="Consolas" panose="020B0609020204030204" pitchFamily="49" charset="0"/>
              </a:rPr>
              <a:t>( X[:,</a:t>
            </a:r>
            <a:r>
              <a:rPr lang="en-US" sz="1200" b="0">
                <a:solidFill>
                  <a:srgbClr val="098658"/>
                </a:solidFill>
                <a:effectLst/>
                <a:latin typeface="Consolas" panose="020B0609020204030204" pitchFamily="49" charset="0"/>
              </a:rPr>
              <a:t>0</a:t>
            </a:r>
            <a:r>
              <a:rPr lang="en-US" sz="1200" b="0">
                <a:solidFill>
                  <a:srgbClr val="000000"/>
                </a:solidFill>
                <a:effectLst/>
                <a:latin typeface="Consolas" panose="020B0609020204030204" pitchFamily="49" charset="0"/>
              </a:rPr>
              <a:t>], X[:,</a:t>
            </a:r>
            <a:r>
              <a:rPr lang="en-US" sz="1200" b="0">
                <a:solidFill>
                  <a:srgbClr val="098658"/>
                </a:solidFill>
                <a:effectLst/>
                <a:latin typeface="Consolas" panose="020B0609020204030204" pitchFamily="49" charset="0"/>
              </a:rPr>
              <a:t>1</a:t>
            </a:r>
            <a:r>
              <a:rPr lang="en-US" sz="1200" b="0">
                <a:solidFill>
                  <a:srgbClr val="000000"/>
                </a:solidFill>
                <a:effectLst/>
                <a:latin typeface="Consolas" panose="020B0609020204030204" pitchFamily="49" charset="0"/>
              </a:rPr>
              <a:t>] )</a:t>
            </a:r>
            <a:br>
              <a:rPr lang="en-US" sz="1200" b="0">
                <a:solidFill>
                  <a:srgbClr val="000000"/>
                </a:solidFill>
                <a:effectLst/>
                <a:latin typeface="Consolas" panose="020B0609020204030204" pitchFamily="49" charset="0"/>
              </a:rPr>
            </a:br>
            <a:br>
              <a:rPr lang="en-US" sz="1200" b="0">
                <a:solidFill>
                  <a:srgbClr val="000000"/>
                </a:solidFill>
                <a:effectLst/>
                <a:latin typeface="Consolas" panose="020B0609020204030204" pitchFamily="49" charset="0"/>
              </a:rPr>
            </a:br>
            <a:endParaRPr lang="en-US" sz="12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51689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21846D-A2CF-8A6A-5B42-BAEB76CC673F}"/>
              </a:ext>
            </a:extLst>
          </p:cNvPr>
          <p:cNvPicPr>
            <a:picLocks noChangeAspect="1"/>
          </p:cNvPicPr>
          <p:nvPr/>
        </p:nvPicPr>
        <p:blipFill>
          <a:blip r:embed="rId2"/>
          <a:stretch>
            <a:fillRect/>
          </a:stretch>
        </p:blipFill>
        <p:spPr>
          <a:xfrm>
            <a:off x="0" y="423378"/>
            <a:ext cx="12192000" cy="6011243"/>
          </a:xfrm>
          <a:prstGeom prst="rect">
            <a:avLst/>
          </a:prstGeom>
        </p:spPr>
      </p:pic>
    </p:spTree>
    <p:extLst>
      <p:ext uri="{BB962C8B-B14F-4D97-AF65-F5344CB8AC3E}">
        <p14:creationId xmlns:p14="http://schemas.microsoft.com/office/powerpoint/2010/main" val="204790820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References</a:t>
            </a:r>
            <a:endParaRPr lang="en-AE" sz="13000"/>
          </a:p>
        </p:txBody>
      </p:sp>
    </p:spTree>
    <p:extLst>
      <p:ext uri="{BB962C8B-B14F-4D97-AF65-F5344CB8AC3E}">
        <p14:creationId xmlns:p14="http://schemas.microsoft.com/office/powerpoint/2010/main" val="13088940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References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a:xfrm>
            <a:off x="-1" y="1529542"/>
            <a:ext cx="12191999" cy="5328458"/>
          </a:xfrm>
        </p:spPr>
        <p:txBody>
          <a:bodyPr numCol="2" spcCol="180000">
            <a:noAutofit/>
          </a:bodyPr>
          <a:lstStyle/>
          <a:p>
            <a:pPr marL="0" indent="0">
              <a:lnSpc>
                <a:spcPct val="100000"/>
              </a:lnSpc>
              <a:buNone/>
            </a:pPr>
            <a:r>
              <a:rPr lang="en-US" sz="2200" i="1"/>
              <a:t>Learn X in Y minutes, where X=Python</a:t>
            </a:r>
            <a:br>
              <a:rPr lang="en-US" sz="2200" i="1"/>
            </a:br>
            <a:r>
              <a:rPr lang="en-US" sz="1800">
                <a:hlinkClick r:id="rId2"/>
              </a:rPr>
              <a:t>https://learnxinyminutes.com/docs/python/</a:t>
            </a:r>
            <a:endParaRPr lang="en-US" sz="1800"/>
          </a:p>
          <a:p>
            <a:pPr marL="0" indent="0">
              <a:lnSpc>
                <a:spcPct val="100000"/>
              </a:lnSpc>
              <a:buNone/>
            </a:pPr>
            <a:r>
              <a:rPr lang="en-US" sz="2200" i="1"/>
              <a:t>Statistical plots</a:t>
            </a:r>
            <a:br>
              <a:rPr lang="en-US" sz="2200" i="1"/>
            </a:br>
            <a:r>
              <a:rPr lang="en-US" sz="2200"/>
              <a:t>V. Zoonekynd (2020)</a:t>
            </a:r>
            <a:br>
              <a:rPr lang="en-US" sz="2200" i="1"/>
            </a:br>
            <a:r>
              <a:rPr lang="en-US" sz="1800">
                <a:hlinkClick r:id="rId3"/>
              </a:rPr>
              <a:t>https://www.youtube.com/watch?v=YrSjtxGGhX0</a:t>
            </a:r>
            <a:endParaRPr lang="en-US" sz="1800"/>
          </a:p>
          <a:p>
            <a:pPr marL="0" indent="0">
              <a:lnSpc>
                <a:spcPct val="100000"/>
              </a:lnSpc>
              <a:buNone/>
            </a:pPr>
            <a:r>
              <a:rPr lang="en-US" sz="2200" i="1"/>
              <a:t>Modern Data Visualization with R</a:t>
            </a:r>
            <a:br>
              <a:rPr lang="en-US" sz="2200" i="1"/>
            </a:br>
            <a:r>
              <a:rPr lang="en-US" sz="2200" err="1"/>
              <a:t>R</a:t>
            </a:r>
            <a:r>
              <a:rPr lang="en-US" sz="2200"/>
              <a:t>. </a:t>
            </a:r>
            <a:r>
              <a:rPr lang="en-US" sz="2200" err="1"/>
              <a:t>Kabacoff</a:t>
            </a:r>
            <a:br>
              <a:rPr lang="en-US" sz="2200"/>
            </a:br>
            <a:r>
              <a:rPr lang="en-US" sz="1800">
                <a:hlinkClick r:id="rId4"/>
              </a:rPr>
              <a:t>https://rkabacoff.github.io/datavis/Advice.html</a:t>
            </a:r>
            <a:endParaRPr lang="en-US" sz="1800"/>
          </a:p>
          <a:p>
            <a:pPr marL="0" indent="0">
              <a:lnSpc>
                <a:spcPct val="100000"/>
              </a:lnSpc>
              <a:buNone/>
            </a:pPr>
            <a:r>
              <a:rPr lang="en-US" sz="2200" i="1"/>
              <a:t>An introduction to statistical learning</a:t>
            </a:r>
            <a:br>
              <a:rPr lang="en-US" sz="2200" i="1"/>
            </a:br>
            <a:r>
              <a:rPr lang="en-US" sz="2200"/>
              <a:t>G. James et al. (2013, 2023)</a:t>
            </a:r>
            <a:br>
              <a:rPr lang="en-US" sz="2200"/>
            </a:br>
            <a:r>
              <a:rPr lang="en-US" sz="1800">
                <a:hlinkClick r:id="rId5"/>
              </a:rPr>
              <a:t>https://www.statlearning.com/</a:t>
            </a:r>
            <a:endParaRPr lang="en-US" sz="1800"/>
          </a:p>
          <a:p>
            <a:pPr marL="0" indent="0">
              <a:lnSpc>
                <a:spcPct val="100000"/>
              </a:lnSpc>
              <a:buNone/>
            </a:pPr>
            <a:r>
              <a:rPr lang="en-US" sz="2200" i="1"/>
              <a:t>Scientific visualization, Python &amp; Matplotlib</a:t>
            </a:r>
            <a:br>
              <a:rPr lang="en-US" sz="2200" i="1"/>
            </a:br>
            <a:r>
              <a:rPr lang="en-US" sz="2200"/>
              <a:t>N.P. Rougier (2021)</a:t>
            </a:r>
            <a:br>
              <a:rPr lang="en-US" sz="2200"/>
            </a:br>
            <a:r>
              <a:rPr lang="en-US" sz="1800">
                <a:hlinkClick r:id="rId6"/>
              </a:rPr>
              <a:t>https://github.com/rougier/scientific-visualization-book</a:t>
            </a:r>
            <a:endParaRPr lang="en-US" sz="1800"/>
          </a:p>
          <a:p>
            <a:pPr marL="0" indent="0">
              <a:lnSpc>
                <a:spcPct val="100000"/>
              </a:lnSpc>
              <a:buNone/>
            </a:pPr>
            <a:r>
              <a:rPr lang="en-US" sz="2200" i="1"/>
              <a:t>Matplotlib, Pandas, NumPy cheat sheets</a:t>
            </a:r>
            <a:br>
              <a:rPr lang="en-US" sz="2200"/>
            </a:br>
            <a:r>
              <a:rPr lang="en-US" sz="1800">
                <a:hlinkClick r:id="rId7"/>
              </a:rPr>
              <a:t>https://matplotlib.org/cheatsheets/</a:t>
            </a:r>
            <a:br>
              <a:rPr lang="en-US" sz="1800"/>
            </a:br>
            <a:r>
              <a:rPr lang="en-US" sz="1800">
                <a:hlinkClick r:id="rId8"/>
              </a:rPr>
              <a:t>https://pandas.pydata.org/Pandas_Cheat_Sheet.pdf</a:t>
            </a:r>
            <a:br>
              <a:rPr lang="en-US" sz="1800"/>
            </a:br>
            <a:r>
              <a:rPr lang="en-US" sz="1800">
                <a:hlinkClick r:id="rId9"/>
              </a:rPr>
              <a:t>https://www.datacamp.com/cheat-sheet/pandas-cheat-sheet-for-data-science-in-python</a:t>
            </a:r>
            <a:br>
              <a:rPr lang="en-US" sz="1800"/>
            </a:br>
            <a:r>
              <a:rPr lang="en-US" sz="1800">
                <a:hlinkClick r:id="rId10"/>
              </a:rPr>
              <a:t>https://www.datacamp.com/cheat-sheet/numpy-cheat-sheet-data-analysis-in-python</a:t>
            </a:r>
            <a:br>
              <a:rPr lang="en-US" sz="1800"/>
            </a:br>
            <a:endParaRPr lang="en-US" sz="1800"/>
          </a:p>
          <a:p>
            <a:pPr marL="0" indent="0">
              <a:lnSpc>
                <a:spcPct val="100000"/>
              </a:lnSpc>
              <a:buNone/>
            </a:pPr>
            <a:endParaRPr lang="en-US" sz="2200"/>
          </a:p>
        </p:txBody>
      </p:sp>
    </p:spTree>
    <p:extLst>
      <p:ext uri="{BB962C8B-B14F-4D97-AF65-F5344CB8AC3E}">
        <p14:creationId xmlns:p14="http://schemas.microsoft.com/office/powerpoint/2010/main" val="31328005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Extra Slides</a:t>
            </a:r>
            <a:endParaRPr lang="en-AE" sz="13000"/>
          </a:p>
        </p:txBody>
      </p:sp>
    </p:spTree>
    <p:extLst>
      <p:ext uri="{BB962C8B-B14F-4D97-AF65-F5344CB8AC3E}">
        <p14:creationId xmlns:p14="http://schemas.microsoft.com/office/powerpoint/2010/main" val="27579057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F71152C-B659-7803-DB04-BF846CDE6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346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8B8C41FC-0800-EFE8-F4E6-8E8BB5302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061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Plotting Advice</a:t>
            </a:r>
            <a:endParaRPr lang="en-AE" sz="13000"/>
          </a:p>
        </p:txBody>
      </p:sp>
    </p:spTree>
    <p:extLst>
      <p:ext uri="{BB962C8B-B14F-4D97-AF65-F5344CB8AC3E}">
        <p14:creationId xmlns:p14="http://schemas.microsoft.com/office/powerpoint/2010/main" val="12153029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F99A2-D6BB-1532-AA98-51AFFB35F302}"/>
              </a:ext>
            </a:extLst>
          </p:cNvPr>
          <p:cNvSpPr>
            <a:spLocks noGrp="1"/>
          </p:cNvSpPr>
          <p:nvPr>
            <p:ph type="title"/>
          </p:nvPr>
        </p:nvSpPr>
        <p:spPr/>
        <p:txBody>
          <a:bodyPr/>
          <a:lstStyle/>
          <a:p>
            <a:r>
              <a:rPr lang="en-US"/>
              <a:t>Plotting advice</a:t>
            </a:r>
            <a:endParaRPr lang="en-AE"/>
          </a:p>
        </p:txBody>
      </p:sp>
      <p:sp>
        <p:nvSpPr>
          <p:cNvPr id="3" name="Content Placeholder 2">
            <a:extLst>
              <a:ext uri="{FF2B5EF4-FFF2-40B4-BE49-F238E27FC236}">
                <a16:creationId xmlns:a16="http://schemas.microsoft.com/office/drawing/2014/main" id="{68CBC64A-AAEA-3828-5434-764D43E3E2B5}"/>
              </a:ext>
            </a:extLst>
          </p:cNvPr>
          <p:cNvSpPr>
            <a:spLocks noGrp="1"/>
          </p:cNvSpPr>
          <p:nvPr>
            <p:ph idx="1"/>
          </p:nvPr>
        </p:nvSpPr>
        <p:spPr>
          <a:xfrm>
            <a:off x="-1" y="1529542"/>
            <a:ext cx="12191999" cy="5328458"/>
          </a:xfrm>
        </p:spPr>
        <p:txBody>
          <a:bodyPr numCol="2">
            <a:noAutofit/>
          </a:bodyPr>
          <a:lstStyle/>
          <a:p>
            <a:pPr>
              <a:lnSpc>
                <a:spcPct val="100000"/>
              </a:lnSpc>
            </a:pPr>
            <a:r>
              <a:rPr lang="en-US" sz="3200"/>
              <a:t>Label the axes</a:t>
            </a:r>
          </a:p>
          <a:p>
            <a:pPr>
              <a:lnSpc>
                <a:spcPct val="100000"/>
              </a:lnSpc>
            </a:pPr>
            <a:r>
              <a:rPr lang="en-US" sz="3200"/>
              <a:t>Line plots instead of Excel plots</a:t>
            </a:r>
          </a:p>
          <a:p>
            <a:pPr>
              <a:lnSpc>
                <a:spcPct val="100000"/>
              </a:lnSpc>
            </a:pPr>
            <a:r>
              <a:rPr lang="en-US" sz="3200"/>
              <a:t>Horizontal labels</a:t>
            </a:r>
          </a:p>
          <a:p>
            <a:pPr>
              <a:lnSpc>
                <a:spcPct val="100000"/>
              </a:lnSpc>
            </a:pPr>
            <a:r>
              <a:rPr lang="en-US" sz="3200"/>
              <a:t>Unambiguous date format</a:t>
            </a:r>
          </a:p>
          <a:p>
            <a:pPr>
              <a:lnSpc>
                <a:spcPct val="100000"/>
              </a:lnSpc>
            </a:pPr>
            <a:r>
              <a:rPr lang="en-US" sz="3200"/>
              <a:t>Years are intervals, not points</a:t>
            </a:r>
          </a:p>
          <a:p>
            <a:pPr>
              <a:lnSpc>
                <a:spcPct val="100000"/>
              </a:lnSpc>
            </a:pPr>
            <a:r>
              <a:rPr lang="en-US" sz="3200"/>
              <a:t>Discrete gradients</a:t>
            </a:r>
          </a:p>
          <a:p>
            <a:pPr>
              <a:lnSpc>
                <a:spcPct val="100000"/>
              </a:lnSpc>
            </a:pPr>
            <a:r>
              <a:rPr lang="en-US" sz="3200"/>
              <a:t>Logarithmic scales</a:t>
            </a:r>
          </a:p>
          <a:p>
            <a:pPr>
              <a:lnSpc>
                <a:spcPct val="100000"/>
              </a:lnSpc>
            </a:pPr>
            <a:r>
              <a:rPr lang="en-US" sz="3200"/>
              <a:t>Thick lines; even thicker lines in the legend</a:t>
            </a:r>
          </a:p>
          <a:p>
            <a:pPr>
              <a:lnSpc>
                <a:spcPct val="100000"/>
              </a:lnSpc>
            </a:pPr>
            <a:r>
              <a:rPr lang="en-US" sz="3200"/>
              <a:t>Same order in the legend and in the plot</a:t>
            </a:r>
          </a:p>
          <a:p>
            <a:pPr>
              <a:lnSpc>
                <a:spcPct val="100000"/>
              </a:lnSpc>
            </a:pPr>
            <a:r>
              <a:rPr lang="en-US" sz="3200"/>
              <a:t>Labels on the plot instead of in the legend</a:t>
            </a:r>
          </a:p>
          <a:p>
            <a:pPr>
              <a:lnSpc>
                <a:spcPct val="100000"/>
              </a:lnSpc>
            </a:pPr>
            <a:r>
              <a:rPr lang="en-US" sz="3200" err="1"/>
              <a:t>Colour</a:t>
            </a:r>
            <a:r>
              <a:rPr lang="en-US" sz="3200"/>
              <a:t> palettes</a:t>
            </a:r>
          </a:p>
          <a:p>
            <a:pPr>
              <a:lnSpc>
                <a:spcPct val="100000"/>
              </a:lnSpc>
            </a:pPr>
            <a:r>
              <a:rPr lang="en-US" sz="3200"/>
              <a:t>Darker, more saturated </a:t>
            </a:r>
            <a:r>
              <a:rPr lang="en-US" sz="3200" err="1"/>
              <a:t>colours</a:t>
            </a:r>
            <a:r>
              <a:rPr lang="en-US" sz="3200"/>
              <a:t> for line plots</a:t>
            </a:r>
          </a:p>
        </p:txBody>
      </p:sp>
    </p:spTree>
    <p:extLst>
      <p:ext uri="{BB962C8B-B14F-4D97-AF65-F5344CB8AC3E}">
        <p14:creationId xmlns:p14="http://schemas.microsoft.com/office/powerpoint/2010/main" val="9241763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7FBD-50BC-670B-EBAF-13AB9B524228}"/>
              </a:ext>
            </a:extLst>
          </p:cNvPr>
          <p:cNvSpPr>
            <a:spLocks noGrp="1"/>
          </p:cNvSpPr>
          <p:nvPr>
            <p:ph type="title"/>
          </p:nvPr>
        </p:nvSpPr>
        <p:spPr/>
        <p:txBody>
          <a:bodyPr/>
          <a:lstStyle/>
          <a:p>
            <a:r>
              <a:rPr lang="en-US"/>
              <a:t>Label the axes</a:t>
            </a:r>
            <a:endParaRPr lang="en-AE"/>
          </a:p>
        </p:txBody>
      </p:sp>
      <p:sp>
        <p:nvSpPr>
          <p:cNvPr id="3" name="Content Placeholder 2">
            <a:extLst>
              <a:ext uri="{FF2B5EF4-FFF2-40B4-BE49-F238E27FC236}">
                <a16:creationId xmlns:a16="http://schemas.microsoft.com/office/drawing/2014/main" id="{B91033A3-BB9C-BB39-FF03-922EF69048E4}"/>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29389941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F3B0-38BE-96A3-8170-211DA85E7F5E}"/>
              </a:ext>
            </a:extLst>
          </p:cNvPr>
          <p:cNvSpPr>
            <a:spLocks noGrp="1"/>
          </p:cNvSpPr>
          <p:nvPr>
            <p:ph type="title"/>
          </p:nvPr>
        </p:nvSpPr>
        <p:spPr/>
        <p:txBody>
          <a:bodyPr/>
          <a:lstStyle/>
          <a:p>
            <a:r>
              <a:rPr lang="en-US"/>
              <a:t>Line Plots</a:t>
            </a:r>
            <a:endParaRPr lang="en-AE"/>
          </a:p>
        </p:txBody>
      </p:sp>
      <p:pic>
        <p:nvPicPr>
          <p:cNvPr id="133124" name="Picture 4">
            <a:extLst>
              <a:ext uri="{FF2B5EF4-FFF2-40B4-BE49-F238E27FC236}">
                <a16:creationId xmlns:a16="http://schemas.microsoft.com/office/drawing/2014/main" id="{FD1DEB8E-6F40-3CA4-D9C4-5BEB6F3AC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750"/>
            <a:ext cx="12192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66896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435F-5D09-A49B-5AAE-53ACCA5283A1}"/>
              </a:ext>
            </a:extLst>
          </p:cNvPr>
          <p:cNvSpPr>
            <a:spLocks noGrp="1"/>
          </p:cNvSpPr>
          <p:nvPr>
            <p:ph type="title"/>
          </p:nvPr>
        </p:nvSpPr>
        <p:spPr/>
        <p:txBody>
          <a:bodyPr/>
          <a:lstStyle/>
          <a:p>
            <a:r>
              <a:rPr lang="en-US"/>
              <a:t>Horizontal Labels</a:t>
            </a:r>
            <a:endParaRPr lang="en-AE"/>
          </a:p>
        </p:txBody>
      </p:sp>
      <p:pic>
        <p:nvPicPr>
          <p:cNvPr id="119812" name="Picture 4">
            <a:extLst>
              <a:ext uri="{FF2B5EF4-FFF2-40B4-BE49-F238E27FC236}">
                <a16:creationId xmlns:a16="http://schemas.microsoft.com/office/drawing/2014/main" id="{28B893DD-14E6-C64B-FEE1-B158C1002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4406"/>
            <a:ext cx="12192000" cy="576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48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2710-02AB-F31B-6355-88CBDEED72AE}"/>
              </a:ext>
            </a:extLst>
          </p:cNvPr>
          <p:cNvSpPr>
            <a:spLocks noGrp="1"/>
          </p:cNvSpPr>
          <p:nvPr>
            <p:ph type="title"/>
          </p:nvPr>
        </p:nvSpPr>
        <p:spPr/>
        <p:txBody>
          <a:bodyPr/>
          <a:lstStyle/>
          <a:p>
            <a:r>
              <a:rPr lang="en-US" dirty="0"/>
              <a:t>TODO </a:t>
            </a:r>
            <a:r>
              <a:rPr lang="en-US"/>
              <a:t>(for next year)</a:t>
            </a:r>
            <a:endParaRPr lang="en-AE" dirty="0"/>
          </a:p>
        </p:txBody>
      </p:sp>
      <p:sp>
        <p:nvSpPr>
          <p:cNvPr id="3" name="Content Placeholder 2">
            <a:extLst>
              <a:ext uri="{FF2B5EF4-FFF2-40B4-BE49-F238E27FC236}">
                <a16:creationId xmlns:a16="http://schemas.microsoft.com/office/drawing/2014/main" id="{9B57E6AA-5B34-2756-0E4A-867CA5434BF6}"/>
              </a:ext>
            </a:extLst>
          </p:cNvPr>
          <p:cNvSpPr>
            <a:spLocks noGrp="1"/>
          </p:cNvSpPr>
          <p:nvPr>
            <p:ph idx="1"/>
          </p:nvPr>
        </p:nvSpPr>
        <p:spPr/>
        <p:txBody>
          <a:bodyPr numCol="2" spcCol="180000">
            <a:noAutofit/>
          </a:bodyPr>
          <a:lstStyle/>
          <a:p>
            <a:pPr marL="180000" indent="-180000">
              <a:lnSpc>
                <a:spcPct val="100000"/>
              </a:lnSpc>
              <a:spcBef>
                <a:spcPts val="0"/>
              </a:spcBef>
            </a:pPr>
            <a:r>
              <a:rPr lang="en-US" sz="2200" dirty="0"/>
              <a:t>Do not mention kurtosis</a:t>
            </a:r>
          </a:p>
          <a:p>
            <a:pPr marL="180000" indent="-180000">
              <a:lnSpc>
                <a:spcPct val="100000"/>
              </a:lnSpc>
              <a:spcBef>
                <a:spcPts val="0"/>
              </a:spcBef>
            </a:pPr>
            <a:r>
              <a:rPr lang="en-US" sz="2200" dirty="0"/>
              <a:t>Do not mention logarithmic scales (only mention logarithms in the feature engineering lecture)</a:t>
            </a:r>
          </a:p>
          <a:p>
            <a:pPr marL="180000" indent="-180000">
              <a:lnSpc>
                <a:spcPct val="100000"/>
              </a:lnSpc>
              <a:spcBef>
                <a:spcPts val="0"/>
              </a:spcBef>
            </a:pPr>
            <a:r>
              <a:rPr lang="en-US" sz="2200" dirty="0"/>
              <a:t>The difference between outliers and fat tails is not clear</a:t>
            </a:r>
          </a:p>
          <a:p>
            <a:pPr marL="180000" indent="-180000">
              <a:lnSpc>
                <a:spcPct val="100000"/>
              </a:lnSpc>
              <a:spcBef>
                <a:spcPts val="0"/>
              </a:spcBef>
            </a:pPr>
            <a:r>
              <a:rPr lang="en-US" sz="2200" b="1" dirty="0">
                <a:latin typeface="Bitter ExtraBold" pitchFamily="2" charset="0"/>
              </a:rPr>
              <a:t>The “Numbers” slide is way too complex (they just learned Python)</a:t>
            </a:r>
          </a:p>
          <a:p>
            <a:pPr marL="180000" indent="-180000">
              <a:lnSpc>
                <a:spcPct val="100000"/>
              </a:lnSpc>
              <a:spcBef>
                <a:spcPts val="0"/>
              </a:spcBef>
            </a:pPr>
            <a:r>
              <a:rPr lang="en-US" sz="2200" dirty="0"/>
              <a:t>Do not mention bivariate outliers</a:t>
            </a:r>
          </a:p>
          <a:p>
            <a:pPr marL="180000" indent="-180000">
              <a:lnSpc>
                <a:spcPct val="100000"/>
              </a:lnSpc>
              <a:spcBef>
                <a:spcPts val="0"/>
              </a:spcBef>
            </a:pPr>
            <a:r>
              <a:rPr lang="en-US" sz="2200" dirty="0"/>
              <a:t>The distinction between “linear” and “nonlinear” was not clear to them.</a:t>
            </a:r>
          </a:p>
          <a:p>
            <a:pPr marL="180000" indent="-180000">
              <a:lnSpc>
                <a:spcPct val="100000"/>
              </a:lnSpc>
              <a:spcBef>
                <a:spcPts val="0"/>
              </a:spcBef>
            </a:pPr>
            <a:r>
              <a:rPr lang="en-US" sz="2200" dirty="0"/>
              <a:t>Multivariate boxplot: rescale </a:t>
            </a:r>
            <a:r>
              <a:rPr lang="en-US" sz="2200" dirty="0" err="1"/>
              <a:t>wrt</a:t>
            </a:r>
            <a:r>
              <a:rPr lang="en-US" sz="2200" dirty="0"/>
              <a:t> the median</a:t>
            </a:r>
          </a:p>
          <a:p>
            <a:pPr marL="180000" indent="-180000">
              <a:lnSpc>
                <a:spcPct val="100000"/>
              </a:lnSpc>
              <a:spcBef>
                <a:spcPts val="0"/>
              </a:spcBef>
            </a:pPr>
            <a:r>
              <a:rPr lang="en-US" sz="2200" dirty="0"/>
              <a:t>They seem to like the violin plot: ditch the boxplot in its </a:t>
            </a:r>
            <a:r>
              <a:rPr lang="en-US" sz="2200" dirty="0" err="1"/>
              <a:t>favour</a:t>
            </a:r>
            <a:r>
              <a:rPr lang="en-US" sz="2200" dirty="0"/>
              <a:t>?</a:t>
            </a:r>
          </a:p>
          <a:p>
            <a:pPr marL="180000" indent="-180000">
              <a:lnSpc>
                <a:spcPct val="100000"/>
              </a:lnSpc>
              <a:spcBef>
                <a:spcPts val="0"/>
              </a:spcBef>
            </a:pPr>
            <a:r>
              <a:rPr lang="en-US" sz="2200" dirty="0"/>
              <a:t>Add a summary slide “PCA vs UMAP”: PCA preserved directions, UMAP highlights clusters</a:t>
            </a:r>
          </a:p>
          <a:p>
            <a:pPr marL="180000" indent="-180000">
              <a:lnSpc>
                <a:spcPct val="100000"/>
              </a:lnSpc>
              <a:spcBef>
                <a:spcPts val="0"/>
              </a:spcBef>
            </a:pPr>
            <a:r>
              <a:rPr lang="en-US" sz="2200" dirty="0"/>
              <a:t>There is not enough time to cover time series</a:t>
            </a:r>
          </a:p>
          <a:p>
            <a:pPr marL="180000" indent="-180000">
              <a:lnSpc>
                <a:spcPct val="100000"/>
              </a:lnSpc>
              <a:spcBef>
                <a:spcPts val="0"/>
              </a:spcBef>
            </a:pPr>
            <a:r>
              <a:rPr lang="en-US" sz="2200" dirty="0"/>
              <a:t>Add a different exercise for the “multivariate data” section </a:t>
            </a:r>
          </a:p>
          <a:p>
            <a:pPr marL="180000" indent="-180000">
              <a:lnSpc>
                <a:spcPct val="100000"/>
              </a:lnSpc>
              <a:spcBef>
                <a:spcPts val="0"/>
              </a:spcBef>
            </a:pPr>
            <a:r>
              <a:rPr lang="en-US" sz="2200" dirty="0">
                <a:latin typeface="Bitter ExtraBold" pitchFamily="2" charset="0"/>
              </a:rPr>
              <a:t>Afternoon exercise: too open-ended. Instead, ask them to reproduce a plot?</a:t>
            </a:r>
          </a:p>
          <a:p>
            <a:pPr marL="180000" indent="-180000">
              <a:lnSpc>
                <a:spcPct val="100000"/>
              </a:lnSpc>
              <a:spcBef>
                <a:spcPts val="0"/>
              </a:spcBef>
            </a:pPr>
            <a:r>
              <a:rPr lang="en-US" sz="2200" dirty="0" err="1"/>
              <a:t>Gapminder</a:t>
            </a:r>
            <a:r>
              <a:rPr lang="en-US" sz="2200" dirty="0"/>
              <a:t>: time series plots? Animation?</a:t>
            </a:r>
          </a:p>
          <a:p>
            <a:pPr marL="180000" indent="-180000">
              <a:lnSpc>
                <a:spcPct val="100000"/>
              </a:lnSpc>
              <a:spcBef>
                <a:spcPts val="0"/>
              </a:spcBef>
            </a:pPr>
            <a:r>
              <a:rPr lang="en-US" sz="2200" dirty="0"/>
              <a:t>Automatic EDA: demo?</a:t>
            </a:r>
          </a:p>
          <a:p>
            <a:pPr marL="180000" indent="-180000">
              <a:lnSpc>
                <a:spcPct val="100000"/>
              </a:lnSpc>
              <a:spcBef>
                <a:spcPts val="0"/>
              </a:spcBef>
            </a:pPr>
            <a:r>
              <a:rPr lang="en-US" sz="2200" dirty="0">
                <a:latin typeface="Bitter ExtraBold" pitchFamily="2" charset="0"/>
              </a:rPr>
              <a:t>Put the exercises in separate notebooks: all the </a:t>
            </a:r>
            <a:r>
              <a:rPr lang="en-US" sz="2200" dirty="0" err="1">
                <a:latin typeface="Bitter ExtraBold" pitchFamily="2" charset="0"/>
              </a:rPr>
              <a:t>dataframes</a:t>
            </a:r>
            <a:r>
              <a:rPr lang="en-US" sz="2200" dirty="0">
                <a:latin typeface="Bitter ExtraBold" pitchFamily="2" charset="0"/>
              </a:rPr>
              <a:t> are called “d” and, since they can run the cells in an arbitrary order, they often end up with the wrong one…</a:t>
            </a:r>
          </a:p>
        </p:txBody>
      </p:sp>
    </p:spTree>
    <p:extLst>
      <p:ext uri="{BB962C8B-B14F-4D97-AF65-F5344CB8AC3E}">
        <p14:creationId xmlns:p14="http://schemas.microsoft.com/office/powerpoint/2010/main" val="1705214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7A166-782C-914F-6310-2B4E1C484133}"/>
              </a:ext>
            </a:extLst>
          </p:cNvPr>
          <p:cNvPicPr>
            <a:picLocks noChangeAspect="1"/>
          </p:cNvPicPr>
          <p:nvPr/>
        </p:nvPicPr>
        <p:blipFill>
          <a:blip r:embed="rId2"/>
          <a:stretch>
            <a:fillRect/>
          </a:stretch>
        </p:blipFill>
        <p:spPr>
          <a:xfrm>
            <a:off x="174578" y="0"/>
            <a:ext cx="11842843" cy="6857999"/>
          </a:xfrm>
          <a:prstGeom prst="rect">
            <a:avLst/>
          </a:prstGeom>
        </p:spPr>
      </p:pic>
    </p:spTree>
    <p:extLst>
      <p:ext uri="{BB962C8B-B14F-4D97-AF65-F5344CB8AC3E}">
        <p14:creationId xmlns:p14="http://schemas.microsoft.com/office/powerpoint/2010/main" val="6211701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a:t>Logarithmic scales</a:t>
            </a:r>
            <a:endParaRPr lang="en-AE"/>
          </a:p>
        </p:txBody>
      </p:sp>
      <p:pic>
        <p:nvPicPr>
          <p:cNvPr id="122882" name="Picture 2">
            <a:extLst>
              <a:ext uri="{FF2B5EF4-FFF2-40B4-BE49-F238E27FC236}">
                <a16:creationId xmlns:a16="http://schemas.microsoft.com/office/drawing/2014/main" id="{2176D8F5-2166-0F81-B267-FABEC2416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6987"/>
            <a:ext cx="12192000" cy="556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42393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a:t>Logarithmic scales</a:t>
            </a:r>
            <a:endParaRPr lang="en-AE"/>
          </a:p>
        </p:txBody>
      </p:sp>
      <p:pic>
        <p:nvPicPr>
          <p:cNvPr id="124930" name="Picture 2">
            <a:extLst>
              <a:ext uri="{FF2B5EF4-FFF2-40B4-BE49-F238E27FC236}">
                <a16:creationId xmlns:a16="http://schemas.microsoft.com/office/drawing/2014/main" id="{DD29F4BB-A03F-8B91-4307-1BFFE7EA6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9637"/>
            <a:ext cx="12192000" cy="46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2829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a:t>Logarithmic scales</a:t>
            </a:r>
            <a:endParaRPr lang="en-AE"/>
          </a:p>
        </p:txBody>
      </p:sp>
      <p:pic>
        <p:nvPicPr>
          <p:cNvPr id="125954" name="Picture 2">
            <a:extLst>
              <a:ext uri="{FF2B5EF4-FFF2-40B4-BE49-F238E27FC236}">
                <a16:creationId xmlns:a16="http://schemas.microsoft.com/office/drawing/2014/main" id="{C8D18FF5-5017-6920-EC7D-781DEF9CA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9637"/>
            <a:ext cx="12192000" cy="46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0002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F3B0-38BE-96A3-8170-211DA85E7F5E}"/>
              </a:ext>
            </a:extLst>
          </p:cNvPr>
          <p:cNvSpPr>
            <a:spLocks noGrp="1"/>
          </p:cNvSpPr>
          <p:nvPr>
            <p:ph type="title"/>
          </p:nvPr>
        </p:nvSpPr>
        <p:spPr/>
        <p:txBody>
          <a:bodyPr/>
          <a:lstStyle/>
          <a:p>
            <a:r>
              <a:rPr lang="en-US"/>
              <a:t>Unambiguous date format</a:t>
            </a:r>
            <a:endParaRPr lang="en-AE"/>
          </a:p>
        </p:txBody>
      </p:sp>
      <p:sp>
        <p:nvSpPr>
          <p:cNvPr id="3" name="Content Placeholder 2">
            <a:extLst>
              <a:ext uri="{FF2B5EF4-FFF2-40B4-BE49-F238E27FC236}">
                <a16:creationId xmlns:a16="http://schemas.microsoft.com/office/drawing/2014/main" id="{83E87199-9C01-9FD0-73C3-43DAB45B7A40}"/>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20929850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F3B0-38BE-96A3-8170-211DA85E7F5E}"/>
              </a:ext>
            </a:extLst>
          </p:cNvPr>
          <p:cNvSpPr>
            <a:spLocks noGrp="1"/>
          </p:cNvSpPr>
          <p:nvPr>
            <p:ph type="title"/>
          </p:nvPr>
        </p:nvSpPr>
        <p:spPr/>
        <p:txBody>
          <a:bodyPr/>
          <a:lstStyle/>
          <a:p>
            <a:r>
              <a:rPr lang="en-US"/>
              <a:t>Years are intervals</a:t>
            </a:r>
            <a:endParaRPr lang="en-AE"/>
          </a:p>
        </p:txBody>
      </p:sp>
      <p:pic>
        <p:nvPicPr>
          <p:cNvPr id="121858" name="Picture 2">
            <a:extLst>
              <a:ext uri="{FF2B5EF4-FFF2-40B4-BE49-F238E27FC236}">
                <a16:creationId xmlns:a16="http://schemas.microsoft.com/office/drawing/2014/main" id="{B4210AB1-AFB9-84F5-2686-160875667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6987"/>
            <a:ext cx="12192000" cy="556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5179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F3B0-38BE-96A3-8170-211DA85E7F5E}"/>
              </a:ext>
            </a:extLst>
          </p:cNvPr>
          <p:cNvSpPr>
            <a:spLocks noGrp="1"/>
          </p:cNvSpPr>
          <p:nvPr>
            <p:ph type="title"/>
          </p:nvPr>
        </p:nvSpPr>
        <p:spPr/>
        <p:txBody>
          <a:bodyPr/>
          <a:lstStyle/>
          <a:p>
            <a:r>
              <a:rPr lang="en-US"/>
              <a:t>Years are intervals</a:t>
            </a:r>
            <a:endParaRPr lang="en-AE"/>
          </a:p>
        </p:txBody>
      </p:sp>
      <p:pic>
        <p:nvPicPr>
          <p:cNvPr id="120836" name="Picture 4">
            <a:extLst>
              <a:ext uri="{FF2B5EF4-FFF2-40B4-BE49-F238E27FC236}">
                <a16:creationId xmlns:a16="http://schemas.microsoft.com/office/drawing/2014/main" id="{0129A20F-4E97-54DC-43DB-954228D03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8575"/>
            <a:ext cx="12192000" cy="555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5898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a:t>Discrete gradients</a:t>
            </a:r>
            <a:endParaRPr lang="en-AE"/>
          </a:p>
        </p:txBody>
      </p:sp>
      <p:pic>
        <p:nvPicPr>
          <p:cNvPr id="123912" name="Picture 8">
            <a:extLst>
              <a:ext uri="{FF2B5EF4-FFF2-40B4-BE49-F238E27FC236}">
                <a16:creationId xmlns:a16="http://schemas.microsoft.com/office/drawing/2014/main" id="{82E2F277-60F7-35E1-F185-2218C6D7B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3" y="1265237"/>
            <a:ext cx="12192000" cy="559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3581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a:t>Discrete gradients</a:t>
            </a:r>
            <a:endParaRPr lang="en-AE"/>
          </a:p>
        </p:txBody>
      </p:sp>
      <p:pic>
        <p:nvPicPr>
          <p:cNvPr id="129026" name="Picture 2">
            <a:extLst>
              <a:ext uri="{FF2B5EF4-FFF2-40B4-BE49-F238E27FC236}">
                <a16:creationId xmlns:a16="http://schemas.microsoft.com/office/drawing/2014/main" id="{B45B5E8F-F332-E666-3F3E-3B763FD44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28" y="1168505"/>
            <a:ext cx="11987745" cy="568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5064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a:t>Thick lines</a:t>
            </a:r>
            <a:endParaRPr lang="en-AE"/>
          </a:p>
        </p:txBody>
      </p:sp>
      <p:pic>
        <p:nvPicPr>
          <p:cNvPr id="137220" name="Picture 4">
            <a:extLst>
              <a:ext uri="{FF2B5EF4-FFF2-40B4-BE49-F238E27FC236}">
                <a16:creationId xmlns:a16="http://schemas.microsoft.com/office/drawing/2014/main" id="{B372596C-7FF8-9BB0-802F-2D8DD6035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1325"/>
            <a:ext cx="12192000" cy="514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1575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a:t>Thicker lines in the legend</a:t>
            </a:r>
            <a:endParaRPr lang="en-AE"/>
          </a:p>
        </p:txBody>
      </p:sp>
      <p:pic>
        <p:nvPicPr>
          <p:cNvPr id="138244" name="Picture 4">
            <a:extLst>
              <a:ext uri="{FF2B5EF4-FFF2-40B4-BE49-F238E27FC236}">
                <a16:creationId xmlns:a16="http://schemas.microsoft.com/office/drawing/2014/main" id="{B7ED38CF-C981-DFE9-3F2A-F4F960C18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1573"/>
            <a:ext cx="12192000" cy="514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677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248CC98-BA70-2724-E743-1BF382929B81}"/>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matplotlib.pyplot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plt</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seaborn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sns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pandas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pd</a:t>
            </a:r>
          </a:p>
          <a:p>
            <a:pPr marL="0" indent="0">
              <a:lnSpc>
                <a:spcPct val="100000"/>
              </a:lnSpc>
              <a:spcBef>
                <a:spcPts val="0"/>
              </a:spcBef>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sklearn.linear_model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LinearRegression</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numpy</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np</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Assuming </a:t>
            </a:r>
            <a:r>
              <a:rPr lang="en-US" sz="1200" b="0" dirty="0" err="1">
                <a:solidFill>
                  <a:srgbClr val="008000"/>
                </a:solidFill>
                <a:effectLst/>
                <a:latin typeface="Consolas" panose="020B0609020204030204" pitchFamily="49" charset="0"/>
              </a:rPr>
              <a:t>df</a:t>
            </a:r>
            <a:r>
              <a:rPr lang="en-US" sz="1200" b="0" dirty="0">
                <a:solidFill>
                  <a:srgbClr val="008000"/>
                </a:solidFill>
                <a:effectLst/>
                <a:latin typeface="Consolas" panose="020B0609020204030204" pitchFamily="49" charset="0"/>
              </a:rPr>
              <a:t> is your pandas </a:t>
            </a:r>
            <a:r>
              <a:rPr lang="en-US" sz="1200" b="0" dirty="0" err="1">
                <a:solidFill>
                  <a:srgbClr val="008000"/>
                </a:solidFill>
                <a:effectLst/>
                <a:latin typeface="Consolas" panose="020B0609020204030204" pitchFamily="49" charset="0"/>
              </a:rPr>
              <a:t>DataFrame</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8000"/>
                </a:solidFill>
                <a:effectLst/>
                <a:latin typeface="Consolas" panose="020B0609020204030204" pitchFamily="49" charset="0"/>
              </a:rPr>
              <a:t># Replace '</a:t>
            </a:r>
            <a:r>
              <a:rPr lang="en-US" sz="1200" b="0" dirty="0" err="1">
                <a:solidFill>
                  <a:srgbClr val="008000"/>
                </a:solidFill>
                <a:effectLst/>
                <a:latin typeface="Consolas" panose="020B0609020204030204" pitchFamily="49" charset="0"/>
              </a:rPr>
              <a:t>df</a:t>
            </a:r>
            <a:r>
              <a:rPr lang="en-US" sz="1200" b="0" dirty="0">
                <a:solidFill>
                  <a:srgbClr val="008000"/>
                </a:solidFill>
                <a:effectLst/>
                <a:latin typeface="Consolas" panose="020B0609020204030204" pitchFamily="49" charset="0"/>
              </a:rPr>
              <a:t>' with the name of your actual </a:t>
            </a:r>
            <a:r>
              <a:rPr lang="en-US" sz="1200" b="0" dirty="0" err="1">
                <a:solidFill>
                  <a:srgbClr val="008000"/>
                </a:solidFill>
                <a:effectLst/>
                <a:latin typeface="Consolas" panose="020B0609020204030204" pitchFamily="49" charset="0"/>
              </a:rPr>
              <a:t>DataFrame</a:t>
            </a:r>
            <a:r>
              <a:rPr lang="en-US" sz="1200" b="0" dirty="0">
                <a:solidFill>
                  <a:srgbClr val="008000"/>
                </a:solidFill>
                <a:effectLst/>
                <a:latin typeface="Consolas" panose="020B0609020204030204" pitchFamily="49" charset="0"/>
              </a:rPr>
              <a:t> variable</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Create a figure and a set of subplots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00"/>
                </a:solidFill>
                <a:effectLst/>
                <a:latin typeface="Consolas" panose="020B0609020204030204" pitchFamily="49" charset="0"/>
              </a:rPr>
              <a:t>fig, ax = </a:t>
            </a:r>
            <a:r>
              <a:rPr lang="en-US" sz="1200" b="0" dirty="0" err="1">
                <a:solidFill>
                  <a:srgbClr val="000000"/>
                </a:solidFill>
                <a:effectLst/>
                <a:latin typeface="Consolas" panose="020B0609020204030204" pitchFamily="49" charset="0"/>
              </a:rPr>
              <a:t>plt.subplots</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Unique markers for each island</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00"/>
                </a:solidFill>
                <a:effectLst/>
                <a:latin typeface="Consolas" panose="020B0609020204030204" pitchFamily="49" charset="0"/>
              </a:rPr>
              <a:t>markers = {</a:t>
            </a:r>
            <a:r>
              <a:rPr lang="en-US" sz="1200" b="0" dirty="0">
                <a:solidFill>
                  <a:srgbClr val="A31515"/>
                </a:solidFill>
                <a:effectLst/>
                <a:latin typeface="Consolas" panose="020B0609020204030204" pitchFamily="49" charset="0"/>
              </a:rPr>
              <a:t>'Island1'</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'o'</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'Island2'</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'Island3'</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Unique colors for each species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00"/>
                </a:solidFill>
                <a:effectLst/>
                <a:latin typeface="Consolas" panose="020B0609020204030204" pitchFamily="49" charset="0"/>
              </a:rPr>
              <a:t>colors = {</a:t>
            </a:r>
            <a:r>
              <a:rPr lang="en-US" sz="1200" b="0" dirty="0">
                <a:solidFill>
                  <a:srgbClr val="A31515"/>
                </a:solidFill>
                <a:effectLst/>
                <a:latin typeface="Consolas" panose="020B0609020204030204" pitchFamily="49" charset="0"/>
              </a:rPr>
              <a:t>'Species1'</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'r'</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'Species2'</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'g'</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'Species3'</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'b'</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Plot each species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for</a:t>
            </a:r>
            <a:r>
              <a:rPr lang="en-US" sz="1200" b="0" dirty="0">
                <a:solidFill>
                  <a:srgbClr val="000000"/>
                </a:solidFill>
                <a:effectLst/>
                <a:latin typeface="Consolas" panose="020B0609020204030204" pitchFamily="49" charset="0"/>
              </a:rPr>
              <a:t> species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'species'</a:t>
            </a:r>
            <a:r>
              <a:rPr lang="en-US" sz="1200" b="0" dirty="0">
                <a:solidFill>
                  <a:srgbClr val="000000"/>
                </a:solidFill>
                <a:effectLst/>
                <a:latin typeface="Consolas" panose="020B0609020204030204" pitchFamily="49" charset="0"/>
              </a:rPr>
              <a:t>].unique():</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a:t>
            </a:r>
            <a:r>
              <a:rPr lang="en-US" sz="1200" b="0" dirty="0">
                <a:solidFill>
                  <a:srgbClr val="000000"/>
                </a:solidFill>
                <a:effectLst/>
                <a:latin typeface="Consolas" panose="020B0609020204030204" pitchFamily="49" charset="0"/>
              </a:rPr>
              <a:t> island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'island'</a:t>
            </a:r>
            <a:r>
              <a:rPr lang="en-US" sz="1200" b="0" dirty="0">
                <a:solidFill>
                  <a:srgbClr val="000000"/>
                </a:solidFill>
                <a:effectLst/>
                <a:latin typeface="Consolas" panose="020B0609020204030204" pitchFamily="49" charset="0"/>
              </a:rPr>
              <a:t>].unique():</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species_island_df</a:t>
            </a:r>
            <a:r>
              <a:rPr lang="en-US" sz="1200" b="0" dirty="0">
                <a:solidFill>
                  <a:srgbClr val="000000"/>
                </a:solidFill>
                <a:effectLst/>
                <a:latin typeface="Consolas" panose="020B0609020204030204" pitchFamily="49" charset="0"/>
              </a:rPr>
              <a:t> =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'species'</a:t>
            </a:r>
            <a:r>
              <a:rPr lang="en-US" sz="1200" b="0" dirty="0">
                <a:solidFill>
                  <a:srgbClr val="000000"/>
                </a:solidFill>
                <a:effectLst/>
                <a:latin typeface="Consolas" panose="020B0609020204030204" pitchFamily="49" charset="0"/>
              </a:rPr>
              <a:t>] == species) &amp;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'island'</a:t>
            </a:r>
            <a:r>
              <a:rPr lang="en-US" sz="1200" b="0" dirty="0">
                <a:solidFill>
                  <a:srgbClr val="000000"/>
                </a:solidFill>
                <a:effectLst/>
                <a:latin typeface="Consolas" panose="020B0609020204030204" pitchFamily="49" charset="0"/>
              </a:rPr>
              <a:t>] == island)]</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sns.regplot</a:t>
            </a:r>
            <a:r>
              <a:rPr lang="en-US" sz="1200" b="0" dirty="0">
                <a:solidFill>
                  <a:srgbClr val="000000"/>
                </a:solidFill>
                <a:effectLst/>
                <a:latin typeface="Consolas" panose="020B0609020204030204" pitchFamily="49" charset="0"/>
              </a:rPr>
              <a:t>(x=</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bill_length_mm</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y=</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bill_depth_mm</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data=</a:t>
            </a:r>
            <a:r>
              <a:rPr lang="en-US" sz="1200" b="0" dirty="0" err="1">
                <a:solidFill>
                  <a:srgbClr val="000000"/>
                </a:solidFill>
                <a:effectLst/>
                <a:latin typeface="Consolas" panose="020B0609020204030204" pitchFamily="49" charset="0"/>
              </a:rPr>
              <a:t>species_island_df</a:t>
            </a:r>
            <a:r>
              <a:rPr lang="en-US" sz="1200" b="0" dirty="0">
                <a:solidFill>
                  <a:srgbClr val="000000"/>
                </a:solidFill>
                <a:effectLst/>
                <a:latin typeface="Consolas" panose="020B0609020204030204" pitchFamily="49" charset="0"/>
              </a:rPr>
              <a:t>, </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scatter_kws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'color'</a:t>
            </a:r>
            <a:r>
              <a:rPr lang="en-US" sz="1200" b="0" dirty="0">
                <a:solidFill>
                  <a:srgbClr val="000000"/>
                </a:solidFill>
                <a:effectLst/>
                <a:latin typeface="Consolas" panose="020B0609020204030204" pitchFamily="49" charset="0"/>
              </a:rPr>
              <a:t>: colors[species], </a:t>
            </a:r>
            <a:r>
              <a:rPr lang="en-US" sz="1200" b="0" dirty="0">
                <a:solidFill>
                  <a:srgbClr val="A31515"/>
                </a:solidFill>
                <a:effectLst/>
                <a:latin typeface="Consolas" panose="020B0609020204030204" pitchFamily="49" charset="0"/>
              </a:rPr>
              <a:t>'marker'</a:t>
            </a:r>
            <a:r>
              <a:rPr lang="en-US" sz="1200" b="0" dirty="0">
                <a:solidFill>
                  <a:srgbClr val="000000"/>
                </a:solidFill>
                <a:effectLst/>
                <a:latin typeface="Consolas" panose="020B0609020204030204" pitchFamily="49" charset="0"/>
              </a:rPr>
              <a:t>: markers[island]},</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line_kws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'color'</a:t>
            </a:r>
            <a:r>
              <a:rPr lang="en-US" sz="1200" b="0" dirty="0">
                <a:solidFill>
                  <a:srgbClr val="000000"/>
                </a:solidFill>
                <a:effectLst/>
                <a:latin typeface="Consolas" panose="020B0609020204030204" pitchFamily="49" charset="0"/>
              </a:rPr>
              <a:t>: colors[species], </a:t>
            </a:r>
            <a:r>
              <a:rPr lang="en-US" sz="1200" b="0" dirty="0">
                <a:solidFill>
                  <a:srgbClr val="A31515"/>
                </a:solidFill>
                <a:effectLst/>
                <a:latin typeface="Consolas" panose="020B0609020204030204" pitchFamily="49" charset="0"/>
              </a:rPr>
              <a:t>'label'</a:t>
            </a:r>
            <a:r>
              <a:rPr lang="en-US" sz="1200" b="0" dirty="0">
                <a:solidFill>
                  <a:srgbClr val="000000"/>
                </a:solidFill>
                <a:effectLst/>
                <a:latin typeface="Consolas" panose="020B0609020204030204" pitchFamily="49" charset="0"/>
              </a:rPr>
              <a:t>: </a:t>
            </a:r>
            <a:r>
              <a:rPr lang="en-US" sz="1200" b="0" dirty="0" err="1">
                <a:solidFill>
                  <a:srgbClr val="0000FF"/>
                </a:solidFill>
                <a:effectLst/>
                <a:latin typeface="Consolas" panose="020B0609020204030204" pitchFamily="49" charset="0"/>
              </a:rPr>
              <a:t>f</a:t>
            </a:r>
            <a:r>
              <a:rPr lang="en-US" sz="1200" b="0" dirty="0" err="1">
                <a:solidFill>
                  <a:srgbClr val="A31515"/>
                </a:solidFill>
                <a:effectLst/>
                <a:latin typeface="Consolas" panose="020B0609020204030204" pitchFamily="49" charset="0"/>
              </a:rPr>
              <a:t>'Linear</a:t>
            </a:r>
            <a:r>
              <a:rPr lang="en-US" sz="1200" b="0" dirty="0">
                <a:solidFill>
                  <a:srgbClr val="A31515"/>
                </a:solidFill>
                <a:effectLst/>
                <a:latin typeface="Consolas" panose="020B0609020204030204" pitchFamily="49" charset="0"/>
              </a:rPr>
              <a:t> fit for </a:t>
            </a:r>
            <a:r>
              <a:rPr lang="en-US" sz="1200" b="0" dirty="0">
                <a:solidFill>
                  <a:srgbClr val="000000"/>
                </a:solidFill>
                <a:effectLst/>
                <a:latin typeface="Consolas" panose="020B0609020204030204" pitchFamily="49" charset="0"/>
              </a:rPr>
              <a:t>{species}</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marL="0" indent="0">
              <a:lnSpc>
                <a:spcPct val="100000"/>
              </a:lnSpc>
              <a:spcBef>
                <a:spcPts val="0"/>
              </a:spcBef>
              <a:buNone/>
            </a:pPr>
            <a:r>
              <a:rPr lang="en-US" sz="1200" b="0" dirty="0">
                <a:solidFill>
                  <a:srgbClr val="000000"/>
                </a:solidFill>
                <a:effectLst/>
                <a:latin typeface="Consolas" panose="020B0609020204030204" pitchFamily="49" charset="0"/>
              </a:rPr>
              <a:t>                    ax=ax)</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Set the labels for the axes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err="1">
                <a:solidFill>
                  <a:srgbClr val="000000"/>
                </a:solidFill>
                <a:effectLst/>
                <a:latin typeface="Consolas" panose="020B0609020204030204" pitchFamily="49" charset="0"/>
              </a:rPr>
              <a:t>ax.set_xlabel</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'Bill Length (mm)'</a:t>
            </a:r>
            <a:r>
              <a:rPr lang="en-US" sz="1200" b="0" dirty="0">
                <a:solidFill>
                  <a:srgbClr val="000000"/>
                </a:solidFill>
                <a:effectLst/>
                <a:latin typeface="Consolas" panose="020B0609020204030204" pitchFamily="49" charset="0"/>
              </a:rPr>
              <a:t>)</a:t>
            </a:r>
          </a:p>
          <a:p>
            <a:pPr marL="0" indent="0">
              <a:lnSpc>
                <a:spcPct val="100000"/>
              </a:lnSpc>
              <a:spcBef>
                <a:spcPts val="0"/>
              </a:spcBef>
              <a:buNone/>
            </a:pPr>
            <a:r>
              <a:rPr lang="en-US" sz="1200" b="0" dirty="0" err="1">
                <a:solidFill>
                  <a:srgbClr val="000000"/>
                </a:solidFill>
                <a:effectLst/>
                <a:latin typeface="Consolas" panose="020B0609020204030204" pitchFamily="49" charset="0"/>
              </a:rPr>
              <a:t>ax.set_ylabel</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'Bill Depth (mm)'</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Add a legend</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err="1">
                <a:solidFill>
                  <a:srgbClr val="000000"/>
                </a:solidFill>
                <a:effectLst/>
                <a:latin typeface="Consolas" panose="020B0609020204030204" pitchFamily="49" charset="0"/>
              </a:rPr>
              <a:t>ax.legend</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Show the plot</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err="1">
                <a:solidFill>
                  <a:srgbClr val="000000"/>
                </a:solidFill>
                <a:effectLst/>
                <a:latin typeface="Consolas" panose="020B0609020204030204" pitchFamily="49" charset="0"/>
              </a:rPr>
              <a:t>plt.show</a:t>
            </a:r>
            <a:r>
              <a:rPr lang="en-US" sz="1200" b="0" dirty="0">
                <a:solidFill>
                  <a:srgbClr val="000000"/>
                </a:solidFill>
                <a:effectLst/>
                <a:latin typeface="Consolas" panose="020B0609020204030204" pitchFamily="49" charset="0"/>
              </a:rPr>
              <a:t>()</a:t>
            </a:r>
            <a:br>
              <a:rPr lang="en-US" sz="1200" b="0" dirty="0">
                <a:solidFill>
                  <a:srgbClr val="000000"/>
                </a:solidFill>
                <a:effectLst/>
                <a:latin typeface="Consolas" panose="020B0609020204030204" pitchFamily="49" charset="0"/>
              </a:rPr>
            </a:br>
            <a:endParaRPr lang="en-US" sz="12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861841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a:t>Labels on the plot</a:t>
            </a:r>
            <a:endParaRPr lang="en-AE"/>
          </a:p>
        </p:txBody>
      </p:sp>
      <p:sp>
        <p:nvSpPr>
          <p:cNvPr id="3" name="Content Placeholder 2">
            <a:extLst>
              <a:ext uri="{FF2B5EF4-FFF2-40B4-BE49-F238E27FC236}">
                <a16:creationId xmlns:a16="http://schemas.microsoft.com/office/drawing/2014/main" id="{A5517AB8-9831-5B27-2314-03528A41901B}"/>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39884115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a:t>Legend order</a:t>
            </a:r>
            <a:endParaRPr lang="en-AE"/>
          </a:p>
        </p:txBody>
      </p:sp>
      <p:pic>
        <p:nvPicPr>
          <p:cNvPr id="2050" name="Picture 2">
            <a:extLst>
              <a:ext uri="{FF2B5EF4-FFF2-40B4-BE49-F238E27FC236}">
                <a16:creationId xmlns:a16="http://schemas.microsoft.com/office/drawing/2014/main" id="{C6157A49-18AC-C92B-421B-5DE758C8D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5704"/>
            <a:ext cx="12192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7291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err="1"/>
              <a:t>Colour</a:t>
            </a:r>
            <a:r>
              <a:rPr lang="en-US"/>
              <a:t> palettes</a:t>
            </a:r>
            <a:endParaRPr lang="en-AE"/>
          </a:p>
        </p:txBody>
      </p:sp>
      <p:pic>
        <p:nvPicPr>
          <p:cNvPr id="139270" name="Picture 6">
            <a:extLst>
              <a:ext uri="{FF2B5EF4-FFF2-40B4-BE49-F238E27FC236}">
                <a16:creationId xmlns:a16="http://schemas.microsoft.com/office/drawing/2014/main" id="{65FF5106-8AB6-ACE1-6CFA-9C59FBC32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515" y="1174769"/>
            <a:ext cx="5597800" cy="5658048"/>
          </a:xfrm>
          <a:prstGeom prst="rect">
            <a:avLst/>
          </a:prstGeom>
          <a:noFill/>
          <a:extLst>
            <a:ext uri="{909E8E84-426E-40DD-AFC4-6F175D3DCCD1}">
              <a14:hiddenFill xmlns:a14="http://schemas.microsoft.com/office/drawing/2010/main">
                <a:solidFill>
                  <a:srgbClr val="FFFFFF"/>
                </a:solidFill>
              </a14:hiddenFill>
            </a:ext>
          </a:extLst>
        </p:spPr>
      </p:pic>
      <p:pic>
        <p:nvPicPr>
          <p:cNvPr id="139272" name="Picture 8">
            <a:extLst>
              <a:ext uri="{FF2B5EF4-FFF2-40B4-BE49-F238E27FC236}">
                <a16:creationId xmlns:a16="http://schemas.microsoft.com/office/drawing/2014/main" id="{057C9655-015C-FC2A-F616-4CC0925D1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88" y="1181697"/>
            <a:ext cx="5597799" cy="565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0762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err="1"/>
              <a:t>Colour</a:t>
            </a:r>
            <a:r>
              <a:rPr lang="en-US"/>
              <a:t> palettes</a:t>
            </a:r>
            <a:endParaRPr lang="en-AE"/>
          </a:p>
        </p:txBody>
      </p:sp>
      <p:sp>
        <p:nvSpPr>
          <p:cNvPr id="3" name="Content Placeholder 2">
            <a:extLst>
              <a:ext uri="{FF2B5EF4-FFF2-40B4-BE49-F238E27FC236}">
                <a16:creationId xmlns:a16="http://schemas.microsoft.com/office/drawing/2014/main" id="{A5517AB8-9831-5B27-2314-03528A41901B}"/>
              </a:ext>
            </a:extLst>
          </p:cNvPr>
          <p:cNvSpPr>
            <a:spLocks noGrp="1"/>
          </p:cNvSpPr>
          <p:nvPr>
            <p:ph idx="1"/>
          </p:nvPr>
        </p:nvSpPr>
        <p:spPr/>
        <p:txBody>
          <a:bodyPr/>
          <a:lstStyle/>
          <a:p>
            <a:r>
              <a:rPr lang="en-US">
                <a:latin typeface="Bitter ExtraBold" pitchFamily="2" charset="0"/>
              </a:rPr>
              <a:t>Diverging palettes</a:t>
            </a:r>
            <a:r>
              <a:rPr lang="en-US"/>
              <a:t>: for positive and negative values; centered at 0 (white)</a:t>
            </a:r>
          </a:p>
          <a:p>
            <a:r>
              <a:rPr lang="en-AE">
                <a:latin typeface="Bitter ExtraBold" pitchFamily="2" charset="0"/>
              </a:rPr>
              <a:t>Sequential palettes</a:t>
            </a:r>
            <a:r>
              <a:rPr lang="en-AE"/>
              <a:t>: smooth gradient from one colour (often white or black, corresponding to zero) to another</a:t>
            </a:r>
          </a:p>
          <a:p>
            <a:r>
              <a:rPr lang="en-AE">
                <a:latin typeface="Bitter ExtraBold" pitchFamily="2" charset="0"/>
              </a:rPr>
              <a:t>Qualitative palettes</a:t>
            </a:r>
            <a:r>
              <a:rPr lang="en-AE"/>
              <a:t>: discrete colours (no gradients)</a:t>
            </a:r>
          </a:p>
        </p:txBody>
      </p:sp>
    </p:spTree>
    <p:extLst>
      <p:ext uri="{BB962C8B-B14F-4D97-AF65-F5344CB8AC3E}">
        <p14:creationId xmlns:p14="http://schemas.microsoft.com/office/powerpoint/2010/main" val="3625550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err="1"/>
              <a:t>Colour</a:t>
            </a:r>
            <a:r>
              <a:rPr lang="en-US"/>
              <a:t> palettes: diverging</a:t>
            </a:r>
            <a:endParaRPr lang="en-AE"/>
          </a:p>
        </p:txBody>
      </p:sp>
      <p:pic>
        <p:nvPicPr>
          <p:cNvPr id="140290" name="Picture 2">
            <a:extLst>
              <a:ext uri="{FF2B5EF4-FFF2-40B4-BE49-F238E27FC236}">
                <a16:creationId xmlns:a16="http://schemas.microsoft.com/office/drawing/2014/main" id="{E8F99B72-5334-E376-9D22-B06A5966B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89" y="1288453"/>
            <a:ext cx="10807003" cy="5569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31346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62" name="Picture 6">
            <a:extLst>
              <a:ext uri="{FF2B5EF4-FFF2-40B4-BE49-F238E27FC236}">
                <a16:creationId xmlns:a16="http://schemas.microsoft.com/office/drawing/2014/main" id="{CFD9A817-B828-1166-C47B-40BAC2EFC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124744"/>
            <a:ext cx="11640616" cy="60218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err="1"/>
              <a:t>Colour</a:t>
            </a:r>
            <a:r>
              <a:rPr lang="en-US"/>
              <a:t> palettes: sequential</a:t>
            </a:r>
            <a:endParaRPr lang="en-AE"/>
          </a:p>
        </p:txBody>
      </p:sp>
    </p:spTree>
    <p:extLst>
      <p:ext uri="{BB962C8B-B14F-4D97-AF65-F5344CB8AC3E}">
        <p14:creationId xmlns:p14="http://schemas.microsoft.com/office/powerpoint/2010/main" val="273513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err="1"/>
              <a:t>Colour</a:t>
            </a:r>
            <a:r>
              <a:rPr lang="en-US"/>
              <a:t> palettes: qualitative</a:t>
            </a:r>
            <a:endParaRPr lang="en-AE"/>
          </a:p>
        </p:txBody>
      </p:sp>
      <p:pic>
        <p:nvPicPr>
          <p:cNvPr id="142338" name="Picture 2">
            <a:extLst>
              <a:ext uri="{FF2B5EF4-FFF2-40B4-BE49-F238E27FC236}">
                <a16:creationId xmlns:a16="http://schemas.microsoft.com/office/drawing/2014/main" id="{342CA8B9-5C53-5155-C634-966A909DC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64" y="1196752"/>
            <a:ext cx="11449272" cy="6073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919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normAutofit/>
          </a:bodyPr>
          <a:lstStyle/>
          <a:p>
            <a:r>
              <a:rPr lang="en-US"/>
              <a:t>Darker, more saturated lines</a:t>
            </a:r>
            <a:endParaRPr lang="en-AE"/>
          </a:p>
        </p:txBody>
      </p:sp>
      <p:sp>
        <p:nvSpPr>
          <p:cNvPr id="3" name="Content Placeholder 2">
            <a:extLst>
              <a:ext uri="{FF2B5EF4-FFF2-40B4-BE49-F238E27FC236}">
                <a16:creationId xmlns:a16="http://schemas.microsoft.com/office/drawing/2014/main" id="{A5517AB8-9831-5B27-2314-03528A41901B}"/>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54289580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normAutofit/>
          </a:bodyPr>
          <a:lstStyle/>
          <a:p>
            <a:r>
              <a:rPr lang="en-US"/>
              <a:t>Numeric Precision</a:t>
            </a:r>
            <a:endParaRPr lang="en-AE"/>
          </a:p>
        </p:txBody>
      </p:sp>
      <p:sp>
        <p:nvSpPr>
          <p:cNvPr id="3" name="Content Placeholder 2">
            <a:extLst>
              <a:ext uri="{FF2B5EF4-FFF2-40B4-BE49-F238E27FC236}">
                <a16:creationId xmlns:a16="http://schemas.microsoft.com/office/drawing/2014/main" id="{A5517AB8-9831-5B27-2314-03528A41901B}"/>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14139108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Plots to avoid</a:t>
            </a:r>
            <a:endParaRPr lang="en-AE" sz="13000"/>
          </a:p>
        </p:txBody>
      </p:sp>
    </p:spTree>
    <p:extLst>
      <p:ext uri="{BB962C8B-B14F-4D97-AF65-F5344CB8AC3E}">
        <p14:creationId xmlns:p14="http://schemas.microsoft.com/office/powerpoint/2010/main" val="2156027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248CC98-BA70-2724-E743-1BF382929B81}"/>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matplotlib.pyplot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plt</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seaborn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sns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pandas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pd</a:t>
            </a:r>
          </a:p>
          <a:p>
            <a:pPr marL="0" indent="0">
              <a:lnSpc>
                <a:spcPct val="100000"/>
              </a:lnSpc>
              <a:spcBef>
                <a:spcPts val="0"/>
              </a:spcBef>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sklearn.linear_model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LinearRegression</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numpy</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np</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Assuming </a:t>
            </a:r>
            <a:r>
              <a:rPr lang="en-US" sz="1200" b="0" dirty="0" err="1">
                <a:solidFill>
                  <a:srgbClr val="008000"/>
                </a:solidFill>
                <a:effectLst/>
                <a:latin typeface="Consolas" panose="020B0609020204030204" pitchFamily="49" charset="0"/>
              </a:rPr>
              <a:t>df</a:t>
            </a:r>
            <a:r>
              <a:rPr lang="en-US" sz="1200" b="0" dirty="0">
                <a:solidFill>
                  <a:srgbClr val="008000"/>
                </a:solidFill>
                <a:effectLst/>
                <a:latin typeface="Consolas" panose="020B0609020204030204" pitchFamily="49" charset="0"/>
              </a:rPr>
              <a:t> is your pandas </a:t>
            </a:r>
            <a:r>
              <a:rPr lang="en-US" sz="1200" b="0" dirty="0" err="1">
                <a:solidFill>
                  <a:srgbClr val="008000"/>
                </a:solidFill>
                <a:effectLst/>
                <a:latin typeface="Consolas" panose="020B0609020204030204" pitchFamily="49" charset="0"/>
              </a:rPr>
              <a:t>DataFrame</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8000"/>
                </a:solidFill>
                <a:effectLst/>
                <a:latin typeface="Consolas" panose="020B0609020204030204" pitchFamily="49" charset="0"/>
              </a:rPr>
              <a:t># Replace '</a:t>
            </a:r>
            <a:r>
              <a:rPr lang="en-US" sz="1200" b="0" dirty="0" err="1">
                <a:solidFill>
                  <a:srgbClr val="008000"/>
                </a:solidFill>
                <a:effectLst/>
                <a:latin typeface="Consolas" panose="020B0609020204030204" pitchFamily="49" charset="0"/>
              </a:rPr>
              <a:t>df</a:t>
            </a:r>
            <a:r>
              <a:rPr lang="en-US" sz="1200" b="0" dirty="0">
                <a:solidFill>
                  <a:srgbClr val="008000"/>
                </a:solidFill>
                <a:effectLst/>
                <a:latin typeface="Consolas" panose="020B0609020204030204" pitchFamily="49" charset="0"/>
              </a:rPr>
              <a:t>' with the name of your actual </a:t>
            </a:r>
            <a:r>
              <a:rPr lang="en-US" sz="1200" b="0" dirty="0" err="1">
                <a:solidFill>
                  <a:srgbClr val="008000"/>
                </a:solidFill>
                <a:effectLst/>
                <a:latin typeface="Consolas" panose="020B0609020204030204" pitchFamily="49" charset="0"/>
              </a:rPr>
              <a:t>DataFrame</a:t>
            </a:r>
            <a:r>
              <a:rPr lang="en-US" sz="1200" b="0" dirty="0">
                <a:solidFill>
                  <a:srgbClr val="008000"/>
                </a:solidFill>
                <a:effectLst/>
                <a:latin typeface="Consolas" panose="020B0609020204030204" pitchFamily="49" charset="0"/>
              </a:rPr>
              <a:t> variable</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Create a figure and a set of subplots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00"/>
                </a:solidFill>
                <a:effectLst/>
                <a:latin typeface="Consolas" panose="020B0609020204030204" pitchFamily="49" charset="0"/>
              </a:rPr>
              <a:t>fig, ax = </a:t>
            </a:r>
            <a:r>
              <a:rPr lang="en-US" sz="1200" b="0" dirty="0" err="1">
                <a:solidFill>
                  <a:srgbClr val="000000"/>
                </a:solidFill>
                <a:effectLst/>
                <a:latin typeface="Consolas" panose="020B0609020204030204" pitchFamily="49" charset="0"/>
              </a:rPr>
              <a:t>plt.subplots</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Unique markers for each island</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00"/>
                </a:solidFill>
                <a:effectLst/>
                <a:latin typeface="Consolas" panose="020B0609020204030204" pitchFamily="49" charset="0"/>
              </a:rPr>
              <a:t>markers = {</a:t>
            </a:r>
            <a:r>
              <a:rPr lang="en-US" sz="1200" b="0" dirty="0">
                <a:solidFill>
                  <a:srgbClr val="A31515"/>
                </a:solidFill>
                <a:effectLst/>
                <a:highlight>
                  <a:srgbClr val="FFFF00"/>
                </a:highlight>
                <a:latin typeface="Consolas" panose="020B0609020204030204" pitchFamily="49" charset="0"/>
              </a:rPr>
              <a:t>'Island1</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'o'</a:t>
            </a:r>
            <a:r>
              <a:rPr lang="en-US" sz="1200" b="0" dirty="0">
                <a:solidFill>
                  <a:srgbClr val="000000"/>
                </a:solidFill>
                <a:effectLst/>
                <a:latin typeface="Consolas" panose="020B0609020204030204" pitchFamily="49" charset="0"/>
              </a:rPr>
              <a:t>, </a:t>
            </a:r>
            <a:r>
              <a:rPr lang="en-US" sz="1200" b="0" dirty="0">
                <a:solidFill>
                  <a:srgbClr val="A31515"/>
                </a:solidFill>
                <a:effectLst/>
                <a:highlight>
                  <a:srgbClr val="FFFF00"/>
                </a:highlight>
                <a:latin typeface="Consolas" panose="020B0609020204030204" pitchFamily="49" charset="0"/>
              </a:rPr>
              <a:t>'Island2</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a:t>
            </a:r>
            <a:r>
              <a:rPr lang="en-US" sz="1200" b="0" dirty="0">
                <a:solidFill>
                  <a:srgbClr val="000000"/>
                </a:solidFill>
                <a:effectLst/>
                <a:latin typeface="Consolas" panose="020B0609020204030204" pitchFamily="49" charset="0"/>
              </a:rPr>
              <a:t>, </a:t>
            </a:r>
            <a:r>
              <a:rPr lang="en-US" sz="1200" b="0" dirty="0">
                <a:solidFill>
                  <a:srgbClr val="A31515"/>
                </a:solidFill>
                <a:effectLst/>
                <a:highlight>
                  <a:srgbClr val="FFFF00"/>
                </a:highlight>
                <a:latin typeface="Consolas" panose="020B0609020204030204" pitchFamily="49" charset="0"/>
              </a:rPr>
              <a:t>'Island3</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Unique colors for each species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00"/>
                </a:solidFill>
                <a:effectLst/>
                <a:latin typeface="Consolas" panose="020B0609020204030204" pitchFamily="49" charset="0"/>
              </a:rPr>
              <a:t>colors = {</a:t>
            </a:r>
            <a:r>
              <a:rPr lang="en-US" sz="1200" b="0" dirty="0">
                <a:solidFill>
                  <a:srgbClr val="A31515"/>
                </a:solidFill>
                <a:effectLst/>
                <a:highlight>
                  <a:srgbClr val="FFFF00"/>
                </a:highlight>
                <a:latin typeface="Consolas" panose="020B0609020204030204" pitchFamily="49" charset="0"/>
              </a:rPr>
              <a:t>'Species1</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'r'</a:t>
            </a:r>
            <a:r>
              <a:rPr lang="en-US" sz="1200" b="0" dirty="0">
                <a:solidFill>
                  <a:srgbClr val="000000"/>
                </a:solidFill>
                <a:effectLst/>
                <a:latin typeface="Consolas" panose="020B0609020204030204" pitchFamily="49" charset="0"/>
              </a:rPr>
              <a:t>, </a:t>
            </a:r>
            <a:r>
              <a:rPr lang="en-US" sz="1200" b="0" dirty="0">
                <a:solidFill>
                  <a:srgbClr val="A31515"/>
                </a:solidFill>
                <a:effectLst/>
                <a:highlight>
                  <a:srgbClr val="FFFF00"/>
                </a:highlight>
                <a:latin typeface="Consolas" panose="020B0609020204030204" pitchFamily="49" charset="0"/>
              </a:rPr>
              <a:t>'Species2</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'g'</a:t>
            </a:r>
            <a:r>
              <a:rPr lang="en-US" sz="1200" b="0" dirty="0">
                <a:solidFill>
                  <a:srgbClr val="000000"/>
                </a:solidFill>
                <a:effectLst/>
                <a:latin typeface="Consolas" panose="020B0609020204030204" pitchFamily="49" charset="0"/>
              </a:rPr>
              <a:t>, </a:t>
            </a:r>
            <a:r>
              <a:rPr lang="en-US" sz="1200" b="0" dirty="0">
                <a:solidFill>
                  <a:srgbClr val="A31515"/>
                </a:solidFill>
                <a:effectLst/>
                <a:highlight>
                  <a:srgbClr val="FFFF00"/>
                </a:highlight>
                <a:latin typeface="Consolas" panose="020B0609020204030204" pitchFamily="49" charset="0"/>
              </a:rPr>
              <a:t>'Species3</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'b'</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Plot each species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for</a:t>
            </a:r>
            <a:r>
              <a:rPr lang="en-US" sz="1200" b="0" dirty="0">
                <a:solidFill>
                  <a:srgbClr val="000000"/>
                </a:solidFill>
                <a:effectLst/>
                <a:latin typeface="Consolas" panose="020B0609020204030204" pitchFamily="49" charset="0"/>
              </a:rPr>
              <a:t> species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'species'</a:t>
            </a:r>
            <a:r>
              <a:rPr lang="en-US" sz="1200" b="0" dirty="0">
                <a:solidFill>
                  <a:srgbClr val="000000"/>
                </a:solidFill>
                <a:effectLst/>
                <a:latin typeface="Consolas" panose="020B0609020204030204" pitchFamily="49" charset="0"/>
              </a:rPr>
              <a:t>].unique():</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a:t>
            </a:r>
            <a:r>
              <a:rPr lang="en-US" sz="1200" b="0" dirty="0">
                <a:solidFill>
                  <a:srgbClr val="000000"/>
                </a:solidFill>
                <a:effectLst/>
                <a:latin typeface="Consolas" panose="020B0609020204030204" pitchFamily="49" charset="0"/>
              </a:rPr>
              <a:t> island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'island'</a:t>
            </a:r>
            <a:r>
              <a:rPr lang="en-US" sz="1200" b="0" dirty="0">
                <a:solidFill>
                  <a:srgbClr val="000000"/>
                </a:solidFill>
                <a:effectLst/>
                <a:latin typeface="Consolas" panose="020B0609020204030204" pitchFamily="49" charset="0"/>
              </a:rPr>
              <a:t>].unique():</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species_island_df</a:t>
            </a:r>
            <a:r>
              <a:rPr lang="en-US" sz="1200" b="0" dirty="0">
                <a:solidFill>
                  <a:srgbClr val="000000"/>
                </a:solidFill>
                <a:effectLst/>
                <a:latin typeface="Consolas" panose="020B0609020204030204" pitchFamily="49" charset="0"/>
              </a:rPr>
              <a:t> =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'species'</a:t>
            </a:r>
            <a:r>
              <a:rPr lang="en-US" sz="1200" b="0" dirty="0">
                <a:solidFill>
                  <a:srgbClr val="000000"/>
                </a:solidFill>
                <a:effectLst/>
                <a:latin typeface="Consolas" panose="020B0609020204030204" pitchFamily="49" charset="0"/>
              </a:rPr>
              <a:t>] == species) &amp;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'island'</a:t>
            </a:r>
            <a:r>
              <a:rPr lang="en-US" sz="1200" b="0" dirty="0">
                <a:solidFill>
                  <a:srgbClr val="000000"/>
                </a:solidFill>
                <a:effectLst/>
                <a:latin typeface="Consolas" panose="020B0609020204030204" pitchFamily="49" charset="0"/>
              </a:rPr>
              <a:t>] == island)]</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sns.regplot</a:t>
            </a:r>
            <a:r>
              <a:rPr lang="en-US" sz="1200" b="0" dirty="0">
                <a:solidFill>
                  <a:srgbClr val="000000"/>
                </a:solidFill>
                <a:effectLst/>
                <a:latin typeface="Consolas" panose="020B0609020204030204" pitchFamily="49" charset="0"/>
              </a:rPr>
              <a:t>(x=</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bill_length_mm</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y=</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bill_depth_mm</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data=</a:t>
            </a:r>
            <a:r>
              <a:rPr lang="en-US" sz="1200" b="0" dirty="0" err="1">
                <a:solidFill>
                  <a:srgbClr val="000000"/>
                </a:solidFill>
                <a:effectLst/>
                <a:latin typeface="Consolas" panose="020B0609020204030204" pitchFamily="49" charset="0"/>
              </a:rPr>
              <a:t>species_island_df</a:t>
            </a:r>
            <a:r>
              <a:rPr lang="en-US" sz="1200" b="0" dirty="0">
                <a:solidFill>
                  <a:srgbClr val="000000"/>
                </a:solidFill>
                <a:effectLst/>
                <a:latin typeface="Consolas" panose="020B0609020204030204" pitchFamily="49" charset="0"/>
              </a:rPr>
              <a:t>, </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scatter_kws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'color'</a:t>
            </a:r>
            <a:r>
              <a:rPr lang="en-US" sz="1200" b="0" dirty="0">
                <a:solidFill>
                  <a:srgbClr val="000000"/>
                </a:solidFill>
                <a:effectLst/>
                <a:latin typeface="Consolas" panose="020B0609020204030204" pitchFamily="49" charset="0"/>
              </a:rPr>
              <a:t>: colors[species], </a:t>
            </a:r>
            <a:r>
              <a:rPr lang="en-US" sz="1200" b="0" dirty="0">
                <a:solidFill>
                  <a:srgbClr val="A31515"/>
                </a:solidFill>
                <a:effectLst/>
                <a:latin typeface="Consolas" panose="020B0609020204030204" pitchFamily="49" charset="0"/>
              </a:rPr>
              <a:t>'marker'</a:t>
            </a:r>
            <a:r>
              <a:rPr lang="en-US" sz="1200" b="0" dirty="0">
                <a:solidFill>
                  <a:srgbClr val="000000"/>
                </a:solidFill>
                <a:effectLst/>
                <a:latin typeface="Consolas" panose="020B0609020204030204" pitchFamily="49" charset="0"/>
              </a:rPr>
              <a:t>: markers[island]},</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line_kws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'color'</a:t>
            </a:r>
            <a:r>
              <a:rPr lang="en-US" sz="1200" b="0" dirty="0">
                <a:solidFill>
                  <a:srgbClr val="000000"/>
                </a:solidFill>
                <a:effectLst/>
                <a:latin typeface="Consolas" panose="020B0609020204030204" pitchFamily="49" charset="0"/>
              </a:rPr>
              <a:t>: colors[species], </a:t>
            </a:r>
            <a:r>
              <a:rPr lang="en-US" sz="1200" b="0" dirty="0">
                <a:solidFill>
                  <a:srgbClr val="A31515"/>
                </a:solidFill>
                <a:effectLst/>
                <a:latin typeface="Consolas" panose="020B0609020204030204" pitchFamily="49" charset="0"/>
              </a:rPr>
              <a:t>'label'</a:t>
            </a:r>
            <a:r>
              <a:rPr lang="en-US" sz="1200" b="0" dirty="0">
                <a:solidFill>
                  <a:srgbClr val="000000"/>
                </a:solidFill>
                <a:effectLst/>
                <a:latin typeface="Consolas" panose="020B0609020204030204" pitchFamily="49" charset="0"/>
              </a:rPr>
              <a:t>: </a:t>
            </a:r>
            <a:r>
              <a:rPr lang="en-US" sz="1200" b="0" dirty="0" err="1">
                <a:solidFill>
                  <a:srgbClr val="0000FF"/>
                </a:solidFill>
                <a:effectLst/>
                <a:latin typeface="Consolas" panose="020B0609020204030204" pitchFamily="49" charset="0"/>
              </a:rPr>
              <a:t>f</a:t>
            </a:r>
            <a:r>
              <a:rPr lang="en-US" sz="1200" b="0" dirty="0" err="1">
                <a:solidFill>
                  <a:srgbClr val="A31515"/>
                </a:solidFill>
                <a:effectLst/>
                <a:latin typeface="Consolas" panose="020B0609020204030204" pitchFamily="49" charset="0"/>
              </a:rPr>
              <a:t>'Linear</a:t>
            </a:r>
            <a:r>
              <a:rPr lang="en-US" sz="1200" b="0" dirty="0">
                <a:solidFill>
                  <a:srgbClr val="A31515"/>
                </a:solidFill>
                <a:effectLst/>
                <a:latin typeface="Consolas" panose="020B0609020204030204" pitchFamily="49" charset="0"/>
              </a:rPr>
              <a:t> fit for </a:t>
            </a:r>
            <a:r>
              <a:rPr lang="en-US" sz="1200" b="0" dirty="0">
                <a:solidFill>
                  <a:srgbClr val="000000"/>
                </a:solidFill>
                <a:effectLst/>
                <a:latin typeface="Consolas" panose="020B0609020204030204" pitchFamily="49" charset="0"/>
              </a:rPr>
              <a:t>{species}</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marL="0" indent="0">
              <a:lnSpc>
                <a:spcPct val="100000"/>
              </a:lnSpc>
              <a:spcBef>
                <a:spcPts val="0"/>
              </a:spcBef>
              <a:buNone/>
            </a:pPr>
            <a:r>
              <a:rPr lang="en-US" sz="1200" b="0" dirty="0">
                <a:solidFill>
                  <a:srgbClr val="000000"/>
                </a:solidFill>
                <a:effectLst/>
                <a:latin typeface="Consolas" panose="020B0609020204030204" pitchFamily="49" charset="0"/>
              </a:rPr>
              <a:t>                    ax=ax)</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Set the labels for the axes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err="1">
                <a:solidFill>
                  <a:srgbClr val="000000"/>
                </a:solidFill>
                <a:effectLst/>
                <a:latin typeface="Consolas" panose="020B0609020204030204" pitchFamily="49" charset="0"/>
              </a:rPr>
              <a:t>ax.set_xlabel</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'Bill Length (mm)'</a:t>
            </a:r>
            <a:r>
              <a:rPr lang="en-US" sz="1200" b="0" dirty="0">
                <a:solidFill>
                  <a:srgbClr val="000000"/>
                </a:solidFill>
                <a:effectLst/>
                <a:latin typeface="Consolas" panose="020B0609020204030204" pitchFamily="49" charset="0"/>
              </a:rPr>
              <a:t>)</a:t>
            </a:r>
          </a:p>
          <a:p>
            <a:pPr marL="0" indent="0">
              <a:lnSpc>
                <a:spcPct val="100000"/>
              </a:lnSpc>
              <a:spcBef>
                <a:spcPts val="0"/>
              </a:spcBef>
              <a:buNone/>
            </a:pPr>
            <a:r>
              <a:rPr lang="en-US" sz="1200" b="0" dirty="0" err="1">
                <a:solidFill>
                  <a:srgbClr val="000000"/>
                </a:solidFill>
                <a:effectLst/>
                <a:latin typeface="Consolas" panose="020B0609020204030204" pitchFamily="49" charset="0"/>
              </a:rPr>
              <a:t>ax.set_ylabel</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'Bill Depth (mm)'</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Add a legend</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err="1">
                <a:solidFill>
                  <a:srgbClr val="000000"/>
                </a:solidFill>
                <a:effectLst/>
                <a:latin typeface="Consolas" panose="020B0609020204030204" pitchFamily="49" charset="0"/>
              </a:rPr>
              <a:t>ax.legend</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Show the plot</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err="1">
                <a:solidFill>
                  <a:srgbClr val="000000"/>
                </a:solidFill>
                <a:effectLst/>
                <a:latin typeface="Consolas" panose="020B0609020204030204" pitchFamily="49" charset="0"/>
              </a:rPr>
              <a:t>plt.show</a:t>
            </a:r>
            <a:r>
              <a:rPr lang="en-US" sz="1200" b="0" dirty="0">
                <a:solidFill>
                  <a:srgbClr val="000000"/>
                </a:solidFill>
                <a:effectLst/>
                <a:latin typeface="Consolas" panose="020B0609020204030204" pitchFamily="49" charset="0"/>
              </a:rPr>
              <a:t>()</a:t>
            </a:r>
            <a:br>
              <a:rPr lang="en-US" sz="1200" b="0" dirty="0">
                <a:solidFill>
                  <a:srgbClr val="000000"/>
                </a:solidFill>
                <a:effectLst/>
                <a:latin typeface="Consolas" panose="020B0609020204030204" pitchFamily="49" charset="0"/>
              </a:rPr>
            </a:br>
            <a:endParaRPr lang="en-US" sz="12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0676716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Plots to avoid</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a:t>3D</a:t>
            </a:r>
          </a:p>
          <a:p>
            <a:r>
              <a:rPr lang="en-US" err="1"/>
              <a:t>Piecharts</a:t>
            </a:r>
            <a:endParaRPr lang="en-US"/>
          </a:p>
          <a:p>
            <a:r>
              <a:rPr lang="en-US"/>
              <a:t>Excel charts (when they can be replaced by a </a:t>
            </a:r>
            <a:r>
              <a:rPr lang="en-US" err="1"/>
              <a:t>linechart</a:t>
            </a:r>
            <a:r>
              <a:rPr lang="en-US"/>
              <a:t>)</a:t>
            </a:r>
            <a:endParaRPr lang="en-AE"/>
          </a:p>
        </p:txBody>
      </p:sp>
    </p:spTree>
    <p:extLst>
      <p:ext uri="{BB962C8B-B14F-4D97-AF65-F5344CB8AC3E}">
        <p14:creationId xmlns:p14="http://schemas.microsoft.com/office/powerpoint/2010/main" val="21795432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B2B26-B552-8251-FC0B-CFCD9E6F6D81}"/>
              </a:ext>
            </a:extLst>
          </p:cNvPr>
          <p:cNvSpPr>
            <a:spLocks noGrp="1"/>
          </p:cNvSpPr>
          <p:nvPr>
            <p:ph type="title"/>
          </p:nvPr>
        </p:nvSpPr>
        <p:spPr/>
        <p:txBody>
          <a:bodyPr/>
          <a:lstStyle/>
          <a:p>
            <a:r>
              <a:rPr lang="en-US"/>
              <a:t>Avoid 3D plots</a:t>
            </a:r>
            <a:endParaRPr lang="en-AE"/>
          </a:p>
        </p:txBody>
      </p:sp>
      <p:pic>
        <p:nvPicPr>
          <p:cNvPr id="148484" name="Picture 4">
            <a:extLst>
              <a:ext uri="{FF2B5EF4-FFF2-40B4-BE49-F238E27FC236}">
                <a16:creationId xmlns:a16="http://schemas.microsoft.com/office/drawing/2014/main" id="{FBDE3425-E57F-3C2E-D922-4C2D20775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622" y="1247165"/>
            <a:ext cx="5589240" cy="5589240"/>
          </a:xfrm>
          <a:prstGeom prst="rect">
            <a:avLst/>
          </a:prstGeom>
          <a:noFill/>
          <a:extLst>
            <a:ext uri="{909E8E84-426E-40DD-AFC4-6F175D3DCCD1}">
              <a14:hiddenFill xmlns:a14="http://schemas.microsoft.com/office/drawing/2010/main">
                <a:solidFill>
                  <a:srgbClr val="FFFFFF"/>
                </a:solidFill>
              </a14:hiddenFill>
            </a:ext>
          </a:extLst>
        </p:spPr>
      </p:pic>
      <p:pic>
        <p:nvPicPr>
          <p:cNvPr id="148486" name="Picture 6">
            <a:extLst>
              <a:ext uri="{FF2B5EF4-FFF2-40B4-BE49-F238E27FC236}">
                <a16:creationId xmlns:a16="http://schemas.microsoft.com/office/drawing/2014/main" id="{ED24FBCD-05F7-3812-36B4-47A0CFB37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624"/>
            <a:ext cx="5879306" cy="563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8517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B2B26-B552-8251-FC0B-CFCD9E6F6D81}"/>
              </a:ext>
            </a:extLst>
          </p:cNvPr>
          <p:cNvSpPr>
            <a:spLocks noGrp="1"/>
          </p:cNvSpPr>
          <p:nvPr>
            <p:ph type="title"/>
          </p:nvPr>
        </p:nvSpPr>
        <p:spPr/>
        <p:txBody>
          <a:bodyPr/>
          <a:lstStyle/>
          <a:p>
            <a:r>
              <a:rPr lang="en-US"/>
              <a:t>Avoid 3D plots</a:t>
            </a:r>
            <a:endParaRPr lang="en-AE"/>
          </a:p>
        </p:txBody>
      </p:sp>
      <p:pic>
        <p:nvPicPr>
          <p:cNvPr id="148484" name="Picture 4">
            <a:extLst>
              <a:ext uri="{FF2B5EF4-FFF2-40B4-BE49-F238E27FC236}">
                <a16:creationId xmlns:a16="http://schemas.microsoft.com/office/drawing/2014/main" id="{FBDE3425-E57F-3C2E-D922-4C2D20775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305622" y="1247165"/>
            <a:ext cx="5589240" cy="5589240"/>
          </a:xfrm>
          <a:prstGeom prst="rect">
            <a:avLst/>
          </a:prstGeom>
          <a:noFill/>
          <a:extLst>
            <a:ext uri="{909E8E84-426E-40DD-AFC4-6F175D3DCCD1}">
              <a14:hiddenFill xmlns:a14="http://schemas.microsoft.com/office/drawing/2010/main">
                <a:solidFill>
                  <a:srgbClr val="FFFFFF"/>
                </a:solidFill>
              </a14:hiddenFill>
            </a:ext>
          </a:extLst>
        </p:spPr>
      </p:pic>
      <p:pic>
        <p:nvPicPr>
          <p:cNvPr id="148486" name="Picture 6">
            <a:extLst>
              <a:ext uri="{FF2B5EF4-FFF2-40B4-BE49-F238E27FC236}">
                <a16:creationId xmlns:a16="http://schemas.microsoft.com/office/drawing/2014/main" id="{ED24FBCD-05F7-3812-36B4-47A0CFB37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624"/>
            <a:ext cx="5879306" cy="563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1330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B2B26-B552-8251-FC0B-CFCD9E6F6D81}"/>
              </a:ext>
            </a:extLst>
          </p:cNvPr>
          <p:cNvSpPr>
            <a:spLocks noGrp="1"/>
          </p:cNvSpPr>
          <p:nvPr>
            <p:ph type="title"/>
          </p:nvPr>
        </p:nvSpPr>
        <p:spPr/>
        <p:txBody>
          <a:bodyPr/>
          <a:lstStyle/>
          <a:p>
            <a:r>
              <a:rPr lang="en-US"/>
              <a:t>Avoid 3D plots</a:t>
            </a:r>
            <a:endParaRPr lang="en-AE"/>
          </a:p>
        </p:txBody>
      </p:sp>
    </p:spTree>
    <p:extLst>
      <p:ext uri="{BB962C8B-B14F-4D97-AF65-F5344CB8AC3E}">
        <p14:creationId xmlns:p14="http://schemas.microsoft.com/office/powerpoint/2010/main" val="27237368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a:extLst>
              <a:ext uri="{FF2B5EF4-FFF2-40B4-BE49-F238E27FC236}">
                <a16:creationId xmlns:a16="http://schemas.microsoft.com/office/drawing/2014/main" id="{D1948034-ED4E-812F-F2AC-0CD0895D1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1563"/>
            <a:ext cx="12192000" cy="57864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9B2B26-B552-8251-FC0B-CFCD9E6F6D81}"/>
              </a:ext>
            </a:extLst>
          </p:cNvPr>
          <p:cNvSpPr>
            <a:spLocks noGrp="1"/>
          </p:cNvSpPr>
          <p:nvPr>
            <p:ph type="title"/>
          </p:nvPr>
        </p:nvSpPr>
        <p:spPr/>
        <p:txBody>
          <a:bodyPr/>
          <a:lstStyle/>
          <a:p>
            <a:r>
              <a:rPr lang="en-US"/>
              <a:t>Avoid pie charts</a:t>
            </a:r>
            <a:endParaRPr lang="en-AE"/>
          </a:p>
        </p:txBody>
      </p:sp>
    </p:spTree>
    <p:extLst>
      <p:ext uri="{BB962C8B-B14F-4D97-AF65-F5344CB8AC3E}">
        <p14:creationId xmlns:p14="http://schemas.microsoft.com/office/powerpoint/2010/main" val="3657241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B2B26-B552-8251-FC0B-CFCD9E6F6D81}"/>
              </a:ext>
            </a:extLst>
          </p:cNvPr>
          <p:cNvSpPr>
            <a:spLocks noGrp="1"/>
          </p:cNvSpPr>
          <p:nvPr>
            <p:ph type="title"/>
          </p:nvPr>
        </p:nvSpPr>
        <p:spPr/>
        <p:txBody>
          <a:bodyPr/>
          <a:lstStyle/>
          <a:p>
            <a:r>
              <a:rPr lang="en-US"/>
              <a:t>Avoid pie charts</a:t>
            </a:r>
            <a:endParaRPr lang="en-AE"/>
          </a:p>
        </p:txBody>
      </p:sp>
      <p:pic>
        <p:nvPicPr>
          <p:cNvPr id="151554" name="Picture 2">
            <a:extLst>
              <a:ext uri="{FF2B5EF4-FFF2-40B4-BE49-F238E27FC236}">
                <a16:creationId xmlns:a16="http://schemas.microsoft.com/office/drawing/2014/main" id="{05F15EFB-AD78-3C01-C380-A8B60F36A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9832"/>
            <a:ext cx="12192000" cy="564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3958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B2B26-B552-8251-FC0B-CFCD9E6F6D81}"/>
              </a:ext>
            </a:extLst>
          </p:cNvPr>
          <p:cNvSpPr>
            <a:spLocks noGrp="1"/>
          </p:cNvSpPr>
          <p:nvPr>
            <p:ph type="title"/>
          </p:nvPr>
        </p:nvSpPr>
        <p:spPr/>
        <p:txBody>
          <a:bodyPr/>
          <a:lstStyle/>
          <a:p>
            <a:r>
              <a:rPr lang="en-US"/>
              <a:t>Avoid pie charts</a:t>
            </a:r>
            <a:endParaRPr lang="en-AE"/>
          </a:p>
        </p:txBody>
      </p:sp>
      <p:pic>
        <p:nvPicPr>
          <p:cNvPr id="152578" name="Picture 2">
            <a:extLst>
              <a:ext uri="{FF2B5EF4-FFF2-40B4-BE49-F238E27FC236}">
                <a16:creationId xmlns:a16="http://schemas.microsoft.com/office/drawing/2014/main" id="{8194BAB5-A014-DA1A-B4C6-4DBE5A860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0163"/>
            <a:ext cx="12192000" cy="555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28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F3B0-38BE-96A3-8170-211DA85E7F5E}"/>
              </a:ext>
            </a:extLst>
          </p:cNvPr>
          <p:cNvSpPr>
            <a:spLocks noGrp="1"/>
          </p:cNvSpPr>
          <p:nvPr>
            <p:ph type="title"/>
          </p:nvPr>
        </p:nvSpPr>
        <p:spPr/>
        <p:txBody>
          <a:bodyPr/>
          <a:lstStyle/>
          <a:p>
            <a:r>
              <a:rPr lang="en-US"/>
              <a:t>Avoid “Excel plots”</a:t>
            </a:r>
            <a:endParaRPr lang="en-AE"/>
          </a:p>
        </p:txBody>
      </p:sp>
      <p:pic>
        <p:nvPicPr>
          <p:cNvPr id="133124" name="Picture 4">
            <a:extLst>
              <a:ext uri="{FF2B5EF4-FFF2-40B4-BE49-F238E27FC236}">
                <a16:creationId xmlns:a16="http://schemas.microsoft.com/office/drawing/2014/main" id="{FD1DEB8E-6F40-3CA4-D9C4-5BEB6F3AC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750"/>
            <a:ext cx="12192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895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err="1"/>
              <a:t>Colour</a:t>
            </a:r>
            <a:br>
              <a:rPr lang="en-US" sz="13000" dirty="0"/>
            </a:br>
            <a:r>
              <a:rPr lang="en-US" sz="13000" dirty="0"/>
              <a:t>Theory</a:t>
            </a:r>
            <a:endParaRPr lang="en-AE" sz="13000" dirty="0"/>
          </a:p>
        </p:txBody>
      </p:sp>
    </p:spTree>
    <p:extLst>
      <p:ext uri="{BB962C8B-B14F-4D97-AF65-F5344CB8AC3E}">
        <p14:creationId xmlns:p14="http://schemas.microsoft.com/office/powerpoint/2010/main" val="6527389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2A703-AEE8-6545-826D-7CC3755FAD8F}"/>
              </a:ext>
            </a:extLst>
          </p:cNvPr>
          <p:cNvSpPr>
            <a:spLocks noGrp="1"/>
          </p:cNvSpPr>
          <p:nvPr>
            <p:ph type="title"/>
          </p:nvPr>
        </p:nvSpPr>
        <p:spPr/>
        <p:txBody>
          <a:bodyPr/>
          <a:lstStyle/>
          <a:p>
            <a:r>
              <a:rPr lang="en-US" dirty="0"/>
              <a:t>Value, Hue, Saturation</a:t>
            </a:r>
            <a:endParaRPr lang="en-AE" dirty="0"/>
          </a:p>
        </p:txBody>
      </p:sp>
      <p:sp>
        <p:nvSpPr>
          <p:cNvPr id="3" name="Content Placeholder 2">
            <a:extLst>
              <a:ext uri="{FF2B5EF4-FFF2-40B4-BE49-F238E27FC236}">
                <a16:creationId xmlns:a16="http://schemas.microsoft.com/office/drawing/2014/main" id="{0C49C7D0-F063-834F-1C3D-B8CF7D020EE1}"/>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906354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248CC98-BA70-2724-E743-1BF382929B81}"/>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matplotlib.pyplot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plt</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seaborn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sns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pandas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pd</a:t>
            </a:r>
          </a:p>
          <a:p>
            <a:pPr marL="0" indent="0">
              <a:lnSpc>
                <a:spcPct val="100000"/>
              </a:lnSpc>
              <a:spcBef>
                <a:spcPts val="0"/>
              </a:spcBef>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sklearn.linear_model</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LinearRegression</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numpy</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np</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Assuming </a:t>
            </a:r>
            <a:r>
              <a:rPr lang="en-US" sz="1200" b="0" dirty="0" err="1">
                <a:solidFill>
                  <a:srgbClr val="008000"/>
                </a:solidFill>
                <a:effectLst/>
                <a:latin typeface="Consolas" panose="020B0609020204030204" pitchFamily="49" charset="0"/>
              </a:rPr>
              <a:t>df</a:t>
            </a:r>
            <a:r>
              <a:rPr lang="en-US" sz="1200" b="0" dirty="0">
                <a:solidFill>
                  <a:srgbClr val="008000"/>
                </a:solidFill>
                <a:effectLst/>
                <a:latin typeface="Consolas" panose="020B0609020204030204" pitchFamily="49" charset="0"/>
              </a:rPr>
              <a:t> is your pandas </a:t>
            </a:r>
            <a:r>
              <a:rPr lang="en-US" sz="1200" b="0" dirty="0" err="1">
                <a:solidFill>
                  <a:srgbClr val="008000"/>
                </a:solidFill>
                <a:effectLst/>
                <a:latin typeface="Consolas" panose="020B0609020204030204" pitchFamily="49" charset="0"/>
              </a:rPr>
              <a:t>DataFrame</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8000"/>
                </a:solidFill>
                <a:effectLst/>
                <a:latin typeface="Consolas" panose="020B0609020204030204" pitchFamily="49" charset="0"/>
              </a:rPr>
              <a:t># Replace '</a:t>
            </a:r>
            <a:r>
              <a:rPr lang="en-US" sz="1200" b="0" dirty="0" err="1">
                <a:solidFill>
                  <a:srgbClr val="008000"/>
                </a:solidFill>
                <a:effectLst/>
                <a:latin typeface="Consolas" panose="020B0609020204030204" pitchFamily="49" charset="0"/>
              </a:rPr>
              <a:t>df</a:t>
            </a:r>
            <a:r>
              <a:rPr lang="en-US" sz="1200" b="0" dirty="0">
                <a:solidFill>
                  <a:srgbClr val="008000"/>
                </a:solidFill>
                <a:effectLst/>
                <a:latin typeface="Consolas" panose="020B0609020204030204" pitchFamily="49" charset="0"/>
              </a:rPr>
              <a:t>' with the name of your actual </a:t>
            </a:r>
            <a:r>
              <a:rPr lang="en-US" sz="1200" b="0" dirty="0" err="1">
                <a:solidFill>
                  <a:srgbClr val="008000"/>
                </a:solidFill>
                <a:effectLst/>
                <a:latin typeface="Consolas" panose="020B0609020204030204" pitchFamily="49" charset="0"/>
              </a:rPr>
              <a:t>DataFrame</a:t>
            </a:r>
            <a:r>
              <a:rPr lang="en-US" sz="1200" b="0" dirty="0">
                <a:solidFill>
                  <a:srgbClr val="008000"/>
                </a:solidFill>
                <a:effectLst/>
                <a:latin typeface="Consolas" panose="020B0609020204030204" pitchFamily="49" charset="0"/>
              </a:rPr>
              <a:t> variable</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Create a figure and a set of subplots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00"/>
                </a:solidFill>
                <a:effectLst/>
                <a:latin typeface="Consolas" panose="020B0609020204030204" pitchFamily="49" charset="0"/>
              </a:rPr>
              <a:t>fig, ax = </a:t>
            </a:r>
            <a:r>
              <a:rPr lang="en-US" sz="1200" b="0" dirty="0" err="1">
                <a:solidFill>
                  <a:srgbClr val="000000"/>
                </a:solidFill>
                <a:effectLst/>
                <a:latin typeface="Consolas" panose="020B0609020204030204" pitchFamily="49" charset="0"/>
              </a:rPr>
              <a:t>plt.subplots</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Unique markers for each island</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00"/>
                </a:solidFill>
                <a:effectLst/>
                <a:latin typeface="Consolas" panose="020B0609020204030204" pitchFamily="49" charset="0"/>
              </a:rPr>
              <a:t>markers = {</a:t>
            </a:r>
            <a:r>
              <a:rPr lang="en-US" sz="1200" b="0" dirty="0">
                <a:solidFill>
                  <a:srgbClr val="A31515"/>
                </a:solidFill>
                <a:effectLst/>
                <a:highlight>
                  <a:srgbClr val="FFFF00"/>
                </a:highlight>
                <a:latin typeface="Consolas" panose="020B0609020204030204" pitchFamily="49" charset="0"/>
              </a:rPr>
              <a:t>'Biscoe</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'o'</a:t>
            </a:r>
            <a:r>
              <a:rPr lang="en-US" sz="1200" b="0" dirty="0">
                <a:solidFill>
                  <a:srgbClr val="000000"/>
                </a:solidFill>
                <a:effectLst/>
                <a:latin typeface="Consolas" panose="020B0609020204030204" pitchFamily="49" charset="0"/>
              </a:rPr>
              <a:t>, </a:t>
            </a:r>
            <a:r>
              <a:rPr lang="en-US" sz="1200" b="0" dirty="0">
                <a:solidFill>
                  <a:srgbClr val="A31515"/>
                </a:solidFill>
                <a:effectLst/>
                <a:highlight>
                  <a:srgbClr val="FFFF00"/>
                </a:highlight>
                <a:latin typeface="Consolas" panose="020B0609020204030204" pitchFamily="49" charset="0"/>
              </a:rPr>
              <a:t>'Dream</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's'</a:t>
            </a:r>
            <a:r>
              <a:rPr lang="en-US" sz="1200" b="0" dirty="0">
                <a:solidFill>
                  <a:srgbClr val="000000"/>
                </a:solidFill>
                <a:effectLst/>
                <a:latin typeface="Consolas" panose="020B0609020204030204" pitchFamily="49" charset="0"/>
              </a:rPr>
              <a:t>, </a:t>
            </a:r>
            <a:r>
              <a:rPr lang="en-US" sz="1200" b="0" dirty="0">
                <a:solidFill>
                  <a:srgbClr val="A31515"/>
                </a:solidFill>
                <a:effectLst/>
                <a:highlight>
                  <a:srgbClr val="FFFF00"/>
                </a:highlight>
                <a:latin typeface="Consolas" panose="020B0609020204030204" pitchFamily="49" charset="0"/>
              </a:rPr>
              <a:t>'Torgersen</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Unique colors for each species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00"/>
                </a:solidFill>
                <a:effectLst/>
                <a:latin typeface="Consolas" panose="020B0609020204030204" pitchFamily="49" charset="0"/>
              </a:rPr>
              <a:t>colors = {</a:t>
            </a:r>
            <a:r>
              <a:rPr lang="en-US" sz="1200" b="0" dirty="0">
                <a:solidFill>
                  <a:srgbClr val="A31515"/>
                </a:solidFill>
                <a:effectLst/>
                <a:highlight>
                  <a:srgbClr val="FFFF00"/>
                </a:highlight>
                <a:latin typeface="Consolas" panose="020B0609020204030204" pitchFamily="49" charset="0"/>
              </a:rPr>
              <a:t>'Adelie</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'r'</a:t>
            </a:r>
            <a:r>
              <a:rPr lang="en-US" sz="1200" b="0" dirty="0">
                <a:solidFill>
                  <a:srgbClr val="000000"/>
                </a:solidFill>
                <a:effectLst/>
                <a:latin typeface="Consolas" panose="020B0609020204030204" pitchFamily="49" charset="0"/>
              </a:rPr>
              <a:t>, </a:t>
            </a:r>
            <a:r>
              <a:rPr lang="en-US" sz="1200" b="0" dirty="0">
                <a:solidFill>
                  <a:srgbClr val="A31515"/>
                </a:solidFill>
                <a:effectLst/>
                <a:highlight>
                  <a:srgbClr val="FFFF00"/>
                </a:highlight>
                <a:latin typeface="Consolas" panose="020B0609020204030204" pitchFamily="49" charset="0"/>
              </a:rPr>
              <a:t>'Chinstrap</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'g'</a:t>
            </a:r>
            <a:r>
              <a:rPr lang="en-US" sz="1200" b="0" dirty="0">
                <a:solidFill>
                  <a:srgbClr val="000000"/>
                </a:solidFill>
                <a:effectLst/>
                <a:latin typeface="Consolas" panose="020B0609020204030204" pitchFamily="49" charset="0"/>
              </a:rPr>
              <a:t>, </a:t>
            </a:r>
            <a:r>
              <a:rPr lang="en-US" sz="1200" b="0" dirty="0">
                <a:solidFill>
                  <a:srgbClr val="A31515"/>
                </a:solidFill>
                <a:effectLst/>
                <a:highlight>
                  <a:srgbClr val="FFFF00"/>
                </a:highlight>
                <a:latin typeface="Consolas" panose="020B0609020204030204" pitchFamily="49" charset="0"/>
              </a:rPr>
              <a:t>'Gentoo</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'b'</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Plot each species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a:solidFill>
                  <a:srgbClr val="0000FF"/>
                </a:solidFill>
                <a:effectLst/>
                <a:latin typeface="Consolas" panose="020B0609020204030204" pitchFamily="49" charset="0"/>
              </a:rPr>
              <a:t>for</a:t>
            </a:r>
            <a:r>
              <a:rPr lang="en-US" sz="1200" b="0" dirty="0">
                <a:solidFill>
                  <a:srgbClr val="000000"/>
                </a:solidFill>
                <a:effectLst/>
                <a:latin typeface="Consolas" panose="020B0609020204030204" pitchFamily="49" charset="0"/>
              </a:rPr>
              <a:t> species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'species'</a:t>
            </a:r>
            <a:r>
              <a:rPr lang="en-US" sz="1200" b="0" dirty="0">
                <a:solidFill>
                  <a:srgbClr val="000000"/>
                </a:solidFill>
                <a:effectLst/>
                <a:latin typeface="Consolas" panose="020B0609020204030204" pitchFamily="49" charset="0"/>
              </a:rPr>
              <a:t>].unique():</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a:t>
            </a:r>
            <a:r>
              <a:rPr lang="en-US" sz="1200" b="0" dirty="0">
                <a:solidFill>
                  <a:srgbClr val="000000"/>
                </a:solidFill>
                <a:effectLst/>
                <a:latin typeface="Consolas" panose="020B0609020204030204" pitchFamily="49" charset="0"/>
              </a:rPr>
              <a:t> island </a:t>
            </a:r>
            <a:r>
              <a:rPr lang="en-US" sz="1200" b="0" dirty="0">
                <a:solidFill>
                  <a:srgbClr val="0000FF"/>
                </a:solidFill>
                <a:effectLst/>
                <a:latin typeface="Consolas" panose="020B0609020204030204" pitchFamily="49" charset="0"/>
              </a:rPr>
              <a:t>in</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'island'</a:t>
            </a:r>
            <a:r>
              <a:rPr lang="en-US" sz="1200" b="0" dirty="0">
                <a:solidFill>
                  <a:srgbClr val="000000"/>
                </a:solidFill>
                <a:effectLst/>
                <a:latin typeface="Consolas" panose="020B0609020204030204" pitchFamily="49" charset="0"/>
              </a:rPr>
              <a:t>].unique():</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species_island_df</a:t>
            </a:r>
            <a:r>
              <a:rPr lang="en-US" sz="1200" b="0" dirty="0">
                <a:solidFill>
                  <a:srgbClr val="000000"/>
                </a:solidFill>
                <a:effectLst/>
                <a:latin typeface="Consolas" panose="020B0609020204030204" pitchFamily="49" charset="0"/>
              </a:rPr>
              <a:t> =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'species'</a:t>
            </a:r>
            <a:r>
              <a:rPr lang="en-US" sz="1200" b="0" dirty="0">
                <a:solidFill>
                  <a:srgbClr val="000000"/>
                </a:solidFill>
                <a:effectLst/>
                <a:latin typeface="Consolas" panose="020B0609020204030204" pitchFamily="49" charset="0"/>
              </a:rPr>
              <a:t>] == species) &amp; (</a:t>
            </a:r>
            <a:r>
              <a:rPr lang="en-US" sz="1200" b="0" dirty="0" err="1">
                <a:solidFill>
                  <a:srgbClr val="000000"/>
                </a:solidFill>
                <a:effectLst/>
                <a:latin typeface="Consolas" panose="020B0609020204030204" pitchFamily="49" charset="0"/>
              </a:rPr>
              <a:t>df</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'island'</a:t>
            </a:r>
            <a:r>
              <a:rPr lang="en-US" sz="1200" b="0" dirty="0">
                <a:solidFill>
                  <a:srgbClr val="000000"/>
                </a:solidFill>
                <a:effectLst/>
                <a:latin typeface="Consolas" panose="020B0609020204030204" pitchFamily="49" charset="0"/>
              </a:rPr>
              <a:t>] == island)]</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sns.regplot</a:t>
            </a:r>
            <a:r>
              <a:rPr lang="en-US" sz="1200" b="0" dirty="0">
                <a:solidFill>
                  <a:srgbClr val="000000"/>
                </a:solidFill>
                <a:effectLst/>
                <a:latin typeface="Consolas" panose="020B0609020204030204" pitchFamily="49" charset="0"/>
              </a:rPr>
              <a:t>(x=</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bill_length_mm</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y=</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bill_depth_mm</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 data=</a:t>
            </a:r>
            <a:r>
              <a:rPr lang="en-US" sz="1200" b="0" dirty="0" err="1">
                <a:solidFill>
                  <a:srgbClr val="000000"/>
                </a:solidFill>
                <a:effectLst/>
                <a:latin typeface="Consolas" panose="020B0609020204030204" pitchFamily="49" charset="0"/>
              </a:rPr>
              <a:t>species_island_df</a:t>
            </a:r>
            <a:r>
              <a:rPr lang="en-US" sz="1200" b="0" dirty="0">
                <a:solidFill>
                  <a:srgbClr val="000000"/>
                </a:solidFill>
                <a:effectLst/>
                <a:latin typeface="Consolas" panose="020B0609020204030204" pitchFamily="49" charset="0"/>
              </a:rPr>
              <a:t>, </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scatter_kws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'color'</a:t>
            </a:r>
            <a:r>
              <a:rPr lang="en-US" sz="1200" b="0" dirty="0">
                <a:solidFill>
                  <a:srgbClr val="000000"/>
                </a:solidFill>
                <a:effectLst/>
                <a:latin typeface="Consolas" panose="020B0609020204030204" pitchFamily="49" charset="0"/>
              </a:rPr>
              <a:t>: colors[species], </a:t>
            </a:r>
            <a:r>
              <a:rPr lang="en-US" sz="1200" b="0" dirty="0">
                <a:solidFill>
                  <a:srgbClr val="A31515"/>
                </a:solidFill>
                <a:effectLst/>
                <a:latin typeface="Consolas" panose="020B0609020204030204" pitchFamily="49" charset="0"/>
              </a:rPr>
              <a:t>'marker'</a:t>
            </a:r>
            <a:r>
              <a:rPr lang="en-US" sz="1200" b="0" dirty="0">
                <a:solidFill>
                  <a:srgbClr val="000000"/>
                </a:solidFill>
                <a:effectLst/>
                <a:latin typeface="Consolas" panose="020B0609020204030204" pitchFamily="49" charset="0"/>
              </a:rPr>
              <a:t>: markers[island]},</a:t>
            </a:r>
          </a:p>
          <a:p>
            <a:pPr marL="0" indent="0">
              <a:lnSpc>
                <a:spcPct val="100000"/>
              </a:lnSpc>
              <a:spcBef>
                <a:spcPts val="0"/>
              </a:spcBef>
              <a:buNone/>
            </a:pP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line_kws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'color'</a:t>
            </a:r>
            <a:r>
              <a:rPr lang="en-US" sz="1200" b="0" dirty="0">
                <a:solidFill>
                  <a:srgbClr val="000000"/>
                </a:solidFill>
                <a:effectLst/>
                <a:latin typeface="Consolas" panose="020B0609020204030204" pitchFamily="49" charset="0"/>
              </a:rPr>
              <a:t>: colors[species], </a:t>
            </a:r>
            <a:r>
              <a:rPr lang="en-US" sz="1200" b="0" dirty="0">
                <a:solidFill>
                  <a:srgbClr val="A31515"/>
                </a:solidFill>
                <a:effectLst/>
                <a:latin typeface="Consolas" panose="020B0609020204030204" pitchFamily="49" charset="0"/>
              </a:rPr>
              <a:t>'label'</a:t>
            </a:r>
            <a:r>
              <a:rPr lang="en-US" sz="1200" b="0" dirty="0">
                <a:solidFill>
                  <a:srgbClr val="000000"/>
                </a:solidFill>
                <a:effectLst/>
                <a:latin typeface="Consolas" panose="020B0609020204030204" pitchFamily="49" charset="0"/>
              </a:rPr>
              <a:t>: </a:t>
            </a:r>
            <a:r>
              <a:rPr lang="en-US" sz="1200" b="0" dirty="0" err="1">
                <a:solidFill>
                  <a:srgbClr val="0000FF"/>
                </a:solidFill>
                <a:effectLst/>
                <a:latin typeface="Consolas" panose="020B0609020204030204" pitchFamily="49" charset="0"/>
              </a:rPr>
              <a:t>f</a:t>
            </a:r>
            <a:r>
              <a:rPr lang="en-US" sz="1200" b="0" dirty="0" err="1">
                <a:solidFill>
                  <a:srgbClr val="A31515"/>
                </a:solidFill>
                <a:effectLst/>
                <a:latin typeface="Consolas" panose="020B0609020204030204" pitchFamily="49" charset="0"/>
              </a:rPr>
              <a:t>'Linear</a:t>
            </a:r>
            <a:r>
              <a:rPr lang="en-US" sz="1200" b="0" dirty="0">
                <a:solidFill>
                  <a:srgbClr val="A31515"/>
                </a:solidFill>
                <a:effectLst/>
                <a:latin typeface="Consolas" panose="020B0609020204030204" pitchFamily="49" charset="0"/>
              </a:rPr>
              <a:t> fit for </a:t>
            </a:r>
            <a:r>
              <a:rPr lang="en-US" sz="1200" b="0" dirty="0">
                <a:solidFill>
                  <a:srgbClr val="000000"/>
                </a:solidFill>
                <a:effectLst/>
                <a:latin typeface="Consolas" panose="020B0609020204030204" pitchFamily="49" charset="0"/>
              </a:rPr>
              <a:t>{species}</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pPr marL="0" indent="0">
              <a:lnSpc>
                <a:spcPct val="100000"/>
              </a:lnSpc>
              <a:spcBef>
                <a:spcPts val="0"/>
              </a:spcBef>
              <a:buNone/>
            </a:pPr>
            <a:r>
              <a:rPr lang="en-US" sz="1200" b="0" dirty="0">
                <a:solidFill>
                  <a:srgbClr val="000000"/>
                </a:solidFill>
                <a:effectLst/>
                <a:latin typeface="Consolas" panose="020B0609020204030204" pitchFamily="49" charset="0"/>
              </a:rPr>
              <a:t>                    ax=ax)</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Set the labels for the axes</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err="1">
                <a:solidFill>
                  <a:srgbClr val="000000"/>
                </a:solidFill>
                <a:effectLst/>
                <a:latin typeface="Consolas" panose="020B0609020204030204" pitchFamily="49" charset="0"/>
              </a:rPr>
              <a:t>ax.set_xlabel</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'Bill Length (mm)'</a:t>
            </a:r>
            <a:r>
              <a:rPr lang="en-US" sz="1200" b="0" dirty="0">
                <a:solidFill>
                  <a:srgbClr val="000000"/>
                </a:solidFill>
                <a:effectLst/>
                <a:latin typeface="Consolas" panose="020B0609020204030204" pitchFamily="49" charset="0"/>
              </a:rPr>
              <a:t>)</a:t>
            </a:r>
          </a:p>
          <a:p>
            <a:pPr marL="0" indent="0">
              <a:lnSpc>
                <a:spcPct val="100000"/>
              </a:lnSpc>
              <a:spcBef>
                <a:spcPts val="0"/>
              </a:spcBef>
              <a:buNone/>
            </a:pPr>
            <a:r>
              <a:rPr lang="en-US" sz="1200" b="0" dirty="0" err="1">
                <a:solidFill>
                  <a:srgbClr val="000000"/>
                </a:solidFill>
                <a:effectLst/>
                <a:latin typeface="Consolas" panose="020B0609020204030204" pitchFamily="49" charset="0"/>
              </a:rPr>
              <a:t>ax.set_ylabel</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'Bill Depth (mm)'</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Add a legend</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err="1">
                <a:solidFill>
                  <a:srgbClr val="000000"/>
                </a:solidFill>
                <a:effectLst/>
                <a:latin typeface="Consolas" panose="020B0609020204030204" pitchFamily="49" charset="0"/>
              </a:rPr>
              <a:t>ax.legend</a:t>
            </a:r>
            <a:r>
              <a:rPr lang="en-US" sz="1200" b="0" dirty="0">
                <a:solidFill>
                  <a:srgbClr val="000000"/>
                </a:solidFill>
                <a:effectLst/>
                <a:latin typeface="Consolas" panose="020B0609020204030204" pitchFamily="49" charset="0"/>
              </a:rPr>
              <a:t>()</a:t>
            </a:r>
          </a:p>
          <a:p>
            <a:pPr marL="0" indent="0">
              <a:lnSpc>
                <a:spcPct val="100000"/>
              </a:lnSpc>
              <a:spcBef>
                <a:spcPts val="0"/>
              </a:spcBef>
              <a:buNone/>
            </a:pPr>
            <a:br>
              <a:rPr lang="en-US" sz="1200" b="0" dirty="0">
                <a:solidFill>
                  <a:srgbClr val="000000"/>
                </a:solidFill>
                <a:effectLst/>
                <a:latin typeface="Consolas" panose="020B0609020204030204" pitchFamily="49" charset="0"/>
              </a:rPr>
            </a:br>
            <a:r>
              <a:rPr lang="en-US" sz="1200" b="0" dirty="0">
                <a:solidFill>
                  <a:srgbClr val="008000"/>
                </a:solidFill>
                <a:effectLst/>
                <a:latin typeface="Consolas" panose="020B0609020204030204" pitchFamily="49" charset="0"/>
              </a:rPr>
              <a:t># Show the plot</a:t>
            </a:r>
            <a:endParaRPr lang="en-US" sz="1200" b="0" dirty="0">
              <a:solidFill>
                <a:srgbClr val="000000"/>
              </a:solidFill>
              <a:effectLst/>
              <a:latin typeface="Consolas" panose="020B0609020204030204" pitchFamily="49" charset="0"/>
            </a:endParaRPr>
          </a:p>
          <a:p>
            <a:pPr marL="0" indent="0">
              <a:lnSpc>
                <a:spcPct val="100000"/>
              </a:lnSpc>
              <a:spcBef>
                <a:spcPts val="0"/>
              </a:spcBef>
              <a:buNone/>
            </a:pPr>
            <a:r>
              <a:rPr lang="en-US" sz="1200" b="0" dirty="0" err="1">
                <a:solidFill>
                  <a:srgbClr val="000000"/>
                </a:solidFill>
                <a:effectLst/>
                <a:latin typeface="Consolas" panose="020B0609020204030204" pitchFamily="49" charset="0"/>
              </a:rPr>
              <a:t>plt.show</a:t>
            </a:r>
            <a:r>
              <a:rPr lang="en-US" sz="1200" b="0" dirty="0">
                <a:solidFill>
                  <a:srgbClr val="000000"/>
                </a:solidFill>
                <a:effectLst/>
                <a:latin typeface="Consolas" panose="020B0609020204030204" pitchFamily="49" charset="0"/>
              </a:rPr>
              <a:t>()</a:t>
            </a:r>
            <a:br>
              <a:rPr lang="en-US" sz="1200" b="0" dirty="0">
                <a:solidFill>
                  <a:srgbClr val="000000"/>
                </a:solidFill>
                <a:effectLst/>
                <a:latin typeface="Consolas" panose="020B0609020204030204" pitchFamily="49" charset="0"/>
              </a:rPr>
            </a:br>
            <a:endParaRPr lang="en-US" sz="12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76155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Out-of-scope</a:t>
            </a:r>
            <a:endParaRPr lang="en-AE" sz="13000" dirty="0"/>
          </a:p>
        </p:txBody>
      </p:sp>
    </p:spTree>
    <p:extLst>
      <p:ext uri="{BB962C8B-B14F-4D97-AF65-F5344CB8AC3E}">
        <p14:creationId xmlns:p14="http://schemas.microsoft.com/office/powerpoint/2010/main" val="30534986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11A91CD-73C3-D95F-F58D-09C78432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 y="0"/>
            <a:ext cx="12028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78234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Mixed Bivariate</a:t>
            </a:r>
            <a:br>
              <a:rPr lang="en-US" sz="13000"/>
            </a:br>
            <a:r>
              <a:rPr lang="en-US" sz="13000"/>
              <a:t>Data</a:t>
            </a:r>
            <a:endParaRPr lang="en-AE" sz="13000"/>
          </a:p>
        </p:txBody>
      </p:sp>
    </p:spTree>
    <p:extLst>
      <p:ext uri="{BB962C8B-B14F-4D97-AF65-F5344CB8AC3E}">
        <p14:creationId xmlns:p14="http://schemas.microsoft.com/office/powerpoint/2010/main" val="20791297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Numbers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a:xfrm>
            <a:off x="-1" y="1529542"/>
            <a:ext cx="12191999" cy="5328458"/>
          </a:xfrm>
        </p:spPr>
        <p:txBody>
          <a:bodyPr/>
          <a:lstStyle/>
          <a:p>
            <a:r>
              <a:rPr lang="en-US" dirty="0"/>
              <a:t>Univariate numbers</a:t>
            </a:r>
          </a:p>
          <a:p>
            <a:r>
              <a:rPr lang="en-US" dirty="0"/>
              <a:t>Univariate numbers within each group</a:t>
            </a:r>
          </a:p>
          <a:p>
            <a:r>
              <a:rPr lang="en-US" dirty="0" err="1"/>
              <a:t>Polychoric</a:t>
            </a:r>
            <a:r>
              <a:rPr lang="en-US" dirty="0"/>
              <a:t> correlation</a:t>
            </a:r>
            <a:endParaRPr lang="en-AE" dirty="0"/>
          </a:p>
        </p:txBody>
      </p:sp>
    </p:spTree>
    <p:extLst>
      <p:ext uri="{BB962C8B-B14F-4D97-AF65-F5344CB8AC3E}">
        <p14:creationId xmlns:p14="http://schemas.microsoft.com/office/powerpoint/2010/main" val="146306746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dirty="0"/>
              <a:t>Mixed bivariate data</a:t>
            </a:r>
            <a:endParaRPr lang="en-AE" dirty="0"/>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a:xfrm>
            <a:off x="-1" y="1529542"/>
            <a:ext cx="12191999" cy="5328458"/>
          </a:xfrm>
        </p:spPr>
        <p:txBody>
          <a:bodyPr/>
          <a:lstStyle/>
          <a:p>
            <a:r>
              <a:rPr lang="en-US" dirty="0"/>
              <a:t>Boxplot, </a:t>
            </a:r>
            <a:r>
              <a:rPr lang="en-US" dirty="0" err="1"/>
              <a:t>violinplot</a:t>
            </a:r>
            <a:r>
              <a:rPr lang="en-US" dirty="0"/>
              <a:t>, (jittered) scatterplot (overlaid with a boxplot)</a:t>
            </a:r>
          </a:p>
          <a:p>
            <a:r>
              <a:rPr lang="en-US" dirty="0"/>
              <a:t>Overlapping densities, ridgelines</a:t>
            </a:r>
          </a:p>
          <a:p>
            <a:r>
              <a:rPr lang="en-US" dirty="0"/>
              <a:t>Cleveland plot</a:t>
            </a:r>
          </a:p>
          <a:p>
            <a:r>
              <a:rPr lang="en-US" dirty="0" err="1"/>
              <a:t>Groupby</a:t>
            </a:r>
            <a:r>
              <a:rPr lang="en-US" dirty="0"/>
              <a:t> (univariate metrics)</a:t>
            </a:r>
          </a:p>
          <a:p>
            <a:endParaRPr lang="en-AE" dirty="0"/>
          </a:p>
        </p:txBody>
      </p:sp>
    </p:spTree>
    <p:extLst>
      <p:ext uri="{BB962C8B-B14F-4D97-AF65-F5344CB8AC3E}">
        <p14:creationId xmlns:p14="http://schemas.microsoft.com/office/powerpoint/2010/main" val="319541966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Bivariate Qualitative </a:t>
            </a:r>
            <a:br>
              <a:rPr lang="en-US" sz="13000"/>
            </a:br>
            <a:r>
              <a:rPr lang="en-US" sz="13000"/>
              <a:t>Data</a:t>
            </a:r>
            <a:endParaRPr lang="en-AE" sz="13000"/>
          </a:p>
        </p:txBody>
      </p:sp>
    </p:spTree>
    <p:extLst>
      <p:ext uri="{BB962C8B-B14F-4D97-AF65-F5344CB8AC3E}">
        <p14:creationId xmlns:p14="http://schemas.microsoft.com/office/powerpoint/2010/main" val="18148380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F43552-954D-5BBA-B9BA-83F85D5FDC71}"/>
              </a:ext>
            </a:extLst>
          </p:cNvPr>
          <p:cNvPicPr>
            <a:picLocks noChangeAspect="1"/>
          </p:cNvPicPr>
          <p:nvPr/>
        </p:nvPicPr>
        <p:blipFill>
          <a:blip r:embed="rId2"/>
          <a:stretch>
            <a:fillRect/>
          </a:stretch>
        </p:blipFill>
        <p:spPr>
          <a:xfrm>
            <a:off x="1052601" y="0"/>
            <a:ext cx="1509444" cy="6798007"/>
          </a:xfrm>
          <a:prstGeom prst="rect">
            <a:avLst/>
          </a:prstGeom>
        </p:spPr>
      </p:pic>
    </p:spTree>
    <p:extLst>
      <p:ext uri="{BB962C8B-B14F-4D97-AF65-F5344CB8AC3E}">
        <p14:creationId xmlns:p14="http://schemas.microsoft.com/office/powerpoint/2010/main" val="52271857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8CBDF-D9F7-6739-D67B-C2023A1E7BAF}"/>
              </a:ext>
            </a:extLst>
          </p:cNvPr>
          <p:cNvPicPr>
            <a:picLocks noChangeAspect="1"/>
          </p:cNvPicPr>
          <p:nvPr/>
        </p:nvPicPr>
        <p:blipFill>
          <a:blip r:embed="rId2"/>
          <a:stretch>
            <a:fillRect/>
          </a:stretch>
        </p:blipFill>
        <p:spPr>
          <a:xfrm>
            <a:off x="3210771" y="353683"/>
            <a:ext cx="8606297" cy="6150634"/>
          </a:xfrm>
          <a:prstGeom prst="rect">
            <a:avLst/>
          </a:prstGeom>
        </p:spPr>
      </p:pic>
      <p:pic>
        <p:nvPicPr>
          <p:cNvPr id="4" name="Picture 3">
            <a:extLst>
              <a:ext uri="{FF2B5EF4-FFF2-40B4-BE49-F238E27FC236}">
                <a16:creationId xmlns:a16="http://schemas.microsoft.com/office/drawing/2014/main" id="{FAF43552-954D-5BBA-B9BA-83F85D5FDC71}"/>
              </a:ext>
            </a:extLst>
          </p:cNvPr>
          <p:cNvPicPr>
            <a:picLocks noChangeAspect="1"/>
          </p:cNvPicPr>
          <p:nvPr/>
        </p:nvPicPr>
        <p:blipFill>
          <a:blip r:embed="rId3"/>
          <a:stretch>
            <a:fillRect/>
          </a:stretch>
        </p:blipFill>
        <p:spPr>
          <a:xfrm>
            <a:off x="1052601" y="0"/>
            <a:ext cx="1509444" cy="6798007"/>
          </a:xfrm>
          <a:prstGeom prst="rect">
            <a:avLst/>
          </a:prstGeom>
        </p:spPr>
      </p:pic>
    </p:spTree>
    <p:extLst>
      <p:ext uri="{BB962C8B-B14F-4D97-AF65-F5344CB8AC3E}">
        <p14:creationId xmlns:p14="http://schemas.microsoft.com/office/powerpoint/2010/main" val="14621228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0CA5A5C-673E-1B7E-3DEF-236046365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8"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DBA040D0-EF49-4808-C64B-EF8A7360EBF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0" dirty="0">
              <a:solidFill>
                <a:srgbClr val="000000"/>
              </a:solidFill>
              <a:effectLst/>
              <a:latin typeface="Consolas" panose="020B0609020204030204" pitchFamily="49" charset="0"/>
            </a:endParaRPr>
          </a:p>
          <a:p>
            <a:pPr marL="0" indent="0">
              <a:buNone/>
            </a:pPr>
            <a:endParaRPr lang="en-US" sz="1400" dirty="0">
              <a:solidFill>
                <a:srgbClr val="000000"/>
              </a:solidFill>
              <a:latin typeface="Consolas" panose="020B0609020204030204" pitchFamily="49" charset="0"/>
            </a:endParaRPr>
          </a:p>
          <a:p>
            <a:pPr marL="0" indent="0">
              <a:buNone/>
            </a:pPr>
            <a:endParaRPr lang="en-US" sz="1400" b="0" dirty="0">
              <a:solidFill>
                <a:srgbClr val="000000"/>
              </a:solidFill>
              <a:effectLst/>
              <a:latin typeface="Consolas" panose="020B0609020204030204" pitchFamily="49" charset="0"/>
            </a:endParaRPr>
          </a:p>
          <a:p>
            <a:pPr marL="0" indent="0">
              <a:buNone/>
            </a:pPr>
            <a:endParaRPr lang="en-US" sz="1400" dirty="0">
              <a:solidFill>
                <a:srgbClr val="000000"/>
              </a:solidFill>
              <a:latin typeface="Consolas" panose="020B0609020204030204" pitchFamily="49" charset="0"/>
            </a:endParaRPr>
          </a:p>
          <a:p>
            <a:pPr marL="0" indent="0">
              <a:buNone/>
            </a:pPr>
            <a:r>
              <a:rPr lang="en-US" sz="1400" b="0" dirty="0">
                <a:solidFill>
                  <a:srgbClr val="000000"/>
                </a:solidFill>
                <a:effectLst/>
                <a:latin typeface="Consolas" panose="020B0609020204030204" pitchFamily="49" charset="0"/>
              </a:rPr>
              <a:t>c = data(</a:t>
            </a:r>
            <a:r>
              <a:rPr lang="en-US" sz="1400" b="0" dirty="0">
                <a:solidFill>
                  <a:srgbClr val="A31515"/>
                </a:solidFill>
                <a:effectLst/>
                <a:latin typeface="Consolas" panose="020B0609020204030204" pitchFamily="49" charset="0"/>
              </a:rPr>
              <a:t>"diamonds"</a:t>
            </a:r>
            <a:r>
              <a:rPr lang="en-US" sz="1400" b="0" dirty="0">
                <a:solidFill>
                  <a:srgbClr val="000000"/>
                </a:solidFill>
                <a:effectLst/>
                <a:latin typeface="Consolas" panose="020B0609020204030204" pitchFamily="49" charset="0"/>
              </a:rPr>
              <a:t>)[[</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color'</a:t>
            </a:r>
            <a:r>
              <a:rPr lang="en-US" sz="1400" b="0" dirty="0" err="1">
                <a:solidFill>
                  <a:srgbClr val="000000"/>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'clarity</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]].copy()</a:t>
            </a:r>
          </a:p>
          <a:p>
            <a:pPr marL="0" indent="0">
              <a:buNone/>
            </a:pPr>
            <a:r>
              <a:rPr lang="en-US" sz="1400" b="0" dirty="0">
                <a:solidFill>
                  <a:srgbClr val="000000"/>
                </a:solidFill>
                <a:effectLst/>
                <a:latin typeface="Consolas" panose="020B0609020204030204" pitchFamily="49" charset="0"/>
              </a:rPr>
              <a:t>c[</a:t>
            </a:r>
            <a:r>
              <a:rPr lang="en-US" sz="1400" b="0" dirty="0">
                <a:solidFill>
                  <a:srgbClr val="A31515"/>
                </a:solidFill>
                <a:effectLst/>
                <a:latin typeface="Consolas" panose="020B0609020204030204" pitchFamily="49" charset="0"/>
              </a:rPr>
              <a:t>'count'</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1</a:t>
            </a:r>
            <a:br>
              <a:rPr lang="en-US" sz="1400" b="0" dirty="0">
                <a:solidFill>
                  <a:srgbClr val="098658"/>
                </a:solidFill>
                <a:effectLst/>
                <a:latin typeface="Consolas" panose="020B0609020204030204" pitchFamily="49" charset="0"/>
              </a:rPr>
            </a:br>
            <a:r>
              <a:rPr lang="en-US" sz="1400" b="0" dirty="0">
                <a:solidFill>
                  <a:srgbClr val="000000"/>
                </a:solidFill>
                <a:effectLst/>
                <a:latin typeface="Consolas" panose="020B0609020204030204" pitchFamily="49" charset="0"/>
              </a:rPr>
              <a:t>c =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c.groupby</a:t>
            </a:r>
            <a:r>
              <a:rPr lang="en-US" sz="1400" b="0" dirty="0">
                <a:solidFill>
                  <a:srgbClr val="000000"/>
                </a:solidFill>
                <a:effectLst/>
                <a:latin typeface="Consolas" panose="020B0609020204030204" pitchFamily="49" charset="0"/>
              </a:rPr>
              <a:t>([</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color'</a:t>
            </a:r>
            <a:r>
              <a:rPr lang="en-US" sz="1400" b="0" dirty="0" err="1">
                <a:solidFill>
                  <a:srgbClr val="000000"/>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'clarity</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]).sum().</a:t>
            </a:r>
            <a:r>
              <a:rPr lang="en-US" sz="1400" b="0" dirty="0" err="1">
                <a:solidFill>
                  <a:srgbClr val="000000"/>
                </a:solidFill>
                <a:effectLst/>
                <a:latin typeface="Consolas" panose="020B0609020204030204" pitchFamily="49" charset="0"/>
              </a:rPr>
              <a:t>reset_index</a:t>
            </a:r>
            <a:r>
              <a:rPr lang="en-US" sz="1400" b="0" dirty="0">
                <a:solidFill>
                  <a:srgbClr val="000000"/>
                </a:solidFill>
                <a:effectLst/>
                <a:latin typeface="Consolas" panose="020B0609020204030204" pitchFamily="49" charset="0"/>
              </a:rPr>
              <a:t>()</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.pivot(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index   = </a:t>
            </a:r>
            <a:r>
              <a:rPr lang="en-US" sz="1400" b="0" dirty="0">
                <a:solidFill>
                  <a:srgbClr val="A31515"/>
                </a:solidFill>
                <a:effectLst/>
                <a:latin typeface="Consolas" panose="020B0609020204030204" pitchFamily="49" charset="0"/>
              </a:rPr>
              <a:t>'color'</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columns = </a:t>
            </a:r>
            <a:r>
              <a:rPr lang="en-US" sz="1400" b="0" dirty="0">
                <a:solidFill>
                  <a:srgbClr val="A31515"/>
                </a:solidFill>
                <a:effectLst/>
                <a:latin typeface="Consolas" panose="020B0609020204030204" pitchFamily="49" charset="0"/>
              </a:rPr>
              <a:t>'clarity'</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values  = </a:t>
            </a:r>
            <a:r>
              <a:rPr lang="en-US" sz="1400" b="0" dirty="0">
                <a:solidFill>
                  <a:srgbClr val="A31515"/>
                </a:solidFill>
                <a:effectLst/>
                <a:latin typeface="Consolas" panose="020B0609020204030204" pitchFamily="49" charset="0"/>
              </a:rPr>
              <a:t>'count',</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a:t>
            </a:r>
          </a:p>
          <a:p>
            <a:pPr marL="0" indent="0">
              <a:buNone/>
            </a:pPr>
            <a:r>
              <a:rPr lang="en-US" sz="1400" b="0" dirty="0">
                <a:solidFill>
                  <a:srgbClr val="000000"/>
                </a:solidFill>
                <a:effectLst/>
                <a:latin typeface="Consolas" panose="020B0609020204030204" pitchFamily="49" charset="0"/>
              </a:rPr>
              <a:t>fig, ax = </a:t>
            </a:r>
            <a:r>
              <a:rPr lang="en-US" sz="1400" b="0" dirty="0" err="1">
                <a:solidFill>
                  <a:srgbClr val="000000"/>
                </a:solidFill>
                <a:effectLst/>
                <a:latin typeface="Consolas" panose="020B0609020204030204" pitchFamily="49" charset="0"/>
              </a:rPr>
              <a:t>plt.subplots</a:t>
            </a:r>
            <a:r>
              <a:rPr lang="en-US" sz="1400" b="0" dirty="0">
                <a:solidFill>
                  <a:srgbClr val="000000"/>
                </a:solidFill>
                <a:effectLst/>
                <a:latin typeface="Consolas" panose="020B0609020204030204" pitchFamily="49" charset="0"/>
              </a:rPr>
              <a:t>( layout = </a:t>
            </a:r>
            <a:r>
              <a:rPr lang="en-US" sz="1400" b="0" dirty="0">
                <a:solidFill>
                  <a:srgbClr val="A31515"/>
                </a:solidFill>
                <a:effectLst/>
                <a:latin typeface="Consolas" panose="020B0609020204030204" pitchFamily="49" charset="0"/>
              </a:rPr>
              <a:t>'constrained'</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s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c.iloc</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S = </a:t>
            </a:r>
            <a:r>
              <a:rPr lang="en-US" sz="1400" b="0" dirty="0" err="1">
                <a:solidFill>
                  <a:srgbClr val="000000"/>
                </a:solidFill>
                <a:effectLst/>
                <a:latin typeface="Consolas" panose="020B0609020204030204" pitchFamily="49" charset="0"/>
              </a:rPr>
              <a:t>c.T.sum</a:t>
            </a:r>
            <a:r>
              <a:rPr lang="en-US" sz="1400" b="0" dirty="0">
                <a:solidFill>
                  <a:srgbClr val="000000"/>
                </a:solidFill>
                <a:effectLst/>
                <a:latin typeface="Consolas" panose="020B0609020204030204" pitchFamily="49" charset="0"/>
              </a:rPr>
              <a:t>()</a:t>
            </a:r>
            <a:br>
              <a:rPr lang="en-US" sz="1400" b="0" dirty="0">
                <a:solidFill>
                  <a:srgbClr val="000000"/>
                </a:solidFill>
                <a:effectLst/>
                <a:latin typeface="Consolas" panose="020B0609020204030204" pitchFamily="49" charset="0"/>
              </a:rPr>
            </a:br>
            <a:r>
              <a:rPr lang="en-US" sz="1400" b="0" dirty="0">
                <a:solidFill>
                  <a:srgbClr val="0000FF"/>
                </a:solidFill>
                <a:effectLst/>
                <a:latin typeface="Consolas" panose="020B0609020204030204" pitchFamily="49" charset="0"/>
              </a:rPr>
              <a:t>for</a:t>
            </a:r>
            <a:r>
              <a:rPr lang="en-US" sz="1400" b="0" dirty="0">
                <a:solidFill>
                  <a:srgbClr val="000000"/>
                </a:solidFill>
                <a:effectLst/>
                <a:latin typeface="Consolas" panose="020B0609020204030204" pitchFamily="49" charset="0"/>
              </a:rPr>
              <a:t> u </a:t>
            </a:r>
            <a:r>
              <a:rPr lang="en-US" sz="1400" b="0" dirty="0">
                <a:solidFill>
                  <a:srgbClr val="0000FF"/>
                </a:solidFill>
                <a:effectLst/>
                <a:latin typeface="Consolas" panose="020B0609020204030204" pitchFamily="49" charset="0"/>
              </a:rPr>
              <a:t>in</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c.columns</a:t>
            </a:r>
            <a:r>
              <a:rPr lang="en-US" sz="1400" b="0" dirty="0">
                <a:solidFill>
                  <a:srgbClr val="000000"/>
                </a:solidFill>
                <a:effectLst/>
                <a:latin typeface="Consolas" panose="020B0609020204030204" pitchFamily="49" charset="0"/>
              </a:rPr>
              <a:t>:</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ax.bar</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c.index</a:t>
            </a:r>
            <a:r>
              <a:rPr lang="en-US" sz="1400" b="0" dirty="0">
                <a:solidFill>
                  <a:srgbClr val="000000"/>
                </a:solidFill>
                <a:effectLst/>
                <a:latin typeface="Consolas" panose="020B0609020204030204" pitchFamily="49" charset="0"/>
              </a:rPr>
              <a:t>, c[u]/S, bottom = s, label = u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s += c[u] / S</a:t>
            </a:r>
            <a:br>
              <a:rPr lang="en-US" sz="1400" b="0" dirty="0">
                <a:solidFill>
                  <a:srgbClr val="000000"/>
                </a:solidFill>
                <a:effectLst/>
                <a:latin typeface="Consolas" panose="020B0609020204030204" pitchFamily="49" charset="0"/>
              </a:rPr>
            </a:br>
            <a:r>
              <a:rPr lang="en-US" sz="1400" b="0" dirty="0" err="1">
                <a:solidFill>
                  <a:srgbClr val="000000"/>
                </a:solidFill>
                <a:effectLst/>
                <a:latin typeface="Consolas" panose="020B0609020204030204" pitchFamily="49" charset="0"/>
              </a:rPr>
              <a:t>ax.legend</a:t>
            </a:r>
            <a:r>
              <a:rPr lang="en-US" sz="1400" b="0" dirty="0">
                <a:solidFill>
                  <a:srgbClr val="000000"/>
                </a:solidFill>
                <a:effectLst/>
                <a:latin typeface="Consolas" panose="020B0609020204030204" pitchFamily="49" charset="0"/>
              </a:rPr>
              <a:t>( reverse = </a:t>
            </a:r>
            <a:r>
              <a:rPr lang="en-US" sz="1400" b="0" dirty="0">
                <a:solidFill>
                  <a:srgbClr val="0000FF"/>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 title = c.columns.name )</a:t>
            </a:r>
            <a:br>
              <a:rPr lang="en-US" sz="1400" b="0" dirty="0">
                <a:solidFill>
                  <a:srgbClr val="000000"/>
                </a:solidFill>
                <a:effectLst/>
                <a:latin typeface="Consolas" panose="020B0609020204030204" pitchFamily="49" charset="0"/>
              </a:rPr>
            </a:br>
            <a:r>
              <a:rPr lang="en-US" sz="1400" b="0" dirty="0" err="1">
                <a:solidFill>
                  <a:srgbClr val="000000"/>
                </a:solidFill>
                <a:effectLst/>
                <a:latin typeface="Consolas" panose="020B0609020204030204" pitchFamily="49" charset="0"/>
              </a:rPr>
              <a:t>ax.set_xlabel</a:t>
            </a:r>
            <a:r>
              <a:rPr lang="en-US" sz="1400" b="0" dirty="0">
                <a:solidFill>
                  <a:srgbClr val="000000"/>
                </a:solidFill>
                <a:effectLst/>
                <a:latin typeface="Consolas" panose="020B0609020204030204" pitchFamily="49" charset="0"/>
              </a:rPr>
              <a:t>( c.index.name )</a:t>
            </a:r>
            <a:br>
              <a:rPr lang="en-US" sz="1400" b="0" dirty="0">
                <a:solidFill>
                  <a:srgbClr val="000000"/>
                </a:solidFill>
                <a:effectLst/>
                <a:latin typeface="Consolas" panose="020B0609020204030204" pitchFamily="49" charset="0"/>
              </a:rPr>
            </a:br>
            <a:r>
              <a:rPr lang="en-US" sz="1400" b="0" dirty="0" err="1">
                <a:solidFill>
                  <a:srgbClr val="000000"/>
                </a:solidFill>
                <a:effectLst/>
                <a:latin typeface="Consolas" panose="020B0609020204030204" pitchFamily="49" charset="0"/>
              </a:rPr>
              <a:t>ax.set_ylabel</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"Number of observations"</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err="1">
                <a:solidFill>
                  <a:srgbClr val="000000"/>
                </a:solidFill>
                <a:effectLst/>
                <a:latin typeface="Consolas" panose="020B0609020204030204" pitchFamily="49" charset="0"/>
              </a:rPr>
              <a:t>plt.show</a:t>
            </a:r>
            <a:r>
              <a:rPr lang="en-US" sz="1400" b="0" dirty="0">
                <a:solidFill>
                  <a:srgbClr val="000000"/>
                </a:solidFill>
                <a:effectLst/>
                <a:latin typeface="Consolas" panose="020B0609020204030204" pitchFamily="49" charset="0"/>
              </a:rPr>
              <a:t>()</a:t>
            </a:r>
            <a:br>
              <a:rPr lang="en-US" sz="1400" b="0" dirty="0">
                <a:solidFill>
                  <a:srgbClr val="000000"/>
                </a:solidFill>
                <a:effectLst/>
                <a:latin typeface="Consolas" panose="020B0609020204030204" pitchFamily="49" charset="0"/>
              </a:rPr>
            </a:br>
            <a:endParaRPr lang="en-US" sz="14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8966533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BA040D0-EF49-4808-C64B-EF8A7360EBF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0" dirty="0">
              <a:solidFill>
                <a:srgbClr val="000000"/>
              </a:solidFill>
              <a:effectLst/>
              <a:latin typeface="Consolas" panose="020B0609020204030204" pitchFamily="49" charset="0"/>
            </a:endParaRPr>
          </a:p>
          <a:p>
            <a:pPr marL="0" indent="0">
              <a:buNone/>
            </a:pPr>
            <a:endParaRPr lang="en-US" sz="1400" dirty="0">
              <a:solidFill>
                <a:srgbClr val="000000"/>
              </a:solidFill>
              <a:latin typeface="Consolas" panose="020B0609020204030204" pitchFamily="49" charset="0"/>
            </a:endParaRPr>
          </a:p>
          <a:p>
            <a:pPr marL="0" indent="0">
              <a:buNone/>
            </a:pPr>
            <a:endParaRPr lang="en-US" sz="1400" b="0" dirty="0">
              <a:solidFill>
                <a:srgbClr val="000000"/>
              </a:solidFill>
              <a:effectLst/>
              <a:latin typeface="Consolas" panose="020B0609020204030204" pitchFamily="49" charset="0"/>
            </a:endParaRPr>
          </a:p>
          <a:p>
            <a:pPr marL="0" indent="0">
              <a:buNone/>
            </a:pPr>
            <a:r>
              <a:rPr lang="en-US" sz="1400" b="0" dirty="0" err="1">
                <a:solidFill>
                  <a:srgbClr val="000000"/>
                </a:solidFill>
                <a:effectLst/>
                <a:latin typeface="Consolas" panose="020B0609020204030204" pitchFamily="49" charset="0"/>
              </a:rPr>
              <a:t>statsmodels.graphics.mosaicplot.mosaic</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d,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list( </a:t>
            </a:r>
            <a:r>
              <a:rPr lang="en-US" sz="1400" b="0" dirty="0" err="1">
                <a:solidFill>
                  <a:srgbClr val="000000"/>
                </a:solidFill>
                <a:effectLst/>
                <a:latin typeface="Consolas" panose="020B0609020204030204" pitchFamily="49" charset="0"/>
              </a:rPr>
              <a:t>d.columns</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a:t>
            </a:r>
            <a:br>
              <a:rPr lang="en-US" sz="1400" b="0" dirty="0">
                <a:solidFill>
                  <a:srgbClr val="000000"/>
                </a:solidFill>
                <a:effectLst/>
                <a:latin typeface="Consolas" panose="020B0609020204030204" pitchFamily="49" charset="0"/>
              </a:rPr>
            </a:br>
            <a:endParaRPr lang="en-US" sz="1400" b="0" dirty="0">
              <a:solidFill>
                <a:srgbClr val="000000"/>
              </a:solidFill>
              <a:effectLst/>
              <a:latin typeface="Consolas" panose="020B0609020204030204" pitchFamily="49" charset="0"/>
            </a:endParaRPr>
          </a:p>
        </p:txBody>
      </p:sp>
      <p:pic>
        <p:nvPicPr>
          <p:cNvPr id="6146" name="Picture 2">
            <a:extLst>
              <a:ext uri="{FF2B5EF4-FFF2-40B4-BE49-F238E27FC236}">
                <a16:creationId xmlns:a16="http://schemas.microsoft.com/office/drawing/2014/main" id="{91AD6DCE-D4C7-4D4D-5610-BDB90772F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056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CC251A21-1CDE-37B4-FE24-0229A66AB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0"/>
            <a:ext cx="8918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87244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BA040D0-EF49-4808-C64B-EF8A7360EBF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0" dirty="0">
              <a:solidFill>
                <a:srgbClr val="000000"/>
              </a:solidFill>
              <a:effectLst/>
              <a:latin typeface="Consolas" panose="020B0609020204030204" pitchFamily="49" charset="0"/>
            </a:endParaRPr>
          </a:p>
          <a:p>
            <a:pPr marL="0" indent="0">
              <a:buNone/>
            </a:pPr>
            <a:endParaRPr lang="en-US" sz="1400" dirty="0">
              <a:solidFill>
                <a:srgbClr val="000000"/>
              </a:solidFill>
              <a:latin typeface="Consolas" panose="020B0609020204030204" pitchFamily="49" charset="0"/>
            </a:endParaRPr>
          </a:p>
          <a:p>
            <a:pPr marL="0" indent="0">
              <a:buNone/>
            </a:pPr>
            <a:endParaRPr lang="en-US" sz="1400" b="0" dirty="0">
              <a:solidFill>
                <a:srgbClr val="000000"/>
              </a:solidFill>
              <a:effectLst/>
              <a:latin typeface="Consolas" panose="020B0609020204030204" pitchFamily="49" charset="0"/>
            </a:endParaRPr>
          </a:p>
          <a:p>
            <a:pPr marL="0" indent="0">
              <a:buNone/>
            </a:pPr>
            <a:r>
              <a:rPr lang="en-US" sz="1400" b="0" dirty="0" err="1">
                <a:solidFill>
                  <a:srgbClr val="000000"/>
                </a:solidFill>
                <a:effectLst/>
                <a:latin typeface="Consolas" panose="020B0609020204030204" pitchFamily="49" charset="0"/>
              </a:rPr>
              <a:t>statsmodels.graphics.mosaicplot.mosaic</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d,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list( </a:t>
            </a:r>
            <a:r>
              <a:rPr lang="en-US" sz="1400" b="0" dirty="0" err="1">
                <a:solidFill>
                  <a:srgbClr val="000000"/>
                </a:solidFill>
                <a:effectLst/>
                <a:latin typeface="Consolas" panose="020B0609020204030204" pitchFamily="49" charset="0"/>
              </a:rPr>
              <a:t>d.columns</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statistic = </a:t>
            </a:r>
            <a:r>
              <a:rPr lang="en-US" sz="1400" b="0" dirty="0">
                <a:solidFill>
                  <a:srgbClr val="0000FF"/>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a:t>
            </a:r>
            <a:br>
              <a:rPr lang="en-US" sz="1400" b="0" dirty="0">
                <a:solidFill>
                  <a:srgbClr val="000000"/>
                </a:solidFill>
                <a:effectLst/>
                <a:latin typeface="Consolas" panose="020B0609020204030204" pitchFamily="49" charset="0"/>
              </a:rPr>
            </a:br>
            <a:endParaRPr lang="en-US" sz="1400" b="0" dirty="0">
              <a:solidFill>
                <a:srgbClr val="000000"/>
              </a:solidFill>
              <a:effectLst/>
              <a:latin typeface="Consolas" panose="020B0609020204030204" pitchFamily="49" charset="0"/>
            </a:endParaRPr>
          </a:p>
        </p:txBody>
      </p:sp>
      <p:pic>
        <p:nvPicPr>
          <p:cNvPr id="5122" name="Picture 2">
            <a:extLst>
              <a:ext uri="{FF2B5EF4-FFF2-40B4-BE49-F238E27FC236}">
                <a16:creationId xmlns:a16="http://schemas.microsoft.com/office/drawing/2014/main" id="{BE2E0E03-A062-2C0A-363B-4051BCA6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0911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Panel Data</a:t>
            </a:r>
            <a:endParaRPr lang="en-AE" sz="13000"/>
          </a:p>
        </p:txBody>
      </p:sp>
    </p:spTree>
    <p:extLst>
      <p:ext uri="{BB962C8B-B14F-4D97-AF65-F5344CB8AC3E}">
        <p14:creationId xmlns:p14="http://schemas.microsoft.com/office/powerpoint/2010/main" val="16764532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Panel data</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a:t>3 variables: time, identifier (patient, stock, etc.), value</a:t>
            </a:r>
          </a:p>
          <a:p>
            <a:r>
              <a:rPr lang="en-US"/>
              <a:t>Can also be represented as a </a:t>
            </a:r>
            <a:r>
              <a:rPr lang="en-US" err="1"/>
              <a:t>a</a:t>
            </a:r>
            <a:r>
              <a:rPr lang="en-US"/>
              <a:t> 2-dimensional array of values, with one row per timestamp, one column per identifier (or the opposite)</a:t>
            </a:r>
            <a:endParaRPr lang="en-AE"/>
          </a:p>
        </p:txBody>
      </p:sp>
    </p:spTree>
    <p:extLst>
      <p:ext uri="{BB962C8B-B14F-4D97-AF65-F5344CB8AC3E}">
        <p14:creationId xmlns:p14="http://schemas.microsoft.com/office/powerpoint/2010/main" val="34923493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8BF3-9B99-B966-1D75-82D96582E8D8}"/>
              </a:ext>
            </a:extLst>
          </p:cNvPr>
          <p:cNvSpPr>
            <a:spLocks noGrp="1"/>
          </p:cNvSpPr>
          <p:nvPr>
            <p:ph type="title"/>
          </p:nvPr>
        </p:nvSpPr>
        <p:spPr/>
        <p:txBody>
          <a:bodyPr/>
          <a:lstStyle/>
          <a:p>
            <a:r>
              <a:rPr lang="en-US"/>
              <a:t>Panel Data</a:t>
            </a:r>
            <a:endParaRPr lang="en-AE"/>
          </a:p>
        </p:txBody>
      </p:sp>
      <p:pic>
        <p:nvPicPr>
          <p:cNvPr id="5" name="Picture 4">
            <a:extLst>
              <a:ext uri="{FF2B5EF4-FFF2-40B4-BE49-F238E27FC236}">
                <a16:creationId xmlns:a16="http://schemas.microsoft.com/office/drawing/2014/main" id="{89C8EC74-EC66-A87C-1BEC-7574C312A21E}"/>
              </a:ext>
            </a:extLst>
          </p:cNvPr>
          <p:cNvPicPr>
            <a:picLocks noChangeAspect="1"/>
          </p:cNvPicPr>
          <p:nvPr/>
        </p:nvPicPr>
        <p:blipFill>
          <a:blip r:embed="rId2"/>
          <a:stretch>
            <a:fillRect/>
          </a:stretch>
        </p:blipFill>
        <p:spPr>
          <a:xfrm>
            <a:off x="7104112" y="313890"/>
            <a:ext cx="3810532" cy="6230219"/>
          </a:xfrm>
          <a:prstGeom prst="rect">
            <a:avLst/>
          </a:prstGeom>
        </p:spPr>
      </p:pic>
    </p:spTree>
    <p:extLst>
      <p:ext uri="{BB962C8B-B14F-4D97-AF65-F5344CB8AC3E}">
        <p14:creationId xmlns:p14="http://schemas.microsoft.com/office/powerpoint/2010/main" val="35877953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8BF3-9B99-B966-1D75-82D96582E8D8}"/>
              </a:ext>
            </a:extLst>
          </p:cNvPr>
          <p:cNvSpPr>
            <a:spLocks noGrp="1"/>
          </p:cNvSpPr>
          <p:nvPr>
            <p:ph type="title"/>
          </p:nvPr>
        </p:nvSpPr>
        <p:spPr/>
        <p:txBody>
          <a:bodyPr/>
          <a:lstStyle/>
          <a:p>
            <a:r>
              <a:rPr lang="en-US"/>
              <a:t>Panel Data</a:t>
            </a:r>
            <a:endParaRPr lang="en-AE"/>
          </a:p>
        </p:txBody>
      </p:sp>
      <p:pic>
        <p:nvPicPr>
          <p:cNvPr id="5" name="Picture 4">
            <a:extLst>
              <a:ext uri="{FF2B5EF4-FFF2-40B4-BE49-F238E27FC236}">
                <a16:creationId xmlns:a16="http://schemas.microsoft.com/office/drawing/2014/main" id="{085837E2-C309-D72C-8B05-AF438DF33EE6}"/>
              </a:ext>
            </a:extLst>
          </p:cNvPr>
          <p:cNvPicPr>
            <a:picLocks noChangeAspect="1"/>
          </p:cNvPicPr>
          <p:nvPr/>
        </p:nvPicPr>
        <p:blipFill>
          <a:blip r:embed="rId2"/>
          <a:stretch>
            <a:fillRect/>
          </a:stretch>
        </p:blipFill>
        <p:spPr>
          <a:xfrm>
            <a:off x="0" y="1556792"/>
            <a:ext cx="12192000" cy="4764409"/>
          </a:xfrm>
          <a:prstGeom prst="rect">
            <a:avLst/>
          </a:prstGeom>
        </p:spPr>
      </p:pic>
    </p:spTree>
    <p:extLst>
      <p:ext uri="{BB962C8B-B14F-4D97-AF65-F5344CB8AC3E}">
        <p14:creationId xmlns:p14="http://schemas.microsoft.com/office/powerpoint/2010/main" val="26570992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Panel Data</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a:t>This is outside the scope of this course</a:t>
            </a:r>
            <a:endParaRPr lang="en-AE"/>
          </a:p>
        </p:txBody>
      </p:sp>
    </p:spTree>
    <p:extLst>
      <p:ext uri="{BB962C8B-B14F-4D97-AF65-F5344CB8AC3E}">
        <p14:creationId xmlns:p14="http://schemas.microsoft.com/office/powerpoint/2010/main" val="37988550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Geospatial</a:t>
            </a:r>
            <a:br>
              <a:rPr lang="en-US" sz="13000"/>
            </a:br>
            <a:r>
              <a:rPr lang="en-US" sz="13000"/>
              <a:t>Data</a:t>
            </a:r>
            <a:endParaRPr lang="en-AE" sz="13000"/>
          </a:p>
        </p:txBody>
      </p:sp>
    </p:spTree>
    <p:extLst>
      <p:ext uri="{BB962C8B-B14F-4D97-AF65-F5344CB8AC3E}">
        <p14:creationId xmlns:p14="http://schemas.microsoft.com/office/powerpoint/2010/main" val="388962162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8E74FB-174B-1B42-7331-BF5B65D769AD}"/>
              </a:ext>
            </a:extLst>
          </p:cNvPr>
          <p:cNvPicPr>
            <a:picLocks noChangeAspect="1"/>
          </p:cNvPicPr>
          <p:nvPr/>
        </p:nvPicPr>
        <p:blipFill>
          <a:blip r:embed="rId2"/>
          <a:stretch>
            <a:fillRect/>
          </a:stretch>
        </p:blipFill>
        <p:spPr>
          <a:xfrm>
            <a:off x="0" y="-24390"/>
            <a:ext cx="12192000" cy="7867068"/>
          </a:xfrm>
          <a:prstGeom prst="rect">
            <a:avLst/>
          </a:prstGeom>
        </p:spPr>
      </p:pic>
    </p:spTree>
    <p:extLst>
      <p:ext uri="{BB962C8B-B14F-4D97-AF65-F5344CB8AC3E}">
        <p14:creationId xmlns:p14="http://schemas.microsoft.com/office/powerpoint/2010/main" val="158643020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Geospatial Data</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a:t>This is outside the scope of this course</a:t>
            </a:r>
            <a:endParaRPr lang="en-AE"/>
          </a:p>
        </p:txBody>
      </p:sp>
    </p:spTree>
    <p:extLst>
      <p:ext uri="{BB962C8B-B14F-4D97-AF65-F5344CB8AC3E}">
        <p14:creationId xmlns:p14="http://schemas.microsoft.com/office/powerpoint/2010/main" val="17909886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Unstructured Data</a:t>
            </a:r>
            <a:endParaRPr lang="en-AE" sz="13000"/>
          </a:p>
        </p:txBody>
      </p:sp>
    </p:spTree>
    <p:extLst>
      <p:ext uri="{BB962C8B-B14F-4D97-AF65-F5344CB8AC3E}">
        <p14:creationId xmlns:p14="http://schemas.microsoft.com/office/powerpoint/2010/main" val="4289237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8B577733-FBB2-0624-CA61-697184BA8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0"/>
            <a:ext cx="119776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5795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CAD6-1E18-F02F-7152-8FD1E67E0243}"/>
              </a:ext>
            </a:extLst>
          </p:cNvPr>
          <p:cNvSpPr>
            <a:spLocks noGrp="1"/>
          </p:cNvSpPr>
          <p:nvPr>
            <p:ph type="title"/>
          </p:nvPr>
        </p:nvSpPr>
        <p:spPr/>
        <p:txBody>
          <a:bodyPr/>
          <a:lstStyle/>
          <a:p>
            <a:r>
              <a:rPr lang="en-US"/>
              <a:t>Unstructured Data</a:t>
            </a:r>
            <a:endParaRPr lang="en-AE"/>
          </a:p>
        </p:txBody>
      </p:sp>
      <p:sp>
        <p:nvSpPr>
          <p:cNvPr id="3" name="Content Placeholder 2">
            <a:extLst>
              <a:ext uri="{FF2B5EF4-FFF2-40B4-BE49-F238E27FC236}">
                <a16:creationId xmlns:a16="http://schemas.microsoft.com/office/drawing/2014/main" id="{5AB90389-D602-5F66-F017-E4A9402793CB}"/>
              </a:ext>
            </a:extLst>
          </p:cNvPr>
          <p:cNvSpPr>
            <a:spLocks noGrp="1"/>
          </p:cNvSpPr>
          <p:nvPr>
            <p:ph idx="1"/>
          </p:nvPr>
        </p:nvSpPr>
        <p:spPr>
          <a:xfrm>
            <a:off x="-1" y="1529542"/>
            <a:ext cx="12191999" cy="5310203"/>
          </a:xfrm>
        </p:spPr>
        <p:txBody>
          <a:bodyPr>
            <a:normAutofit/>
          </a:bodyPr>
          <a:lstStyle/>
          <a:p>
            <a:r>
              <a:rPr lang="en-US" dirty="0"/>
              <a:t>Text</a:t>
            </a:r>
          </a:p>
          <a:p>
            <a:r>
              <a:rPr lang="en-US" dirty="0"/>
              <a:t>Images</a:t>
            </a:r>
          </a:p>
          <a:p>
            <a:r>
              <a:rPr lang="en-US" dirty="0"/>
              <a:t>Audio</a:t>
            </a:r>
          </a:p>
          <a:p>
            <a:r>
              <a:rPr lang="en-US" dirty="0"/>
              <a:t>Video</a:t>
            </a:r>
          </a:p>
          <a:p>
            <a:r>
              <a:rPr lang="en-US" dirty="0"/>
              <a:t>Graphs</a:t>
            </a:r>
          </a:p>
          <a:p>
            <a:r>
              <a:rPr lang="en-US" dirty="0"/>
              <a:t>JSON, XML, etc.</a:t>
            </a:r>
          </a:p>
          <a:p>
            <a:r>
              <a:rPr lang="en-US" dirty="0"/>
              <a:t>Etc.</a:t>
            </a:r>
          </a:p>
          <a:p>
            <a:endParaRPr lang="en-AE" dirty="0"/>
          </a:p>
        </p:txBody>
      </p:sp>
    </p:spTree>
    <p:extLst>
      <p:ext uri="{BB962C8B-B14F-4D97-AF65-F5344CB8AC3E}">
        <p14:creationId xmlns:p14="http://schemas.microsoft.com/office/powerpoint/2010/main" val="5997670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Text</a:t>
            </a:r>
            <a:endParaRPr lang="en-AE" sz="13000"/>
          </a:p>
        </p:txBody>
      </p:sp>
    </p:spTree>
    <p:extLst>
      <p:ext uri="{BB962C8B-B14F-4D97-AF65-F5344CB8AC3E}">
        <p14:creationId xmlns:p14="http://schemas.microsoft.com/office/powerpoint/2010/main" val="42934817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5A9A030F-2EAE-B23D-45D1-3EF28D9476CB}"/>
              </a:ext>
            </a:extLst>
          </p:cNvPr>
          <p:cNvCxnSpPr>
            <a:cxnSpLocks/>
            <a:stCxn id="4" idx="3"/>
            <a:endCxn id="3" idx="1"/>
          </p:cNvCxnSpPr>
          <p:nvPr/>
        </p:nvCxnSpPr>
        <p:spPr>
          <a:xfrm>
            <a:off x="7348849" y="2395714"/>
            <a:ext cx="1627472"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B7136C0-FCE6-8859-53C1-CE9B924D219D}"/>
              </a:ext>
            </a:extLst>
          </p:cNvPr>
          <p:cNvSpPr txBox="1"/>
          <p:nvPr/>
        </p:nvSpPr>
        <p:spPr>
          <a:xfrm>
            <a:off x="-7467" y="2010994"/>
            <a:ext cx="1303562" cy="769441"/>
          </a:xfrm>
          <a:prstGeom prst="rect">
            <a:avLst/>
          </a:prstGeom>
          <a:noFill/>
        </p:spPr>
        <p:txBody>
          <a:bodyPr wrap="none" rtlCol="0">
            <a:spAutoFit/>
          </a:bodyPr>
          <a:lstStyle/>
          <a:p>
            <a:r>
              <a:rPr lang="en-US" sz="4400"/>
              <a:t>Text</a:t>
            </a:r>
            <a:endParaRPr lang="en-AE" sz="4400"/>
          </a:p>
        </p:txBody>
      </p:sp>
      <p:sp>
        <p:nvSpPr>
          <p:cNvPr id="3" name="TextBox 2">
            <a:extLst>
              <a:ext uri="{FF2B5EF4-FFF2-40B4-BE49-F238E27FC236}">
                <a16:creationId xmlns:a16="http://schemas.microsoft.com/office/drawing/2014/main" id="{C6BDDE72-16CB-22B9-2EC2-E882387C223E}"/>
              </a:ext>
            </a:extLst>
          </p:cNvPr>
          <p:cNvSpPr txBox="1"/>
          <p:nvPr/>
        </p:nvSpPr>
        <p:spPr>
          <a:xfrm>
            <a:off x="8976321" y="1672439"/>
            <a:ext cx="3193502" cy="1446550"/>
          </a:xfrm>
          <a:prstGeom prst="rect">
            <a:avLst/>
          </a:prstGeom>
          <a:noFill/>
        </p:spPr>
        <p:txBody>
          <a:bodyPr wrap="none" rtlCol="0">
            <a:spAutoFit/>
          </a:bodyPr>
          <a:lstStyle/>
          <a:p>
            <a:pPr algn="ctr"/>
            <a:r>
              <a:rPr lang="en-US" sz="4400"/>
              <a:t>Text</a:t>
            </a:r>
            <a:br>
              <a:rPr lang="en-US" sz="4400"/>
            </a:br>
            <a:r>
              <a:rPr lang="en-US" sz="4400"/>
              <a:t>embedding</a:t>
            </a:r>
            <a:endParaRPr lang="en-AE" sz="4400"/>
          </a:p>
        </p:txBody>
      </p:sp>
      <p:sp>
        <p:nvSpPr>
          <p:cNvPr id="4" name="TextBox 3">
            <a:extLst>
              <a:ext uri="{FF2B5EF4-FFF2-40B4-BE49-F238E27FC236}">
                <a16:creationId xmlns:a16="http://schemas.microsoft.com/office/drawing/2014/main" id="{990CB15C-115B-B995-AA94-2D8B63075A44}"/>
              </a:ext>
            </a:extLst>
          </p:cNvPr>
          <p:cNvSpPr txBox="1"/>
          <p:nvPr/>
        </p:nvSpPr>
        <p:spPr>
          <a:xfrm>
            <a:off x="3313770" y="1672439"/>
            <a:ext cx="4035079" cy="1446550"/>
          </a:xfrm>
          <a:prstGeom prst="rect">
            <a:avLst/>
          </a:prstGeom>
          <a:noFill/>
          <a:ln w="76200">
            <a:solidFill>
              <a:schemeClr val="accent1"/>
            </a:solidFill>
          </a:ln>
        </p:spPr>
        <p:txBody>
          <a:bodyPr wrap="none" rtlCol="0">
            <a:spAutoFit/>
          </a:bodyPr>
          <a:lstStyle/>
          <a:p>
            <a:pPr algn="ctr"/>
            <a:r>
              <a:rPr lang="en-US" sz="4400"/>
              <a:t>Deep Learning</a:t>
            </a:r>
          </a:p>
          <a:p>
            <a:pPr algn="ctr"/>
            <a:r>
              <a:rPr lang="en-US" sz="4400"/>
              <a:t>Model</a:t>
            </a:r>
            <a:endParaRPr lang="en-AE" sz="4400"/>
          </a:p>
        </p:txBody>
      </p:sp>
      <p:cxnSp>
        <p:nvCxnSpPr>
          <p:cNvPr id="6" name="Straight Arrow Connector 5">
            <a:extLst>
              <a:ext uri="{FF2B5EF4-FFF2-40B4-BE49-F238E27FC236}">
                <a16:creationId xmlns:a16="http://schemas.microsoft.com/office/drawing/2014/main" id="{0BD85935-D391-3707-AAAD-86D5DC5BDC7D}"/>
              </a:ext>
            </a:extLst>
          </p:cNvPr>
          <p:cNvCxnSpPr>
            <a:stCxn id="2" idx="3"/>
            <a:endCxn id="4" idx="1"/>
          </p:cNvCxnSpPr>
          <p:nvPr/>
        </p:nvCxnSpPr>
        <p:spPr>
          <a:xfrm flipV="1">
            <a:off x="1296095" y="2395714"/>
            <a:ext cx="2017675"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7097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5A9A030F-2EAE-B23D-45D1-3EF28D9476CB}"/>
              </a:ext>
            </a:extLst>
          </p:cNvPr>
          <p:cNvCxnSpPr>
            <a:cxnSpLocks/>
            <a:stCxn id="4" idx="3"/>
            <a:endCxn id="3" idx="1"/>
          </p:cNvCxnSpPr>
          <p:nvPr/>
        </p:nvCxnSpPr>
        <p:spPr>
          <a:xfrm>
            <a:off x="7348849" y="2395714"/>
            <a:ext cx="1627472"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B7136C0-FCE6-8859-53C1-CE9B924D219D}"/>
              </a:ext>
            </a:extLst>
          </p:cNvPr>
          <p:cNvSpPr txBox="1"/>
          <p:nvPr/>
        </p:nvSpPr>
        <p:spPr>
          <a:xfrm>
            <a:off x="-7467" y="2010994"/>
            <a:ext cx="1303562" cy="769441"/>
          </a:xfrm>
          <a:prstGeom prst="rect">
            <a:avLst/>
          </a:prstGeom>
          <a:noFill/>
        </p:spPr>
        <p:txBody>
          <a:bodyPr wrap="none" rtlCol="0">
            <a:spAutoFit/>
          </a:bodyPr>
          <a:lstStyle/>
          <a:p>
            <a:r>
              <a:rPr lang="en-US" sz="4400"/>
              <a:t>Text</a:t>
            </a:r>
            <a:endParaRPr lang="en-AE" sz="4400"/>
          </a:p>
        </p:txBody>
      </p:sp>
      <p:sp>
        <p:nvSpPr>
          <p:cNvPr id="3" name="TextBox 2">
            <a:extLst>
              <a:ext uri="{FF2B5EF4-FFF2-40B4-BE49-F238E27FC236}">
                <a16:creationId xmlns:a16="http://schemas.microsoft.com/office/drawing/2014/main" id="{C6BDDE72-16CB-22B9-2EC2-E882387C223E}"/>
              </a:ext>
            </a:extLst>
          </p:cNvPr>
          <p:cNvSpPr txBox="1"/>
          <p:nvPr/>
        </p:nvSpPr>
        <p:spPr>
          <a:xfrm>
            <a:off x="8976321" y="1672439"/>
            <a:ext cx="3193502" cy="1446550"/>
          </a:xfrm>
          <a:prstGeom prst="rect">
            <a:avLst/>
          </a:prstGeom>
          <a:noFill/>
        </p:spPr>
        <p:txBody>
          <a:bodyPr wrap="none" rtlCol="0">
            <a:spAutoFit/>
          </a:bodyPr>
          <a:lstStyle/>
          <a:p>
            <a:pPr algn="ctr"/>
            <a:r>
              <a:rPr lang="en-US" sz="4400"/>
              <a:t>Text</a:t>
            </a:r>
            <a:br>
              <a:rPr lang="en-US" sz="4400"/>
            </a:br>
            <a:r>
              <a:rPr lang="en-US" sz="4400"/>
              <a:t>embedding</a:t>
            </a:r>
            <a:endParaRPr lang="en-AE" sz="4400"/>
          </a:p>
        </p:txBody>
      </p:sp>
      <p:sp>
        <p:nvSpPr>
          <p:cNvPr id="4" name="TextBox 3">
            <a:extLst>
              <a:ext uri="{FF2B5EF4-FFF2-40B4-BE49-F238E27FC236}">
                <a16:creationId xmlns:a16="http://schemas.microsoft.com/office/drawing/2014/main" id="{990CB15C-115B-B995-AA94-2D8B63075A44}"/>
              </a:ext>
            </a:extLst>
          </p:cNvPr>
          <p:cNvSpPr txBox="1"/>
          <p:nvPr/>
        </p:nvSpPr>
        <p:spPr>
          <a:xfrm>
            <a:off x="3313770" y="1672439"/>
            <a:ext cx="4035079" cy="1446550"/>
          </a:xfrm>
          <a:prstGeom prst="rect">
            <a:avLst/>
          </a:prstGeom>
          <a:noFill/>
          <a:ln w="76200">
            <a:solidFill>
              <a:schemeClr val="accent1"/>
            </a:solidFill>
          </a:ln>
        </p:spPr>
        <p:txBody>
          <a:bodyPr wrap="none" rtlCol="0">
            <a:spAutoFit/>
          </a:bodyPr>
          <a:lstStyle/>
          <a:p>
            <a:pPr algn="ctr"/>
            <a:r>
              <a:rPr lang="en-US" sz="4400"/>
              <a:t>Deep Learning</a:t>
            </a:r>
          </a:p>
          <a:p>
            <a:pPr algn="ctr"/>
            <a:r>
              <a:rPr lang="en-US" sz="4400"/>
              <a:t>Model</a:t>
            </a:r>
            <a:endParaRPr lang="en-AE" sz="4400"/>
          </a:p>
        </p:txBody>
      </p:sp>
      <p:cxnSp>
        <p:nvCxnSpPr>
          <p:cNvPr id="6" name="Straight Arrow Connector 5">
            <a:extLst>
              <a:ext uri="{FF2B5EF4-FFF2-40B4-BE49-F238E27FC236}">
                <a16:creationId xmlns:a16="http://schemas.microsoft.com/office/drawing/2014/main" id="{0BD85935-D391-3707-AAAD-86D5DC5BDC7D}"/>
              </a:ext>
            </a:extLst>
          </p:cNvPr>
          <p:cNvCxnSpPr>
            <a:stCxn id="2" idx="3"/>
            <a:endCxn id="4" idx="1"/>
          </p:cNvCxnSpPr>
          <p:nvPr/>
        </p:nvCxnSpPr>
        <p:spPr>
          <a:xfrm flipV="1">
            <a:off x="1296095" y="2395714"/>
            <a:ext cx="2017675"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Content Placeholder 3">
            <a:extLst>
              <a:ext uri="{FF2B5EF4-FFF2-40B4-BE49-F238E27FC236}">
                <a16:creationId xmlns:a16="http://schemas.microsoft.com/office/drawing/2014/main" id="{682DE823-7FB6-0D00-253A-DDF61695DEE2}"/>
              </a:ext>
            </a:extLst>
          </p:cNvPr>
          <p:cNvSpPr txBox="1">
            <a:spLocks/>
          </p:cNvSpPr>
          <p:nvPr/>
        </p:nvSpPr>
        <p:spPr>
          <a:xfrm>
            <a:off x="16389" y="3581471"/>
            <a:ext cx="3297381" cy="3286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latin typeface="Alegreya" pitchFamily="2" charset="0"/>
              </a:rPr>
              <a:t>Alice was beginning to get very tired of sitting by her sister on the bank, and of having nothing to do: once or twice she had peeped into the book her sister was reading, but it had no pictures or conversations in it, “and what is the use of a book,” thought Alice “without pictures or conversations?”</a:t>
            </a:r>
          </a:p>
        </p:txBody>
      </p:sp>
      <p:pic>
        <p:nvPicPr>
          <p:cNvPr id="7" name="Picture 2">
            <a:extLst>
              <a:ext uri="{FF2B5EF4-FFF2-40B4-BE49-F238E27FC236}">
                <a16:creationId xmlns:a16="http://schemas.microsoft.com/office/drawing/2014/main" id="{AF9E8247-DC1A-7FEF-DC91-F4380CCF5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8849" y="3581471"/>
            <a:ext cx="4799856" cy="269991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11A1D91A-DAC8-D582-84B4-88CF92789D12}"/>
              </a:ext>
            </a:extLst>
          </p:cNvPr>
          <p:cNvCxnSpPr>
            <a:cxnSpLocks/>
            <a:endCxn id="7" idx="1"/>
          </p:cNvCxnSpPr>
          <p:nvPr/>
        </p:nvCxnSpPr>
        <p:spPr>
          <a:xfrm>
            <a:off x="3152775" y="4931431"/>
            <a:ext cx="4196074"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08264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dirty="0"/>
              <a:t>Text</a:t>
            </a:r>
            <a:endParaRPr lang="en-AE" dirty="0"/>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dirty="0"/>
              <a:t>This is outside the scope of this course (but we may see a few examples on Friday)</a:t>
            </a:r>
            <a:endParaRPr lang="en-AE" dirty="0"/>
          </a:p>
        </p:txBody>
      </p:sp>
    </p:spTree>
    <p:extLst>
      <p:ext uri="{BB962C8B-B14F-4D97-AF65-F5344CB8AC3E}">
        <p14:creationId xmlns:p14="http://schemas.microsoft.com/office/powerpoint/2010/main" val="331263397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Images</a:t>
            </a:r>
            <a:endParaRPr lang="en-AE" sz="13000"/>
          </a:p>
        </p:txBody>
      </p:sp>
    </p:spTree>
    <p:extLst>
      <p:ext uri="{BB962C8B-B14F-4D97-AF65-F5344CB8AC3E}">
        <p14:creationId xmlns:p14="http://schemas.microsoft.com/office/powerpoint/2010/main" val="38547446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5A9A030F-2EAE-B23D-45D1-3EF28D9476CB}"/>
              </a:ext>
            </a:extLst>
          </p:cNvPr>
          <p:cNvCxnSpPr>
            <a:cxnSpLocks/>
            <a:stCxn id="4" idx="3"/>
            <a:endCxn id="3" idx="1"/>
          </p:cNvCxnSpPr>
          <p:nvPr/>
        </p:nvCxnSpPr>
        <p:spPr>
          <a:xfrm>
            <a:off x="7348849" y="2395714"/>
            <a:ext cx="1627471"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B7136C0-FCE6-8859-53C1-CE9B924D219D}"/>
              </a:ext>
            </a:extLst>
          </p:cNvPr>
          <p:cNvSpPr txBox="1"/>
          <p:nvPr/>
        </p:nvSpPr>
        <p:spPr>
          <a:xfrm>
            <a:off x="-7467" y="2010994"/>
            <a:ext cx="1854995" cy="769441"/>
          </a:xfrm>
          <a:prstGeom prst="rect">
            <a:avLst/>
          </a:prstGeom>
          <a:noFill/>
        </p:spPr>
        <p:txBody>
          <a:bodyPr wrap="none" rtlCol="0">
            <a:spAutoFit/>
          </a:bodyPr>
          <a:lstStyle/>
          <a:p>
            <a:r>
              <a:rPr lang="en-US" sz="4400"/>
              <a:t>Image</a:t>
            </a:r>
            <a:endParaRPr lang="en-AE" sz="4400"/>
          </a:p>
        </p:txBody>
      </p:sp>
      <p:sp>
        <p:nvSpPr>
          <p:cNvPr id="3" name="TextBox 2">
            <a:extLst>
              <a:ext uri="{FF2B5EF4-FFF2-40B4-BE49-F238E27FC236}">
                <a16:creationId xmlns:a16="http://schemas.microsoft.com/office/drawing/2014/main" id="{C6BDDE72-16CB-22B9-2EC2-E882387C223E}"/>
              </a:ext>
            </a:extLst>
          </p:cNvPr>
          <p:cNvSpPr txBox="1"/>
          <p:nvPr/>
        </p:nvSpPr>
        <p:spPr>
          <a:xfrm>
            <a:off x="8976320" y="1672439"/>
            <a:ext cx="3193503" cy="1446550"/>
          </a:xfrm>
          <a:prstGeom prst="rect">
            <a:avLst/>
          </a:prstGeom>
          <a:noFill/>
        </p:spPr>
        <p:txBody>
          <a:bodyPr wrap="none" rtlCol="0">
            <a:spAutoFit/>
          </a:bodyPr>
          <a:lstStyle/>
          <a:p>
            <a:pPr algn="ctr"/>
            <a:r>
              <a:rPr lang="en-US" sz="4400"/>
              <a:t>Image</a:t>
            </a:r>
            <a:br>
              <a:rPr lang="en-US" sz="4400"/>
            </a:br>
            <a:r>
              <a:rPr lang="en-US" sz="4400"/>
              <a:t>embedding</a:t>
            </a:r>
            <a:endParaRPr lang="en-AE" sz="4400"/>
          </a:p>
        </p:txBody>
      </p:sp>
      <p:sp>
        <p:nvSpPr>
          <p:cNvPr id="4" name="TextBox 3">
            <a:extLst>
              <a:ext uri="{FF2B5EF4-FFF2-40B4-BE49-F238E27FC236}">
                <a16:creationId xmlns:a16="http://schemas.microsoft.com/office/drawing/2014/main" id="{990CB15C-115B-B995-AA94-2D8B63075A44}"/>
              </a:ext>
            </a:extLst>
          </p:cNvPr>
          <p:cNvSpPr txBox="1"/>
          <p:nvPr/>
        </p:nvSpPr>
        <p:spPr>
          <a:xfrm>
            <a:off x="3313770" y="1672439"/>
            <a:ext cx="4035079" cy="1446550"/>
          </a:xfrm>
          <a:prstGeom prst="rect">
            <a:avLst/>
          </a:prstGeom>
          <a:noFill/>
          <a:ln w="76200">
            <a:solidFill>
              <a:schemeClr val="accent1"/>
            </a:solidFill>
          </a:ln>
        </p:spPr>
        <p:txBody>
          <a:bodyPr wrap="none" rtlCol="0">
            <a:spAutoFit/>
          </a:bodyPr>
          <a:lstStyle/>
          <a:p>
            <a:pPr algn="ctr"/>
            <a:r>
              <a:rPr lang="en-US" sz="4400"/>
              <a:t>Deep Learning</a:t>
            </a:r>
          </a:p>
          <a:p>
            <a:pPr algn="ctr"/>
            <a:r>
              <a:rPr lang="en-US" sz="4400"/>
              <a:t>Model</a:t>
            </a:r>
            <a:endParaRPr lang="en-AE" sz="4400"/>
          </a:p>
        </p:txBody>
      </p:sp>
      <p:cxnSp>
        <p:nvCxnSpPr>
          <p:cNvPr id="6" name="Straight Arrow Connector 5">
            <a:extLst>
              <a:ext uri="{FF2B5EF4-FFF2-40B4-BE49-F238E27FC236}">
                <a16:creationId xmlns:a16="http://schemas.microsoft.com/office/drawing/2014/main" id="{0BD85935-D391-3707-AAAD-86D5DC5BDC7D}"/>
              </a:ext>
            </a:extLst>
          </p:cNvPr>
          <p:cNvCxnSpPr>
            <a:stCxn id="2" idx="3"/>
            <a:endCxn id="4" idx="1"/>
          </p:cNvCxnSpPr>
          <p:nvPr/>
        </p:nvCxnSpPr>
        <p:spPr>
          <a:xfrm flipV="1">
            <a:off x="1847528" y="2395714"/>
            <a:ext cx="1466242"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22288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5A9A030F-2EAE-B23D-45D1-3EF28D9476CB}"/>
              </a:ext>
            </a:extLst>
          </p:cNvPr>
          <p:cNvCxnSpPr>
            <a:cxnSpLocks/>
            <a:stCxn id="4" idx="3"/>
            <a:endCxn id="3" idx="1"/>
          </p:cNvCxnSpPr>
          <p:nvPr/>
        </p:nvCxnSpPr>
        <p:spPr>
          <a:xfrm>
            <a:off x="7348849" y="2395714"/>
            <a:ext cx="1627471" cy="0"/>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B7136C0-FCE6-8859-53C1-CE9B924D219D}"/>
              </a:ext>
            </a:extLst>
          </p:cNvPr>
          <p:cNvSpPr txBox="1"/>
          <p:nvPr/>
        </p:nvSpPr>
        <p:spPr>
          <a:xfrm>
            <a:off x="-7467" y="2010994"/>
            <a:ext cx="1854995" cy="769441"/>
          </a:xfrm>
          <a:prstGeom prst="rect">
            <a:avLst/>
          </a:prstGeom>
          <a:noFill/>
        </p:spPr>
        <p:txBody>
          <a:bodyPr wrap="none" rtlCol="0">
            <a:spAutoFit/>
          </a:bodyPr>
          <a:lstStyle/>
          <a:p>
            <a:r>
              <a:rPr lang="en-US" sz="4400"/>
              <a:t>Image</a:t>
            </a:r>
            <a:endParaRPr lang="en-AE" sz="4400"/>
          </a:p>
        </p:txBody>
      </p:sp>
      <p:sp>
        <p:nvSpPr>
          <p:cNvPr id="3" name="TextBox 2">
            <a:extLst>
              <a:ext uri="{FF2B5EF4-FFF2-40B4-BE49-F238E27FC236}">
                <a16:creationId xmlns:a16="http://schemas.microsoft.com/office/drawing/2014/main" id="{C6BDDE72-16CB-22B9-2EC2-E882387C223E}"/>
              </a:ext>
            </a:extLst>
          </p:cNvPr>
          <p:cNvSpPr txBox="1"/>
          <p:nvPr/>
        </p:nvSpPr>
        <p:spPr>
          <a:xfrm>
            <a:off x="8976320" y="1672439"/>
            <a:ext cx="3193503" cy="1446550"/>
          </a:xfrm>
          <a:prstGeom prst="rect">
            <a:avLst/>
          </a:prstGeom>
          <a:noFill/>
        </p:spPr>
        <p:txBody>
          <a:bodyPr wrap="none" rtlCol="0">
            <a:spAutoFit/>
          </a:bodyPr>
          <a:lstStyle/>
          <a:p>
            <a:pPr algn="ctr"/>
            <a:r>
              <a:rPr lang="en-US" sz="4400"/>
              <a:t>Image</a:t>
            </a:r>
            <a:br>
              <a:rPr lang="en-US" sz="4400"/>
            </a:br>
            <a:r>
              <a:rPr lang="en-US" sz="4400"/>
              <a:t>embedding</a:t>
            </a:r>
            <a:endParaRPr lang="en-AE" sz="4400"/>
          </a:p>
        </p:txBody>
      </p:sp>
      <p:sp>
        <p:nvSpPr>
          <p:cNvPr id="4" name="TextBox 3">
            <a:extLst>
              <a:ext uri="{FF2B5EF4-FFF2-40B4-BE49-F238E27FC236}">
                <a16:creationId xmlns:a16="http://schemas.microsoft.com/office/drawing/2014/main" id="{990CB15C-115B-B995-AA94-2D8B63075A44}"/>
              </a:ext>
            </a:extLst>
          </p:cNvPr>
          <p:cNvSpPr txBox="1"/>
          <p:nvPr/>
        </p:nvSpPr>
        <p:spPr>
          <a:xfrm>
            <a:off x="3313770" y="1672439"/>
            <a:ext cx="4035079" cy="1446550"/>
          </a:xfrm>
          <a:prstGeom prst="rect">
            <a:avLst/>
          </a:prstGeom>
          <a:noFill/>
          <a:ln w="76200">
            <a:solidFill>
              <a:schemeClr val="accent1"/>
            </a:solidFill>
          </a:ln>
        </p:spPr>
        <p:txBody>
          <a:bodyPr wrap="none" rtlCol="0">
            <a:spAutoFit/>
          </a:bodyPr>
          <a:lstStyle/>
          <a:p>
            <a:pPr algn="ctr"/>
            <a:r>
              <a:rPr lang="en-US" sz="4400"/>
              <a:t>Deep Learning</a:t>
            </a:r>
          </a:p>
          <a:p>
            <a:pPr algn="ctr"/>
            <a:r>
              <a:rPr lang="en-US" sz="4400"/>
              <a:t>Model</a:t>
            </a:r>
            <a:endParaRPr lang="en-AE" sz="4400"/>
          </a:p>
        </p:txBody>
      </p:sp>
      <p:cxnSp>
        <p:nvCxnSpPr>
          <p:cNvPr id="6" name="Straight Arrow Connector 5">
            <a:extLst>
              <a:ext uri="{FF2B5EF4-FFF2-40B4-BE49-F238E27FC236}">
                <a16:creationId xmlns:a16="http://schemas.microsoft.com/office/drawing/2014/main" id="{0BD85935-D391-3707-AAAD-86D5DC5BDC7D}"/>
              </a:ext>
            </a:extLst>
          </p:cNvPr>
          <p:cNvCxnSpPr>
            <a:stCxn id="2" idx="3"/>
            <a:endCxn id="4" idx="1"/>
          </p:cNvCxnSpPr>
          <p:nvPr/>
        </p:nvCxnSpPr>
        <p:spPr>
          <a:xfrm flipV="1">
            <a:off x="1847528" y="2395714"/>
            <a:ext cx="1466242"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2" name="Picture 11" descr="A cat with green eyes&#10;&#10;Description automatically generated">
            <a:extLst>
              <a:ext uri="{FF2B5EF4-FFF2-40B4-BE49-F238E27FC236}">
                <a16:creationId xmlns:a16="http://schemas.microsoft.com/office/drawing/2014/main" id="{A3ECD61F-1B6A-EFC3-53FE-01C583473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1049"/>
            <a:ext cx="2038375" cy="2038375"/>
          </a:xfrm>
          <a:prstGeom prst="rect">
            <a:avLst/>
          </a:prstGeom>
        </p:spPr>
      </p:pic>
      <p:pic>
        <p:nvPicPr>
          <p:cNvPr id="13" name="Picture 2">
            <a:extLst>
              <a:ext uri="{FF2B5EF4-FFF2-40B4-BE49-F238E27FC236}">
                <a16:creationId xmlns:a16="http://schemas.microsoft.com/office/drawing/2014/main" id="{AF6392DD-B3CE-420B-3EA5-DE9094B04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4" y="3530276"/>
            <a:ext cx="4799856" cy="26999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28DF0B7-49CF-FDA5-0BFA-D9FC8FDFE3E9}"/>
              </a:ext>
            </a:extLst>
          </p:cNvPr>
          <p:cNvCxnSpPr>
            <a:cxnSpLocks/>
            <a:endCxn id="13" idx="1"/>
          </p:cNvCxnSpPr>
          <p:nvPr/>
        </p:nvCxnSpPr>
        <p:spPr>
          <a:xfrm>
            <a:off x="2207568" y="4880235"/>
            <a:ext cx="5184576" cy="1"/>
          </a:xfrm>
          <a:prstGeom prst="straightConnector1">
            <a:avLst/>
          </a:prstGeom>
          <a:ln w="1270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0813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dirty="0"/>
              <a:t>Images</a:t>
            </a:r>
            <a:endParaRPr lang="en-AE" dirty="0"/>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dirty="0"/>
              <a:t>This is outside the scope of this course (but we may see a few examples on Friday)</a:t>
            </a:r>
            <a:endParaRPr lang="en-AE" dirty="0"/>
          </a:p>
        </p:txBody>
      </p:sp>
    </p:spTree>
    <p:extLst>
      <p:ext uri="{BB962C8B-B14F-4D97-AF65-F5344CB8AC3E}">
        <p14:creationId xmlns:p14="http://schemas.microsoft.com/office/powerpoint/2010/main" val="217548611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Graphs</a:t>
            </a:r>
            <a:endParaRPr lang="en-AE" sz="13000"/>
          </a:p>
        </p:txBody>
      </p:sp>
    </p:spTree>
    <p:extLst>
      <p:ext uri="{BB962C8B-B14F-4D97-AF65-F5344CB8AC3E}">
        <p14:creationId xmlns:p14="http://schemas.microsoft.com/office/powerpoint/2010/main" val="167510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Univariate Data</a:t>
            </a:r>
            <a:endParaRPr lang="en-AE" sz="13000"/>
          </a:p>
        </p:txBody>
      </p:sp>
    </p:spTree>
    <p:extLst>
      <p:ext uri="{BB962C8B-B14F-4D97-AF65-F5344CB8AC3E}">
        <p14:creationId xmlns:p14="http://schemas.microsoft.com/office/powerpoint/2010/main" val="5972760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5E33808-E873-E914-B041-D4FAC15BD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7663"/>
            <a:ext cx="11430000" cy="616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582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blot of text&#10;&#10;Description automatically generated">
            <a:extLst>
              <a:ext uri="{FF2B5EF4-FFF2-40B4-BE49-F238E27FC236}">
                <a16:creationId xmlns:a16="http://schemas.microsoft.com/office/drawing/2014/main" id="{2F7DF147-DE20-B3D9-42DD-21FF49F3B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0500699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Graphs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a:t>This is outside of the scope of this course</a:t>
            </a:r>
            <a:br>
              <a:rPr lang="en-US"/>
            </a:br>
            <a:endParaRPr lang="en-US"/>
          </a:p>
          <a:p>
            <a:r>
              <a:rPr lang="en-US"/>
              <a:t>Check:</a:t>
            </a:r>
          </a:p>
          <a:p>
            <a:pPr lvl="1"/>
            <a:r>
              <a:rPr lang="en-US" sz="4400" err="1">
                <a:latin typeface="Bitter SemiBold" pitchFamily="2" charset="0"/>
              </a:rPr>
              <a:t>Networkx</a:t>
            </a:r>
            <a:r>
              <a:rPr lang="en-US" sz="4400">
                <a:latin typeface="Bitter SemiBold" pitchFamily="2" charset="0"/>
              </a:rPr>
              <a:t>: computations</a:t>
            </a:r>
          </a:p>
          <a:p>
            <a:pPr lvl="1"/>
            <a:r>
              <a:rPr lang="en-US" sz="4400">
                <a:latin typeface="Bitter SemiBold" pitchFamily="2" charset="0"/>
              </a:rPr>
              <a:t>Gephi: plots (for large graphs)</a:t>
            </a:r>
          </a:p>
          <a:p>
            <a:pPr lvl="1"/>
            <a:r>
              <a:rPr lang="en-GB" sz="4400">
                <a:latin typeface="Bitter SemiBold" pitchFamily="2" charset="0"/>
                <a:hlinkClick r:id="rId2"/>
              </a:rPr>
              <a:t>https://networks.skewed.de/</a:t>
            </a:r>
            <a:r>
              <a:rPr lang="en-GB" sz="4400">
                <a:latin typeface="Bitter SemiBold" pitchFamily="2" charset="0"/>
              </a:rPr>
              <a:t>: graph data</a:t>
            </a:r>
            <a:endParaRPr lang="en-AE" sz="4400">
              <a:latin typeface="Bitter SemiBold" pitchFamily="2" charset="0"/>
            </a:endParaRPr>
          </a:p>
        </p:txBody>
      </p:sp>
    </p:spTree>
    <p:extLst>
      <p:ext uri="{BB962C8B-B14F-4D97-AF65-F5344CB8AC3E}">
        <p14:creationId xmlns:p14="http://schemas.microsoft.com/office/powerpoint/2010/main" val="42028968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Prerequisites</a:t>
            </a:r>
            <a:endParaRPr lang="en-AE" sz="13000"/>
          </a:p>
        </p:txBody>
      </p:sp>
    </p:spTree>
    <p:extLst>
      <p:ext uri="{BB962C8B-B14F-4D97-AF65-F5344CB8AC3E}">
        <p14:creationId xmlns:p14="http://schemas.microsoft.com/office/powerpoint/2010/main" val="22161129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29DE-4A5F-C611-67DC-19107B692759}"/>
              </a:ext>
            </a:extLst>
          </p:cNvPr>
          <p:cNvSpPr>
            <a:spLocks noGrp="1"/>
          </p:cNvSpPr>
          <p:nvPr>
            <p:ph type="title"/>
          </p:nvPr>
        </p:nvSpPr>
        <p:spPr/>
        <p:txBody>
          <a:bodyPr/>
          <a:lstStyle/>
          <a:p>
            <a:r>
              <a:rPr lang="en-US"/>
              <a:t>Function</a:t>
            </a:r>
            <a:endParaRPr lang="en-AE"/>
          </a:p>
        </p:txBody>
      </p:sp>
      <p:pic>
        <p:nvPicPr>
          <p:cNvPr id="58376" name="Picture 8">
            <a:extLst>
              <a:ext uri="{FF2B5EF4-FFF2-40B4-BE49-F238E27FC236}">
                <a16:creationId xmlns:a16="http://schemas.microsoft.com/office/drawing/2014/main" id="{7359C6DA-B096-4A06-8C54-3F337F6BC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436" y="1863292"/>
            <a:ext cx="7490691" cy="421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948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B496-4854-DA16-33F5-72D9C17DBBCA}"/>
              </a:ext>
            </a:extLst>
          </p:cNvPr>
          <p:cNvSpPr>
            <a:spLocks noGrp="1"/>
          </p:cNvSpPr>
          <p:nvPr>
            <p:ph type="title"/>
          </p:nvPr>
        </p:nvSpPr>
        <p:spPr/>
        <p:txBody>
          <a:bodyPr/>
          <a:lstStyle/>
          <a:p>
            <a:r>
              <a:rPr lang="en-US"/>
              <a:t>Coordinates</a:t>
            </a:r>
            <a:endParaRPr lang="en-AE"/>
          </a:p>
        </p:txBody>
      </p:sp>
      <p:cxnSp>
        <p:nvCxnSpPr>
          <p:cNvPr id="5" name="Straight Connector 4">
            <a:extLst>
              <a:ext uri="{FF2B5EF4-FFF2-40B4-BE49-F238E27FC236}">
                <a16:creationId xmlns:a16="http://schemas.microsoft.com/office/drawing/2014/main" id="{6BC3C339-6E8B-F22A-514E-7005C0E24153}"/>
              </a:ext>
            </a:extLst>
          </p:cNvPr>
          <p:cNvCxnSpPr>
            <a:cxnSpLocks/>
          </p:cNvCxnSpPr>
          <p:nvPr/>
        </p:nvCxnSpPr>
        <p:spPr>
          <a:xfrm>
            <a:off x="350982" y="4147128"/>
            <a:ext cx="1143461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AC9124A-2C62-E9C9-9CB7-4FD10D742A33}"/>
              </a:ext>
            </a:extLst>
          </p:cNvPr>
          <p:cNvCxnSpPr>
            <a:stCxn id="2" idx="2"/>
          </p:cNvCxnSpPr>
          <p:nvPr/>
        </p:nvCxnSpPr>
        <p:spPr>
          <a:xfrm>
            <a:off x="6096000" y="1343818"/>
            <a:ext cx="0" cy="5306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CE9777-F0BD-A4D5-723F-F04420BCE9B5}"/>
              </a:ext>
            </a:extLst>
          </p:cNvPr>
          <p:cNvCxnSpPr/>
          <p:nvPr/>
        </p:nvCxnSpPr>
        <p:spPr>
          <a:xfrm>
            <a:off x="6096000" y="2336800"/>
            <a:ext cx="3611418"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03F0C6-8BB3-D44B-E263-F9E483A4E59F}"/>
              </a:ext>
            </a:extLst>
          </p:cNvPr>
          <p:cNvCxnSpPr/>
          <p:nvPr/>
        </p:nvCxnSpPr>
        <p:spPr>
          <a:xfrm>
            <a:off x="9707418" y="2327564"/>
            <a:ext cx="0" cy="181956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15" name="Graphic 14" descr="Close with solid fill">
            <a:extLst>
              <a:ext uri="{FF2B5EF4-FFF2-40B4-BE49-F238E27FC236}">
                <a16:creationId xmlns:a16="http://schemas.microsoft.com/office/drawing/2014/main" id="{C83B4D71-6A87-CEAE-DFED-6AF4829BD8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0983" y="1879600"/>
            <a:ext cx="914400" cy="914400"/>
          </a:xfrm>
          <a:prstGeom prst="rect">
            <a:avLst/>
          </a:prstGeom>
        </p:spPr>
      </p:pic>
      <p:sp>
        <p:nvSpPr>
          <p:cNvPr id="16" name="TextBox 15">
            <a:extLst>
              <a:ext uri="{FF2B5EF4-FFF2-40B4-BE49-F238E27FC236}">
                <a16:creationId xmlns:a16="http://schemas.microsoft.com/office/drawing/2014/main" id="{2099ECC4-4554-6934-FCB1-0E4F03D091A1}"/>
              </a:ext>
            </a:extLst>
          </p:cNvPr>
          <p:cNvSpPr txBox="1"/>
          <p:nvPr/>
        </p:nvSpPr>
        <p:spPr>
          <a:xfrm>
            <a:off x="9894744" y="1343818"/>
            <a:ext cx="1271502" cy="769441"/>
          </a:xfrm>
          <a:prstGeom prst="rect">
            <a:avLst/>
          </a:prstGeom>
          <a:noFill/>
        </p:spPr>
        <p:txBody>
          <a:bodyPr wrap="none" rtlCol="0">
            <a:spAutoFit/>
          </a:bodyPr>
          <a:lstStyle/>
          <a:p>
            <a:r>
              <a:rPr lang="en-US" sz="4400"/>
              <a:t>(</a:t>
            </a:r>
            <a:r>
              <a:rPr lang="en-US" sz="4400" i="1" err="1"/>
              <a:t>x</a:t>
            </a:r>
            <a:r>
              <a:rPr lang="en-US" sz="4400" err="1"/>
              <a:t>,</a:t>
            </a:r>
            <a:r>
              <a:rPr lang="en-US" sz="4400" i="1" err="1"/>
              <a:t>y</a:t>
            </a:r>
            <a:r>
              <a:rPr lang="en-US" sz="4400"/>
              <a:t>)</a:t>
            </a:r>
            <a:endParaRPr lang="en-AE" sz="4400"/>
          </a:p>
        </p:txBody>
      </p:sp>
      <p:sp>
        <p:nvSpPr>
          <p:cNvPr id="17" name="TextBox 16">
            <a:extLst>
              <a:ext uri="{FF2B5EF4-FFF2-40B4-BE49-F238E27FC236}">
                <a16:creationId xmlns:a16="http://schemas.microsoft.com/office/drawing/2014/main" id="{84463E09-D5F6-1772-3910-738F76FDCE53}"/>
              </a:ext>
            </a:extLst>
          </p:cNvPr>
          <p:cNvSpPr txBox="1"/>
          <p:nvPr/>
        </p:nvSpPr>
        <p:spPr>
          <a:xfrm>
            <a:off x="9489902" y="3979467"/>
            <a:ext cx="489236" cy="769441"/>
          </a:xfrm>
          <a:prstGeom prst="rect">
            <a:avLst/>
          </a:prstGeom>
          <a:noFill/>
        </p:spPr>
        <p:txBody>
          <a:bodyPr wrap="none" rtlCol="0">
            <a:spAutoFit/>
          </a:bodyPr>
          <a:lstStyle/>
          <a:p>
            <a:r>
              <a:rPr lang="en-US" sz="4400" i="1"/>
              <a:t>x</a:t>
            </a:r>
            <a:endParaRPr lang="en-AE" sz="4400"/>
          </a:p>
        </p:txBody>
      </p:sp>
      <p:sp>
        <p:nvSpPr>
          <p:cNvPr id="18" name="TextBox 17">
            <a:extLst>
              <a:ext uri="{FF2B5EF4-FFF2-40B4-BE49-F238E27FC236}">
                <a16:creationId xmlns:a16="http://schemas.microsoft.com/office/drawing/2014/main" id="{485C6BCA-F849-FD9A-B663-AE6CA53DE052}"/>
              </a:ext>
            </a:extLst>
          </p:cNvPr>
          <p:cNvSpPr txBox="1"/>
          <p:nvPr/>
        </p:nvSpPr>
        <p:spPr>
          <a:xfrm>
            <a:off x="5606763" y="1899940"/>
            <a:ext cx="478016" cy="769441"/>
          </a:xfrm>
          <a:prstGeom prst="rect">
            <a:avLst/>
          </a:prstGeom>
          <a:noFill/>
        </p:spPr>
        <p:txBody>
          <a:bodyPr wrap="none" rtlCol="0">
            <a:spAutoFit/>
          </a:bodyPr>
          <a:lstStyle/>
          <a:p>
            <a:r>
              <a:rPr lang="en-US" sz="4400" i="1"/>
              <a:t>y</a:t>
            </a:r>
            <a:endParaRPr lang="en-AE" sz="4400"/>
          </a:p>
        </p:txBody>
      </p:sp>
    </p:spTree>
    <p:extLst>
      <p:ext uri="{BB962C8B-B14F-4D97-AF65-F5344CB8AC3E}">
        <p14:creationId xmlns:p14="http://schemas.microsoft.com/office/powerpoint/2010/main" val="22392163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B496-4854-DA16-33F5-72D9C17DBBCA}"/>
              </a:ext>
            </a:extLst>
          </p:cNvPr>
          <p:cNvSpPr>
            <a:spLocks noGrp="1"/>
          </p:cNvSpPr>
          <p:nvPr>
            <p:ph type="title"/>
          </p:nvPr>
        </p:nvSpPr>
        <p:spPr/>
        <p:txBody>
          <a:bodyPr/>
          <a:lstStyle/>
          <a:p>
            <a:r>
              <a:rPr lang="en-US" dirty="0"/>
              <a:t>Graph of a function</a:t>
            </a:r>
            <a:endParaRPr lang="en-AE" dirty="0"/>
          </a:p>
        </p:txBody>
      </p:sp>
      <p:pic>
        <p:nvPicPr>
          <p:cNvPr id="60418" name="Picture 2">
            <a:extLst>
              <a:ext uri="{FF2B5EF4-FFF2-40B4-BE49-F238E27FC236}">
                <a16:creationId xmlns:a16="http://schemas.microsoft.com/office/drawing/2014/main" id="{7C141DA1-0661-93B3-F4D3-A9645D212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418" y="1323109"/>
            <a:ext cx="5534891" cy="5534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AE9B5A-50E1-7978-B264-FEF0C6316707}"/>
              </a:ext>
            </a:extLst>
          </p:cNvPr>
          <p:cNvSpPr txBox="1"/>
          <p:nvPr/>
        </p:nvSpPr>
        <p:spPr>
          <a:xfrm>
            <a:off x="5412799" y="1343818"/>
            <a:ext cx="478016" cy="769441"/>
          </a:xfrm>
          <a:prstGeom prst="rect">
            <a:avLst/>
          </a:prstGeom>
          <a:noFill/>
        </p:spPr>
        <p:txBody>
          <a:bodyPr wrap="none" rtlCol="0">
            <a:spAutoFit/>
          </a:bodyPr>
          <a:lstStyle/>
          <a:p>
            <a:r>
              <a:rPr lang="en-US" sz="4400" i="1"/>
              <a:t>y</a:t>
            </a:r>
            <a:endParaRPr lang="en-AE" sz="4400"/>
          </a:p>
        </p:txBody>
      </p:sp>
      <p:sp>
        <p:nvSpPr>
          <p:cNvPr id="5" name="TextBox 4">
            <a:extLst>
              <a:ext uri="{FF2B5EF4-FFF2-40B4-BE49-F238E27FC236}">
                <a16:creationId xmlns:a16="http://schemas.microsoft.com/office/drawing/2014/main" id="{8E57911F-38D3-D438-A187-FBD7ABE87098}"/>
              </a:ext>
            </a:extLst>
          </p:cNvPr>
          <p:cNvSpPr txBox="1"/>
          <p:nvPr/>
        </p:nvSpPr>
        <p:spPr>
          <a:xfrm>
            <a:off x="8520691" y="5845213"/>
            <a:ext cx="489236" cy="769441"/>
          </a:xfrm>
          <a:prstGeom prst="rect">
            <a:avLst/>
          </a:prstGeom>
          <a:noFill/>
        </p:spPr>
        <p:txBody>
          <a:bodyPr wrap="none" rtlCol="0">
            <a:spAutoFit/>
          </a:bodyPr>
          <a:lstStyle/>
          <a:p>
            <a:r>
              <a:rPr lang="en-US" sz="4400" i="1"/>
              <a:t>x</a:t>
            </a:r>
            <a:endParaRPr lang="en-AE" sz="4400"/>
          </a:p>
        </p:txBody>
      </p:sp>
      <p:sp>
        <p:nvSpPr>
          <p:cNvPr id="6" name="TextBox 5">
            <a:extLst>
              <a:ext uri="{FF2B5EF4-FFF2-40B4-BE49-F238E27FC236}">
                <a16:creationId xmlns:a16="http://schemas.microsoft.com/office/drawing/2014/main" id="{90249CDD-1E14-47B8-981C-5672976EE1E5}"/>
              </a:ext>
            </a:extLst>
          </p:cNvPr>
          <p:cNvSpPr txBox="1"/>
          <p:nvPr/>
        </p:nvSpPr>
        <p:spPr>
          <a:xfrm>
            <a:off x="8520691" y="1208558"/>
            <a:ext cx="1361270" cy="769441"/>
          </a:xfrm>
          <a:prstGeom prst="rect">
            <a:avLst/>
          </a:prstGeom>
          <a:noFill/>
        </p:spPr>
        <p:txBody>
          <a:bodyPr wrap="none" rtlCol="0">
            <a:spAutoFit/>
          </a:bodyPr>
          <a:lstStyle/>
          <a:p>
            <a:r>
              <a:rPr lang="en-US" sz="4400" i="1" dirty="0"/>
              <a:t>y=x²</a:t>
            </a:r>
            <a:endParaRPr lang="en-AE" sz="4400" dirty="0"/>
          </a:p>
        </p:txBody>
      </p:sp>
    </p:spTree>
    <p:extLst>
      <p:ext uri="{BB962C8B-B14F-4D97-AF65-F5344CB8AC3E}">
        <p14:creationId xmlns:p14="http://schemas.microsoft.com/office/powerpoint/2010/main" val="2299993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a:extLst>
              <a:ext uri="{FF2B5EF4-FFF2-40B4-BE49-F238E27FC236}">
                <a16:creationId xmlns:a16="http://schemas.microsoft.com/office/drawing/2014/main" id="{A3B94B58-0066-A948-0CB4-92C516E5B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368" y="1052736"/>
            <a:ext cx="5805264" cy="58052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AFB496-4854-DA16-33F5-72D9C17DBBCA}"/>
              </a:ext>
            </a:extLst>
          </p:cNvPr>
          <p:cNvSpPr>
            <a:spLocks noGrp="1"/>
          </p:cNvSpPr>
          <p:nvPr>
            <p:ph type="title"/>
          </p:nvPr>
        </p:nvSpPr>
        <p:spPr/>
        <p:txBody>
          <a:bodyPr/>
          <a:lstStyle/>
          <a:p>
            <a:r>
              <a:rPr lang="en-US"/>
              <a:t>Graph of a function</a:t>
            </a:r>
            <a:endParaRPr lang="en-AE"/>
          </a:p>
        </p:txBody>
      </p:sp>
      <p:sp>
        <p:nvSpPr>
          <p:cNvPr id="4" name="TextBox 3">
            <a:extLst>
              <a:ext uri="{FF2B5EF4-FFF2-40B4-BE49-F238E27FC236}">
                <a16:creationId xmlns:a16="http://schemas.microsoft.com/office/drawing/2014/main" id="{62AE9B5A-50E1-7978-B264-FEF0C6316707}"/>
              </a:ext>
            </a:extLst>
          </p:cNvPr>
          <p:cNvSpPr txBox="1"/>
          <p:nvPr/>
        </p:nvSpPr>
        <p:spPr>
          <a:xfrm>
            <a:off x="5617984" y="1208558"/>
            <a:ext cx="478016" cy="769441"/>
          </a:xfrm>
          <a:prstGeom prst="rect">
            <a:avLst/>
          </a:prstGeom>
          <a:noFill/>
        </p:spPr>
        <p:txBody>
          <a:bodyPr wrap="none" rtlCol="0">
            <a:spAutoFit/>
          </a:bodyPr>
          <a:lstStyle/>
          <a:p>
            <a:r>
              <a:rPr lang="en-US" sz="4400" i="1"/>
              <a:t>y</a:t>
            </a:r>
            <a:endParaRPr lang="en-AE" sz="4400"/>
          </a:p>
        </p:txBody>
      </p:sp>
      <p:sp>
        <p:nvSpPr>
          <p:cNvPr id="5" name="TextBox 4">
            <a:extLst>
              <a:ext uri="{FF2B5EF4-FFF2-40B4-BE49-F238E27FC236}">
                <a16:creationId xmlns:a16="http://schemas.microsoft.com/office/drawing/2014/main" id="{8E57911F-38D3-D438-A187-FBD7ABE87098}"/>
              </a:ext>
            </a:extLst>
          </p:cNvPr>
          <p:cNvSpPr txBox="1"/>
          <p:nvPr/>
        </p:nvSpPr>
        <p:spPr>
          <a:xfrm>
            <a:off x="8915802" y="3789040"/>
            <a:ext cx="489236" cy="769441"/>
          </a:xfrm>
          <a:prstGeom prst="rect">
            <a:avLst/>
          </a:prstGeom>
          <a:noFill/>
        </p:spPr>
        <p:txBody>
          <a:bodyPr wrap="none" rtlCol="0">
            <a:spAutoFit/>
          </a:bodyPr>
          <a:lstStyle/>
          <a:p>
            <a:r>
              <a:rPr lang="en-US" sz="4400" i="1"/>
              <a:t>x</a:t>
            </a:r>
            <a:endParaRPr lang="en-AE" sz="4400"/>
          </a:p>
        </p:txBody>
      </p:sp>
      <p:sp>
        <p:nvSpPr>
          <p:cNvPr id="6" name="TextBox 5">
            <a:extLst>
              <a:ext uri="{FF2B5EF4-FFF2-40B4-BE49-F238E27FC236}">
                <a16:creationId xmlns:a16="http://schemas.microsoft.com/office/drawing/2014/main" id="{90249CDD-1E14-47B8-981C-5672976EE1E5}"/>
              </a:ext>
            </a:extLst>
          </p:cNvPr>
          <p:cNvSpPr txBox="1"/>
          <p:nvPr/>
        </p:nvSpPr>
        <p:spPr>
          <a:xfrm>
            <a:off x="6816168" y="2492896"/>
            <a:ext cx="1584088" cy="769441"/>
          </a:xfrm>
          <a:prstGeom prst="rect">
            <a:avLst/>
          </a:prstGeom>
          <a:noFill/>
        </p:spPr>
        <p:txBody>
          <a:bodyPr wrap="none" rtlCol="0">
            <a:spAutoFit/>
          </a:bodyPr>
          <a:lstStyle/>
          <a:p>
            <a:r>
              <a:rPr lang="en-US" sz="4400" i="1"/>
              <a:t>y=</a:t>
            </a:r>
            <a:r>
              <a:rPr lang="en-US" sz="4400"/>
              <a:t>1/</a:t>
            </a:r>
            <a:r>
              <a:rPr lang="en-US" sz="4400" i="1"/>
              <a:t>x</a:t>
            </a:r>
            <a:endParaRPr lang="en-AE" sz="4400"/>
          </a:p>
        </p:txBody>
      </p:sp>
    </p:spTree>
    <p:extLst>
      <p:ext uri="{BB962C8B-B14F-4D97-AF65-F5344CB8AC3E}">
        <p14:creationId xmlns:p14="http://schemas.microsoft.com/office/powerpoint/2010/main" val="20041907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a:extLst>
              <a:ext uri="{FF2B5EF4-FFF2-40B4-BE49-F238E27FC236}">
                <a16:creationId xmlns:a16="http://schemas.microsoft.com/office/drawing/2014/main" id="{BE20EFF9-7200-1B8B-FD80-063A96705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540" y="1029080"/>
            <a:ext cx="5828920" cy="5828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AFB496-4854-DA16-33F5-72D9C17DBBCA}"/>
              </a:ext>
            </a:extLst>
          </p:cNvPr>
          <p:cNvSpPr>
            <a:spLocks noGrp="1"/>
          </p:cNvSpPr>
          <p:nvPr>
            <p:ph type="title"/>
          </p:nvPr>
        </p:nvSpPr>
        <p:spPr/>
        <p:txBody>
          <a:bodyPr/>
          <a:lstStyle/>
          <a:p>
            <a:r>
              <a:rPr lang="en-US"/>
              <a:t>Graph of a function</a:t>
            </a:r>
            <a:endParaRPr lang="en-AE"/>
          </a:p>
        </p:txBody>
      </p:sp>
      <p:sp>
        <p:nvSpPr>
          <p:cNvPr id="4" name="TextBox 3">
            <a:extLst>
              <a:ext uri="{FF2B5EF4-FFF2-40B4-BE49-F238E27FC236}">
                <a16:creationId xmlns:a16="http://schemas.microsoft.com/office/drawing/2014/main" id="{62AE9B5A-50E1-7978-B264-FEF0C6316707}"/>
              </a:ext>
            </a:extLst>
          </p:cNvPr>
          <p:cNvSpPr txBox="1"/>
          <p:nvPr/>
        </p:nvSpPr>
        <p:spPr>
          <a:xfrm>
            <a:off x="5591944" y="1208558"/>
            <a:ext cx="478016" cy="769441"/>
          </a:xfrm>
          <a:prstGeom prst="rect">
            <a:avLst/>
          </a:prstGeom>
          <a:noFill/>
        </p:spPr>
        <p:txBody>
          <a:bodyPr wrap="none" rtlCol="0">
            <a:spAutoFit/>
          </a:bodyPr>
          <a:lstStyle/>
          <a:p>
            <a:r>
              <a:rPr lang="en-US" sz="4400" i="1"/>
              <a:t>y</a:t>
            </a:r>
            <a:endParaRPr lang="en-AE" sz="4400"/>
          </a:p>
        </p:txBody>
      </p:sp>
      <p:sp>
        <p:nvSpPr>
          <p:cNvPr id="5" name="TextBox 4">
            <a:extLst>
              <a:ext uri="{FF2B5EF4-FFF2-40B4-BE49-F238E27FC236}">
                <a16:creationId xmlns:a16="http://schemas.microsoft.com/office/drawing/2014/main" id="{8E57911F-38D3-D438-A187-FBD7ABE87098}"/>
              </a:ext>
            </a:extLst>
          </p:cNvPr>
          <p:cNvSpPr txBox="1"/>
          <p:nvPr/>
        </p:nvSpPr>
        <p:spPr>
          <a:xfrm>
            <a:off x="8915802" y="3501008"/>
            <a:ext cx="489236" cy="769441"/>
          </a:xfrm>
          <a:prstGeom prst="rect">
            <a:avLst/>
          </a:prstGeom>
          <a:noFill/>
        </p:spPr>
        <p:txBody>
          <a:bodyPr wrap="none" rtlCol="0">
            <a:spAutoFit/>
          </a:bodyPr>
          <a:lstStyle/>
          <a:p>
            <a:r>
              <a:rPr lang="en-US" sz="4400" i="1"/>
              <a:t>x</a:t>
            </a:r>
            <a:endParaRPr lang="en-AE" sz="4400"/>
          </a:p>
        </p:txBody>
      </p:sp>
      <p:sp>
        <p:nvSpPr>
          <p:cNvPr id="6" name="TextBox 5">
            <a:extLst>
              <a:ext uri="{FF2B5EF4-FFF2-40B4-BE49-F238E27FC236}">
                <a16:creationId xmlns:a16="http://schemas.microsoft.com/office/drawing/2014/main" id="{90249CDD-1E14-47B8-981C-5672976EE1E5}"/>
              </a:ext>
            </a:extLst>
          </p:cNvPr>
          <p:cNvSpPr txBox="1"/>
          <p:nvPr/>
        </p:nvSpPr>
        <p:spPr>
          <a:xfrm>
            <a:off x="7464152" y="1700808"/>
            <a:ext cx="1931939" cy="769441"/>
          </a:xfrm>
          <a:prstGeom prst="rect">
            <a:avLst/>
          </a:prstGeom>
          <a:noFill/>
        </p:spPr>
        <p:txBody>
          <a:bodyPr wrap="none" rtlCol="0">
            <a:spAutoFit/>
          </a:bodyPr>
          <a:lstStyle/>
          <a:p>
            <a:r>
              <a:rPr lang="en-US" sz="4400" i="1"/>
              <a:t>y=</a:t>
            </a:r>
            <a:r>
              <a:rPr lang="en-US" sz="4400"/>
              <a:t>2</a:t>
            </a:r>
            <a:r>
              <a:rPr lang="en-US" sz="4400" i="1"/>
              <a:t>x</a:t>
            </a:r>
            <a:r>
              <a:rPr lang="en-US" sz="4400"/>
              <a:t>-1</a:t>
            </a:r>
            <a:endParaRPr lang="en-AE" sz="4400"/>
          </a:p>
        </p:txBody>
      </p:sp>
    </p:spTree>
    <p:extLst>
      <p:ext uri="{BB962C8B-B14F-4D97-AF65-F5344CB8AC3E}">
        <p14:creationId xmlns:p14="http://schemas.microsoft.com/office/powerpoint/2010/main" val="22694702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a:extLst>
              <a:ext uri="{FF2B5EF4-FFF2-40B4-BE49-F238E27FC236}">
                <a16:creationId xmlns:a16="http://schemas.microsoft.com/office/drawing/2014/main" id="{6A1EDD65-FB4A-BC5F-B454-BAC5EFD36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368" y="1052736"/>
            <a:ext cx="5805264" cy="58052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AFB496-4854-DA16-33F5-72D9C17DBBCA}"/>
              </a:ext>
            </a:extLst>
          </p:cNvPr>
          <p:cNvSpPr>
            <a:spLocks noGrp="1"/>
          </p:cNvSpPr>
          <p:nvPr>
            <p:ph type="title"/>
          </p:nvPr>
        </p:nvSpPr>
        <p:spPr/>
        <p:txBody>
          <a:bodyPr/>
          <a:lstStyle/>
          <a:p>
            <a:r>
              <a:rPr lang="en-US"/>
              <a:t>Graph of a function</a:t>
            </a:r>
            <a:endParaRPr lang="en-AE"/>
          </a:p>
        </p:txBody>
      </p:sp>
      <p:sp>
        <p:nvSpPr>
          <p:cNvPr id="4" name="TextBox 3">
            <a:extLst>
              <a:ext uri="{FF2B5EF4-FFF2-40B4-BE49-F238E27FC236}">
                <a16:creationId xmlns:a16="http://schemas.microsoft.com/office/drawing/2014/main" id="{62AE9B5A-50E1-7978-B264-FEF0C6316707}"/>
              </a:ext>
            </a:extLst>
          </p:cNvPr>
          <p:cNvSpPr txBox="1"/>
          <p:nvPr/>
        </p:nvSpPr>
        <p:spPr>
          <a:xfrm>
            <a:off x="5591944" y="1208558"/>
            <a:ext cx="478016" cy="769441"/>
          </a:xfrm>
          <a:prstGeom prst="rect">
            <a:avLst/>
          </a:prstGeom>
          <a:noFill/>
        </p:spPr>
        <p:txBody>
          <a:bodyPr wrap="none" rtlCol="0">
            <a:spAutoFit/>
          </a:bodyPr>
          <a:lstStyle/>
          <a:p>
            <a:r>
              <a:rPr lang="en-US" sz="4400" i="1"/>
              <a:t>y</a:t>
            </a:r>
            <a:endParaRPr lang="en-AE" sz="4400"/>
          </a:p>
        </p:txBody>
      </p:sp>
      <p:sp>
        <p:nvSpPr>
          <p:cNvPr id="5" name="TextBox 4">
            <a:extLst>
              <a:ext uri="{FF2B5EF4-FFF2-40B4-BE49-F238E27FC236}">
                <a16:creationId xmlns:a16="http://schemas.microsoft.com/office/drawing/2014/main" id="{8E57911F-38D3-D438-A187-FBD7ABE87098}"/>
              </a:ext>
            </a:extLst>
          </p:cNvPr>
          <p:cNvSpPr txBox="1"/>
          <p:nvPr/>
        </p:nvSpPr>
        <p:spPr>
          <a:xfrm>
            <a:off x="8915802" y="3501008"/>
            <a:ext cx="489236" cy="769441"/>
          </a:xfrm>
          <a:prstGeom prst="rect">
            <a:avLst/>
          </a:prstGeom>
          <a:noFill/>
        </p:spPr>
        <p:txBody>
          <a:bodyPr wrap="none" rtlCol="0">
            <a:spAutoFit/>
          </a:bodyPr>
          <a:lstStyle/>
          <a:p>
            <a:r>
              <a:rPr lang="en-US" sz="4400" i="1"/>
              <a:t>x</a:t>
            </a:r>
            <a:endParaRPr lang="en-AE" sz="4400"/>
          </a:p>
        </p:txBody>
      </p:sp>
      <p:sp>
        <p:nvSpPr>
          <p:cNvPr id="6" name="TextBox 5">
            <a:extLst>
              <a:ext uri="{FF2B5EF4-FFF2-40B4-BE49-F238E27FC236}">
                <a16:creationId xmlns:a16="http://schemas.microsoft.com/office/drawing/2014/main" id="{90249CDD-1E14-47B8-981C-5672976EE1E5}"/>
              </a:ext>
            </a:extLst>
          </p:cNvPr>
          <p:cNvSpPr txBox="1"/>
          <p:nvPr/>
        </p:nvSpPr>
        <p:spPr>
          <a:xfrm>
            <a:off x="7191208" y="1268251"/>
            <a:ext cx="1366080" cy="769441"/>
          </a:xfrm>
          <a:prstGeom prst="rect">
            <a:avLst/>
          </a:prstGeom>
          <a:noFill/>
        </p:spPr>
        <p:txBody>
          <a:bodyPr wrap="none" rtlCol="0">
            <a:spAutoFit/>
          </a:bodyPr>
          <a:lstStyle/>
          <a:p>
            <a:r>
              <a:rPr lang="en-US" sz="4400" i="1"/>
              <a:t>y=x</a:t>
            </a:r>
            <a:r>
              <a:rPr lang="en-US" sz="4400"/>
              <a:t>³</a:t>
            </a:r>
            <a:endParaRPr lang="en-AE" sz="4400"/>
          </a:p>
        </p:txBody>
      </p:sp>
    </p:spTree>
    <p:extLst>
      <p:ext uri="{BB962C8B-B14F-4D97-AF65-F5344CB8AC3E}">
        <p14:creationId xmlns:p14="http://schemas.microsoft.com/office/powerpoint/2010/main" val="967445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F32D-680A-85C9-36B7-E09AC4480B8B}"/>
              </a:ext>
            </a:extLst>
          </p:cNvPr>
          <p:cNvSpPr>
            <a:spLocks noGrp="1"/>
          </p:cNvSpPr>
          <p:nvPr>
            <p:ph type="title"/>
          </p:nvPr>
        </p:nvSpPr>
        <p:spPr/>
        <p:txBody>
          <a:bodyPr/>
          <a:lstStyle/>
          <a:p>
            <a:r>
              <a:rPr lang="en-US"/>
              <a:t>Univariate Data</a:t>
            </a:r>
            <a:endParaRPr lang="en-AE"/>
          </a:p>
        </p:txBody>
      </p:sp>
      <p:sp>
        <p:nvSpPr>
          <p:cNvPr id="3" name="Content Placeholder 2">
            <a:extLst>
              <a:ext uri="{FF2B5EF4-FFF2-40B4-BE49-F238E27FC236}">
                <a16:creationId xmlns:a16="http://schemas.microsoft.com/office/drawing/2014/main" id="{74156F32-D750-BBA4-1BAA-0317A421EC95}"/>
              </a:ext>
            </a:extLst>
          </p:cNvPr>
          <p:cNvSpPr>
            <a:spLocks noGrp="1"/>
          </p:cNvSpPr>
          <p:nvPr>
            <p:ph idx="1"/>
          </p:nvPr>
        </p:nvSpPr>
        <p:spPr/>
        <p:txBody>
          <a:bodyPr numCol="1"/>
          <a:lstStyle/>
          <a:p>
            <a:r>
              <a:rPr lang="en-US"/>
              <a:t>A list of numbers, e.g.,</a:t>
            </a:r>
            <a:br>
              <a:rPr lang="en-US"/>
            </a:br>
            <a:br>
              <a:rPr lang="en-US"/>
            </a:br>
            <a:r>
              <a:rPr lang="en-US"/>
              <a:t>        </a:t>
            </a:r>
            <a:r>
              <a:rPr lang="en-GB"/>
              <a:t>[ 0.51,  0.31,  0.03, ...,  1.11, -0.19, -0.29]</a:t>
            </a:r>
          </a:p>
          <a:p>
            <a:endParaRPr lang="en-AE"/>
          </a:p>
        </p:txBody>
      </p:sp>
    </p:spTree>
    <p:extLst>
      <p:ext uri="{BB962C8B-B14F-4D97-AF65-F5344CB8AC3E}">
        <p14:creationId xmlns:p14="http://schemas.microsoft.com/office/powerpoint/2010/main" val="24217098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a:extLst>
              <a:ext uri="{FF2B5EF4-FFF2-40B4-BE49-F238E27FC236}">
                <a16:creationId xmlns:a16="http://schemas.microsoft.com/office/drawing/2014/main" id="{0C9298C6-B11D-860B-DA74-04B3D985A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368" y="1052736"/>
            <a:ext cx="5805264" cy="58052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AFB496-4854-DA16-33F5-72D9C17DBBCA}"/>
              </a:ext>
            </a:extLst>
          </p:cNvPr>
          <p:cNvSpPr>
            <a:spLocks noGrp="1"/>
          </p:cNvSpPr>
          <p:nvPr>
            <p:ph type="title"/>
          </p:nvPr>
        </p:nvSpPr>
        <p:spPr/>
        <p:txBody>
          <a:bodyPr/>
          <a:lstStyle/>
          <a:p>
            <a:r>
              <a:rPr lang="en-US"/>
              <a:t>Graph of a function</a:t>
            </a:r>
            <a:endParaRPr lang="en-AE"/>
          </a:p>
        </p:txBody>
      </p:sp>
      <p:sp>
        <p:nvSpPr>
          <p:cNvPr id="4" name="TextBox 3">
            <a:extLst>
              <a:ext uri="{FF2B5EF4-FFF2-40B4-BE49-F238E27FC236}">
                <a16:creationId xmlns:a16="http://schemas.microsoft.com/office/drawing/2014/main" id="{62AE9B5A-50E1-7978-B264-FEF0C6316707}"/>
              </a:ext>
            </a:extLst>
          </p:cNvPr>
          <p:cNvSpPr txBox="1"/>
          <p:nvPr/>
        </p:nvSpPr>
        <p:spPr>
          <a:xfrm>
            <a:off x="5591944" y="1208558"/>
            <a:ext cx="478016" cy="769441"/>
          </a:xfrm>
          <a:prstGeom prst="rect">
            <a:avLst/>
          </a:prstGeom>
          <a:noFill/>
        </p:spPr>
        <p:txBody>
          <a:bodyPr wrap="none" rtlCol="0">
            <a:spAutoFit/>
          </a:bodyPr>
          <a:lstStyle/>
          <a:p>
            <a:r>
              <a:rPr lang="en-US" sz="4400" i="1"/>
              <a:t>y</a:t>
            </a:r>
            <a:endParaRPr lang="en-AE" sz="4400"/>
          </a:p>
        </p:txBody>
      </p:sp>
      <p:sp>
        <p:nvSpPr>
          <p:cNvPr id="5" name="TextBox 4">
            <a:extLst>
              <a:ext uri="{FF2B5EF4-FFF2-40B4-BE49-F238E27FC236}">
                <a16:creationId xmlns:a16="http://schemas.microsoft.com/office/drawing/2014/main" id="{8E57911F-38D3-D438-A187-FBD7ABE87098}"/>
              </a:ext>
            </a:extLst>
          </p:cNvPr>
          <p:cNvSpPr txBox="1"/>
          <p:nvPr/>
        </p:nvSpPr>
        <p:spPr>
          <a:xfrm>
            <a:off x="8915802" y="3501008"/>
            <a:ext cx="489236" cy="769441"/>
          </a:xfrm>
          <a:prstGeom prst="rect">
            <a:avLst/>
          </a:prstGeom>
          <a:noFill/>
        </p:spPr>
        <p:txBody>
          <a:bodyPr wrap="none" rtlCol="0">
            <a:spAutoFit/>
          </a:bodyPr>
          <a:lstStyle/>
          <a:p>
            <a:r>
              <a:rPr lang="en-US" sz="4400" i="1"/>
              <a:t>x</a:t>
            </a:r>
            <a:endParaRPr lang="en-AE" sz="4400"/>
          </a:p>
        </p:txBody>
      </p:sp>
      <p:sp>
        <p:nvSpPr>
          <p:cNvPr id="6" name="TextBox 5">
            <a:extLst>
              <a:ext uri="{FF2B5EF4-FFF2-40B4-BE49-F238E27FC236}">
                <a16:creationId xmlns:a16="http://schemas.microsoft.com/office/drawing/2014/main" id="{90249CDD-1E14-47B8-981C-5672976EE1E5}"/>
              </a:ext>
            </a:extLst>
          </p:cNvPr>
          <p:cNvSpPr txBox="1"/>
          <p:nvPr/>
        </p:nvSpPr>
        <p:spPr>
          <a:xfrm>
            <a:off x="6714481" y="2492896"/>
            <a:ext cx="2303836" cy="769441"/>
          </a:xfrm>
          <a:prstGeom prst="rect">
            <a:avLst/>
          </a:prstGeom>
          <a:noFill/>
        </p:spPr>
        <p:txBody>
          <a:bodyPr wrap="none" rtlCol="0">
            <a:spAutoFit/>
          </a:bodyPr>
          <a:lstStyle/>
          <a:p>
            <a:r>
              <a:rPr lang="en-US" sz="4400" i="1"/>
              <a:t>y=</a:t>
            </a:r>
            <a:r>
              <a:rPr lang="en-US" sz="4400"/>
              <a:t>sin</a:t>
            </a:r>
            <a:r>
              <a:rPr lang="en-US" sz="4400" i="1"/>
              <a:t>(x)</a:t>
            </a:r>
            <a:endParaRPr lang="en-AE" sz="4400"/>
          </a:p>
        </p:txBody>
      </p:sp>
    </p:spTree>
    <p:extLst>
      <p:ext uri="{BB962C8B-B14F-4D97-AF65-F5344CB8AC3E}">
        <p14:creationId xmlns:p14="http://schemas.microsoft.com/office/powerpoint/2010/main" val="13040655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a:extLst>
              <a:ext uri="{FF2B5EF4-FFF2-40B4-BE49-F238E27FC236}">
                <a16:creationId xmlns:a16="http://schemas.microsoft.com/office/drawing/2014/main" id="{D3320831-C2E6-BE8D-7FC5-4A2DC3F58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368" y="1052736"/>
            <a:ext cx="5805264" cy="58052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AFB496-4854-DA16-33F5-72D9C17DBBCA}"/>
              </a:ext>
            </a:extLst>
          </p:cNvPr>
          <p:cNvSpPr>
            <a:spLocks noGrp="1"/>
          </p:cNvSpPr>
          <p:nvPr>
            <p:ph type="title"/>
          </p:nvPr>
        </p:nvSpPr>
        <p:spPr/>
        <p:txBody>
          <a:bodyPr/>
          <a:lstStyle/>
          <a:p>
            <a:r>
              <a:rPr lang="en-US"/>
              <a:t>Graph of a function</a:t>
            </a:r>
            <a:endParaRPr lang="en-AE"/>
          </a:p>
        </p:txBody>
      </p:sp>
      <p:sp>
        <p:nvSpPr>
          <p:cNvPr id="4" name="TextBox 3">
            <a:extLst>
              <a:ext uri="{FF2B5EF4-FFF2-40B4-BE49-F238E27FC236}">
                <a16:creationId xmlns:a16="http://schemas.microsoft.com/office/drawing/2014/main" id="{62AE9B5A-50E1-7978-B264-FEF0C6316707}"/>
              </a:ext>
            </a:extLst>
          </p:cNvPr>
          <p:cNvSpPr txBox="1"/>
          <p:nvPr/>
        </p:nvSpPr>
        <p:spPr>
          <a:xfrm>
            <a:off x="5591944" y="1208558"/>
            <a:ext cx="478016" cy="769441"/>
          </a:xfrm>
          <a:prstGeom prst="rect">
            <a:avLst/>
          </a:prstGeom>
          <a:noFill/>
        </p:spPr>
        <p:txBody>
          <a:bodyPr wrap="none" rtlCol="0">
            <a:spAutoFit/>
          </a:bodyPr>
          <a:lstStyle/>
          <a:p>
            <a:r>
              <a:rPr lang="en-US" sz="4400" i="1"/>
              <a:t>y</a:t>
            </a:r>
            <a:endParaRPr lang="en-AE" sz="4400"/>
          </a:p>
        </p:txBody>
      </p:sp>
      <p:sp>
        <p:nvSpPr>
          <p:cNvPr id="5" name="TextBox 4">
            <a:extLst>
              <a:ext uri="{FF2B5EF4-FFF2-40B4-BE49-F238E27FC236}">
                <a16:creationId xmlns:a16="http://schemas.microsoft.com/office/drawing/2014/main" id="{8E57911F-38D3-D438-A187-FBD7ABE87098}"/>
              </a:ext>
            </a:extLst>
          </p:cNvPr>
          <p:cNvSpPr txBox="1"/>
          <p:nvPr/>
        </p:nvSpPr>
        <p:spPr>
          <a:xfrm>
            <a:off x="8915802" y="3501008"/>
            <a:ext cx="489236" cy="769441"/>
          </a:xfrm>
          <a:prstGeom prst="rect">
            <a:avLst/>
          </a:prstGeom>
          <a:noFill/>
        </p:spPr>
        <p:txBody>
          <a:bodyPr wrap="none" rtlCol="0">
            <a:spAutoFit/>
          </a:bodyPr>
          <a:lstStyle/>
          <a:p>
            <a:r>
              <a:rPr lang="en-US" sz="4400" i="1"/>
              <a:t>x</a:t>
            </a:r>
            <a:endParaRPr lang="en-AE" sz="4400"/>
          </a:p>
        </p:txBody>
      </p:sp>
      <p:sp>
        <p:nvSpPr>
          <p:cNvPr id="6" name="TextBox 5">
            <a:extLst>
              <a:ext uri="{FF2B5EF4-FFF2-40B4-BE49-F238E27FC236}">
                <a16:creationId xmlns:a16="http://schemas.microsoft.com/office/drawing/2014/main" id="{90249CDD-1E14-47B8-981C-5672976EE1E5}"/>
              </a:ext>
            </a:extLst>
          </p:cNvPr>
          <p:cNvSpPr txBox="1"/>
          <p:nvPr/>
        </p:nvSpPr>
        <p:spPr>
          <a:xfrm>
            <a:off x="6525135" y="2659559"/>
            <a:ext cx="2379177" cy="769441"/>
          </a:xfrm>
          <a:prstGeom prst="rect">
            <a:avLst/>
          </a:prstGeom>
          <a:noFill/>
        </p:spPr>
        <p:txBody>
          <a:bodyPr wrap="none" rtlCol="0">
            <a:spAutoFit/>
          </a:bodyPr>
          <a:lstStyle/>
          <a:p>
            <a:r>
              <a:rPr lang="en-US" sz="4400" i="1"/>
              <a:t>y=</a:t>
            </a:r>
            <a:r>
              <a:rPr lang="en-US" sz="4400"/>
              <a:t>cos</a:t>
            </a:r>
            <a:r>
              <a:rPr lang="en-US" sz="4400" i="1"/>
              <a:t>(x)</a:t>
            </a:r>
            <a:endParaRPr lang="en-AE" sz="4400"/>
          </a:p>
        </p:txBody>
      </p:sp>
    </p:spTree>
    <p:extLst>
      <p:ext uri="{BB962C8B-B14F-4D97-AF65-F5344CB8AC3E}">
        <p14:creationId xmlns:p14="http://schemas.microsoft.com/office/powerpoint/2010/main" val="30038389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a:extLst>
              <a:ext uri="{FF2B5EF4-FFF2-40B4-BE49-F238E27FC236}">
                <a16:creationId xmlns:a16="http://schemas.microsoft.com/office/drawing/2014/main" id="{4F5D4A3D-3CDA-A458-A490-2ED7B8CE6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391" y="1772816"/>
            <a:ext cx="8023218" cy="45512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AFB496-4854-DA16-33F5-72D9C17DBBCA}"/>
              </a:ext>
            </a:extLst>
          </p:cNvPr>
          <p:cNvSpPr>
            <a:spLocks noGrp="1"/>
          </p:cNvSpPr>
          <p:nvPr>
            <p:ph type="title"/>
          </p:nvPr>
        </p:nvSpPr>
        <p:spPr/>
        <p:txBody>
          <a:bodyPr/>
          <a:lstStyle/>
          <a:p>
            <a:r>
              <a:rPr lang="en-US"/>
              <a:t>Graph of a function</a:t>
            </a:r>
            <a:endParaRPr lang="en-AE"/>
          </a:p>
        </p:txBody>
      </p:sp>
      <p:sp>
        <p:nvSpPr>
          <p:cNvPr id="4" name="TextBox 3">
            <a:extLst>
              <a:ext uri="{FF2B5EF4-FFF2-40B4-BE49-F238E27FC236}">
                <a16:creationId xmlns:a16="http://schemas.microsoft.com/office/drawing/2014/main" id="{62AE9B5A-50E1-7978-B264-FEF0C6316707}"/>
              </a:ext>
            </a:extLst>
          </p:cNvPr>
          <p:cNvSpPr txBox="1"/>
          <p:nvPr/>
        </p:nvSpPr>
        <p:spPr>
          <a:xfrm>
            <a:off x="2135560" y="1484784"/>
            <a:ext cx="478016" cy="769441"/>
          </a:xfrm>
          <a:prstGeom prst="rect">
            <a:avLst/>
          </a:prstGeom>
          <a:noFill/>
        </p:spPr>
        <p:txBody>
          <a:bodyPr wrap="none" rtlCol="0">
            <a:spAutoFit/>
          </a:bodyPr>
          <a:lstStyle/>
          <a:p>
            <a:r>
              <a:rPr lang="en-US" sz="4400" i="1"/>
              <a:t>y</a:t>
            </a:r>
            <a:endParaRPr lang="en-AE" sz="4400"/>
          </a:p>
        </p:txBody>
      </p:sp>
      <p:sp>
        <p:nvSpPr>
          <p:cNvPr id="5" name="TextBox 4">
            <a:extLst>
              <a:ext uri="{FF2B5EF4-FFF2-40B4-BE49-F238E27FC236}">
                <a16:creationId xmlns:a16="http://schemas.microsoft.com/office/drawing/2014/main" id="{8E57911F-38D3-D438-A187-FBD7ABE87098}"/>
              </a:ext>
            </a:extLst>
          </p:cNvPr>
          <p:cNvSpPr txBox="1"/>
          <p:nvPr/>
        </p:nvSpPr>
        <p:spPr>
          <a:xfrm>
            <a:off x="9618373" y="5661248"/>
            <a:ext cx="489236" cy="769441"/>
          </a:xfrm>
          <a:prstGeom prst="rect">
            <a:avLst/>
          </a:prstGeom>
          <a:noFill/>
        </p:spPr>
        <p:txBody>
          <a:bodyPr wrap="none" rtlCol="0">
            <a:spAutoFit/>
          </a:bodyPr>
          <a:lstStyle/>
          <a:p>
            <a:r>
              <a:rPr lang="en-US" sz="4400" i="1"/>
              <a:t>x</a:t>
            </a:r>
            <a:endParaRPr lang="en-AE" sz="4400"/>
          </a:p>
        </p:txBody>
      </p:sp>
      <p:sp>
        <p:nvSpPr>
          <p:cNvPr id="6" name="TextBox 5">
            <a:extLst>
              <a:ext uri="{FF2B5EF4-FFF2-40B4-BE49-F238E27FC236}">
                <a16:creationId xmlns:a16="http://schemas.microsoft.com/office/drawing/2014/main" id="{90249CDD-1E14-47B8-981C-5672976EE1E5}"/>
              </a:ext>
            </a:extLst>
          </p:cNvPr>
          <p:cNvSpPr txBox="1"/>
          <p:nvPr/>
        </p:nvSpPr>
        <p:spPr>
          <a:xfrm>
            <a:off x="9480376" y="1493098"/>
            <a:ext cx="1531188" cy="769441"/>
          </a:xfrm>
          <a:prstGeom prst="rect">
            <a:avLst/>
          </a:prstGeom>
          <a:noFill/>
        </p:spPr>
        <p:txBody>
          <a:bodyPr wrap="none" rtlCol="0">
            <a:spAutoFit/>
          </a:bodyPr>
          <a:lstStyle/>
          <a:p>
            <a:r>
              <a:rPr lang="en-US" sz="4400" i="1"/>
              <a:t>y=√x</a:t>
            </a:r>
            <a:endParaRPr lang="en-AE" sz="4400"/>
          </a:p>
        </p:txBody>
      </p:sp>
    </p:spTree>
    <p:extLst>
      <p:ext uri="{BB962C8B-B14F-4D97-AF65-F5344CB8AC3E}">
        <p14:creationId xmlns:p14="http://schemas.microsoft.com/office/powerpoint/2010/main" val="255413559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B496-4854-DA16-33F5-72D9C17DBBCA}"/>
              </a:ext>
            </a:extLst>
          </p:cNvPr>
          <p:cNvSpPr>
            <a:spLocks noGrp="1"/>
          </p:cNvSpPr>
          <p:nvPr>
            <p:ph type="title"/>
          </p:nvPr>
        </p:nvSpPr>
        <p:spPr/>
        <p:txBody>
          <a:bodyPr/>
          <a:lstStyle/>
          <a:p>
            <a:r>
              <a:rPr lang="en-US"/>
              <a:t>Logarithm</a:t>
            </a:r>
            <a:endParaRPr lang="en-AE"/>
          </a:p>
        </p:txBody>
      </p:sp>
      <p:pic>
        <p:nvPicPr>
          <p:cNvPr id="61442" name="Picture 2">
            <a:extLst>
              <a:ext uri="{FF2B5EF4-FFF2-40B4-BE49-F238E27FC236}">
                <a16:creationId xmlns:a16="http://schemas.microsoft.com/office/drawing/2014/main" id="{913607CB-B956-FB01-E827-CD43ECF53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218" y="1424709"/>
            <a:ext cx="5433291" cy="54332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10186-E92C-DDB5-9F1A-1DC53C1268FC}"/>
              </a:ext>
            </a:extLst>
          </p:cNvPr>
          <p:cNvSpPr txBox="1"/>
          <p:nvPr/>
        </p:nvSpPr>
        <p:spPr>
          <a:xfrm>
            <a:off x="2891271" y="1208557"/>
            <a:ext cx="478016" cy="769441"/>
          </a:xfrm>
          <a:prstGeom prst="rect">
            <a:avLst/>
          </a:prstGeom>
          <a:noFill/>
        </p:spPr>
        <p:txBody>
          <a:bodyPr wrap="none" rtlCol="0">
            <a:spAutoFit/>
          </a:bodyPr>
          <a:lstStyle/>
          <a:p>
            <a:r>
              <a:rPr lang="en-US" sz="4400" i="1"/>
              <a:t>y</a:t>
            </a:r>
            <a:endParaRPr lang="en-AE" sz="4400"/>
          </a:p>
        </p:txBody>
      </p:sp>
      <p:sp>
        <p:nvSpPr>
          <p:cNvPr id="5" name="TextBox 4">
            <a:extLst>
              <a:ext uri="{FF2B5EF4-FFF2-40B4-BE49-F238E27FC236}">
                <a16:creationId xmlns:a16="http://schemas.microsoft.com/office/drawing/2014/main" id="{472AC01C-9BD3-8863-EA1E-2FCD40007443}"/>
              </a:ext>
            </a:extLst>
          </p:cNvPr>
          <p:cNvSpPr txBox="1"/>
          <p:nvPr/>
        </p:nvSpPr>
        <p:spPr>
          <a:xfrm>
            <a:off x="8351838" y="2783581"/>
            <a:ext cx="489236" cy="769441"/>
          </a:xfrm>
          <a:prstGeom prst="rect">
            <a:avLst/>
          </a:prstGeom>
          <a:noFill/>
        </p:spPr>
        <p:txBody>
          <a:bodyPr wrap="none" rtlCol="0">
            <a:spAutoFit/>
          </a:bodyPr>
          <a:lstStyle/>
          <a:p>
            <a:r>
              <a:rPr lang="en-US" sz="4400" i="1"/>
              <a:t>x</a:t>
            </a:r>
            <a:endParaRPr lang="en-AE" sz="4400"/>
          </a:p>
        </p:txBody>
      </p:sp>
      <p:sp>
        <p:nvSpPr>
          <p:cNvPr id="6" name="TextBox 5">
            <a:extLst>
              <a:ext uri="{FF2B5EF4-FFF2-40B4-BE49-F238E27FC236}">
                <a16:creationId xmlns:a16="http://schemas.microsoft.com/office/drawing/2014/main" id="{1D09D5D9-0820-82D6-245E-87DFF397A875}"/>
              </a:ext>
            </a:extLst>
          </p:cNvPr>
          <p:cNvSpPr txBox="1"/>
          <p:nvPr/>
        </p:nvSpPr>
        <p:spPr>
          <a:xfrm>
            <a:off x="8123530" y="1263974"/>
            <a:ext cx="2303836" cy="769441"/>
          </a:xfrm>
          <a:prstGeom prst="rect">
            <a:avLst/>
          </a:prstGeom>
          <a:noFill/>
        </p:spPr>
        <p:txBody>
          <a:bodyPr wrap="none" rtlCol="0">
            <a:spAutoFit/>
          </a:bodyPr>
          <a:lstStyle/>
          <a:p>
            <a:r>
              <a:rPr lang="en-US" sz="4400" i="1"/>
              <a:t>y=</a:t>
            </a:r>
            <a:r>
              <a:rPr lang="en-US" sz="4400"/>
              <a:t>log</a:t>
            </a:r>
            <a:r>
              <a:rPr lang="en-US" sz="4400" i="1"/>
              <a:t>(x)</a:t>
            </a:r>
            <a:endParaRPr lang="en-AE" sz="4400"/>
          </a:p>
        </p:txBody>
      </p:sp>
    </p:spTree>
    <p:extLst>
      <p:ext uri="{BB962C8B-B14F-4D97-AF65-F5344CB8AC3E}">
        <p14:creationId xmlns:p14="http://schemas.microsoft.com/office/powerpoint/2010/main" val="31799296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840CC0C9-96BE-90EA-FF9E-EFCC93F29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B41256-B00D-58AE-3B63-2C78685399B7}"/>
              </a:ext>
            </a:extLst>
          </p:cNvPr>
          <p:cNvSpPr>
            <a:spLocks noGrp="1"/>
          </p:cNvSpPr>
          <p:nvPr>
            <p:ph type="title"/>
          </p:nvPr>
        </p:nvSpPr>
        <p:spPr/>
        <p:txBody>
          <a:bodyPr/>
          <a:lstStyle/>
          <a:p>
            <a:r>
              <a:rPr lang="en-US"/>
              <a:t>Logarithm</a:t>
            </a:r>
            <a:endParaRPr lang="en-AE"/>
          </a:p>
        </p:txBody>
      </p:sp>
      <p:sp>
        <p:nvSpPr>
          <p:cNvPr id="4" name="TextBox 3">
            <a:extLst>
              <a:ext uri="{FF2B5EF4-FFF2-40B4-BE49-F238E27FC236}">
                <a16:creationId xmlns:a16="http://schemas.microsoft.com/office/drawing/2014/main" id="{29B4C84E-6F26-A9DE-DA90-82EA440E41CD}"/>
              </a:ext>
            </a:extLst>
          </p:cNvPr>
          <p:cNvSpPr txBox="1"/>
          <p:nvPr/>
        </p:nvSpPr>
        <p:spPr>
          <a:xfrm>
            <a:off x="9336360" y="1844824"/>
            <a:ext cx="2303836" cy="769441"/>
          </a:xfrm>
          <a:prstGeom prst="rect">
            <a:avLst/>
          </a:prstGeom>
          <a:noFill/>
        </p:spPr>
        <p:txBody>
          <a:bodyPr wrap="none" rtlCol="0">
            <a:spAutoFit/>
          </a:bodyPr>
          <a:lstStyle/>
          <a:p>
            <a:r>
              <a:rPr lang="en-US" sz="4400" i="1"/>
              <a:t>y=</a:t>
            </a:r>
            <a:r>
              <a:rPr lang="en-US" sz="4400"/>
              <a:t>log</a:t>
            </a:r>
            <a:r>
              <a:rPr lang="en-US" sz="4400" i="1"/>
              <a:t>(x)</a:t>
            </a:r>
            <a:endParaRPr lang="en-AE" sz="4400"/>
          </a:p>
        </p:txBody>
      </p:sp>
      <p:sp>
        <p:nvSpPr>
          <p:cNvPr id="5" name="TextBox 4">
            <a:extLst>
              <a:ext uri="{FF2B5EF4-FFF2-40B4-BE49-F238E27FC236}">
                <a16:creationId xmlns:a16="http://schemas.microsoft.com/office/drawing/2014/main" id="{5D9CC5FF-A366-323B-D753-1B09E3D67BEC}"/>
              </a:ext>
            </a:extLst>
          </p:cNvPr>
          <p:cNvSpPr txBox="1"/>
          <p:nvPr/>
        </p:nvSpPr>
        <p:spPr>
          <a:xfrm>
            <a:off x="983432" y="2614265"/>
            <a:ext cx="2438488" cy="769441"/>
          </a:xfrm>
          <a:prstGeom prst="rect">
            <a:avLst/>
          </a:prstGeom>
          <a:noFill/>
        </p:spPr>
        <p:txBody>
          <a:bodyPr wrap="none" rtlCol="0">
            <a:spAutoFit/>
          </a:bodyPr>
          <a:lstStyle/>
          <a:p>
            <a:r>
              <a:rPr lang="en-US" sz="4400" i="1"/>
              <a:t>y=</a:t>
            </a:r>
            <a:r>
              <a:rPr lang="en-US" sz="4400"/>
              <a:t>exp</a:t>
            </a:r>
            <a:r>
              <a:rPr lang="en-US" sz="4400" i="1"/>
              <a:t>(x)</a:t>
            </a:r>
            <a:endParaRPr lang="en-AE" sz="4400"/>
          </a:p>
        </p:txBody>
      </p:sp>
      <p:sp>
        <p:nvSpPr>
          <p:cNvPr id="6" name="TextBox 5">
            <a:extLst>
              <a:ext uri="{FF2B5EF4-FFF2-40B4-BE49-F238E27FC236}">
                <a16:creationId xmlns:a16="http://schemas.microsoft.com/office/drawing/2014/main" id="{463C5141-86A1-7FE0-5142-52EEE408A81E}"/>
              </a:ext>
            </a:extLst>
          </p:cNvPr>
          <p:cNvSpPr txBox="1"/>
          <p:nvPr/>
        </p:nvSpPr>
        <p:spPr>
          <a:xfrm>
            <a:off x="2085751" y="5661248"/>
            <a:ext cx="1162498" cy="769441"/>
          </a:xfrm>
          <a:prstGeom prst="rect">
            <a:avLst/>
          </a:prstGeom>
          <a:noFill/>
        </p:spPr>
        <p:txBody>
          <a:bodyPr wrap="none" rtlCol="0">
            <a:spAutoFit/>
          </a:bodyPr>
          <a:lstStyle/>
          <a:p>
            <a:r>
              <a:rPr lang="en-US" sz="4400" i="1"/>
              <a:t>y=x</a:t>
            </a:r>
            <a:endParaRPr lang="en-AE" sz="4400"/>
          </a:p>
        </p:txBody>
      </p:sp>
    </p:spTree>
    <p:extLst>
      <p:ext uri="{BB962C8B-B14F-4D97-AF65-F5344CB8AC3E}">
        <p14:creationId xmlns:p14="http://schemas.microsoft.com/office/powerpoint/2010/main" val="19872135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FB84-3C60-B19D-764F-C87D7936B659}"/>
              </a:ext>
            </a:extLst>
          </p:cNvPr>
          <p:cNvSpPr>
            <a:spLocks noGrp="1"/>
          </p:cNvSpPr>
          <p:nvPr>
            <p:ph type="title"/>
          </p:nvPr>
        </p:nvSpPr>
        <p:spPr/>
        <p:txBody>
          <a:bodyPr/>
          <a:lstStyle/>
          <a:p>
            <a:r>
              <a:rPr lang="en-US" dirty="0"/>
              <a:t>Logarithmic scales</a:t>
            </a:r>
            <a:endParaRPr lang="en-AE" dirty="0"/>
          </a:p>
        </p:txBody>
      </p:sp>
      <p:sp>
        <p:nvSpPr>
          <p:cNvPr id="3" name="Content Placeholder 2">
            <a:extLst>
              <a:ext uri="{FF2B5EF4-FFF2-40B4-BE49-F238E27FC236}">
                <a16:creationId xmlns:a16="http://schemas.microsoft.com/office/drawing/2014/main" id="{78AE6625-69CC-B4C8-E3C3-579371085A23}"/>
              </a:ext>
            </a:extLst>
          </p:cNvPr>
          <p:cNvSpPr>
            <a:spLocks noGrp="1"/>
          </p:cNvSpPr>
          <p:nvPr>
            <p:ph idx="1"/>
          </p:nvPr>
        </p:nvSpPr>
        <p:spPr/>
        <p:txBody>
          <a:bodyPr/>
          <a:lstStyle/>
          <a:p>
            <a:r>
              <a:rPr lang="en-US" dirty="0"/>
              <a:t>Exponential growth</a:t>
            </a:r>
          </a:p>
          <a:p>
            <a:r>
              <a:rPr lang="en-US" dirty="0"/>
              <a:t>Data spanning several orders of magnitude:</a:t>
            </a:r>
          </a:p>
          <a:p>
            <a:pPr lvl="1"/>
            <a:r>
              <a:rPr lang="en-US" sz="4000" dirty="0">
                <a:latin typeface="Bitter SemiBold" pitchFamily="2" charset="0"/>
              </a:rPr>
              <a:t>Distances in the universe, from atoms to galaxies</a:t>
            </a:r>
          </a:p>
          <a:p>
            <a:pPr lvl="1"/>
            <a:r>
              <a:rPr lang="en-US" sz="4000" dirty="0">
                <a:latin typeface="Bitter SemiBold" pitchFamily="2" charset="0"/>
              </a:rPr>
              <a:t>Wavelengths, from radio waves to visible light, to X rays</a:t>
            </a:r>
          </a:p>
        </p:txBody>
      </p:sp>
    </p:spTree>
    <p:extLst>
      <p:ext uri="{BB962C8B-B14F-4D97-AF65-F5344CB8AC3E}">
        <p14:creationId xmlns:p14="http://schemas.microsoft.com/office/powerpoint/2010/main" val="12843625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FB84-3C60-B19D-764F-C87D7936B659}"/>
              </a:ext>
            </a:extLst>
          </p:cNvPr>
          <p:cNvSpPr>
            <a:spLocks noGrp="1"/>
          </p:cNvSpPr>
          <p:nvPr>
            <p:ph type="title"/>
          </p:nvPr>
        </p:nvSpPr>
        <p:spPr/>
        <p:txBody>
          <a:bodyPr/>
          <a:lstStyle/>
          <a:p>
            <a:r>
              <a:rPr lang="en-US"/>
              <a:t>Logarithmic scale</a:t>
            </a:r>
            <a:endParaRPr lang="en-AE"/>
          </a:p>
        </p:txBody>
      </p:sp>
      <p:sp>
        <p:nvSpPr>
          <p:cNvPr id="4" name="TextBox 3">
            <a:extLst>
              <a:ext uri="{FF2B5EF4-FFF2-40B4-BE49-F238E27FC236}">
                <a16:creationId xmlns:a16="http://schemas.microsoft.com/office/drawing/2014/main" id="{3A912E6C-DC4C-94D1-EB0C-901C2C51B3FF}"/>
              </a:ext>
            </a:extLst>
          </p:cNvPr>
          <p:cNvSpPr txBox="1"/>
          <p:nvPr/>
        </p:nvSpPr>
        <p:spPr>
          <a:xfrm>
            <a:off x="0" y="6381328"/>
            <a:ext cx="12191999" cy="461665"/>
          </a:xfrm>
          <a:prstGeom prst="rect">
            <a:avLst/>
          </a:prstGeom>
          <a:noFill/>
        </p:spPr>
        <p:txBody>
          <a:bodyPr wrap="square" rtlCol="0">
            <a:spAutoFit/>
          </a:bodyPr>
          <a:lstStyle/>
          <a:p>
            <a:r>
              <a:rPr lang="en-US" sz="1200" u="sng">
                <a:solidFill>
                  <a:schemeClr val="bg2">
                    <a:lumMod val="50000"/>
                  </a:schemeClr>
                </a:solidFill>
                <a:uFill>
                  <a:solidFill>
                    <a:schemeClr val="bg1"/>
                  </a:solidFill>
                </a:uFill>
                <a:hlinkClick r:id="rId2">
                  <a:extLst>
                    <a:ext uri="{A12FA001-AC4F-418D-AE19-62706E023703}">
                      <ahyp:hlinkClr xmlns:ahyp="http://schemas.microsoft.com/office/drawing/2018/hyperlinkcolor" val="tx"/>
                    </a:ext>
                  </a:extLst>
                </a:hlinkClick>
              </a:rPr>
              <a:t>Images: Dall-E 3</a:t>
            </a:r>
          </a:p>
          <a:p>
            <a:r>
              <a:rPr lang="en-US" sz="1200" u="sng">
                <a:solidFill>
                  <a:schemeClr val="bg2">
                    <a:lumMod val="50000"/>
                  </a:schemeClr>
                </a:solidFill>
                <a:uFill>
                  <a:solidFill>
                    <a:schemeClr val="bg1"/>
                  </a:solidFill>
                </a:uFill>
                <a:hlinkClick r:id="rId2">
                  <a:extLst>
                    <a:ext uri="{A12FA001-AC4F-418D-AE19-62706E023703}">
                      <ahyp:hlinkClr xmlns:ahyp="http://schemas.microsoft.com/office/drawing/2018/hyperlinkcolor" val="tx"/>
                    </a:ext>
                  </a:extLst>
                </a:hlinkClick>
              </a:rPr>
              <a:t>Sizes:</a:t>
            </a:r>
            <a:r>
              <a:rPr lang="en-US" sz="1200" u="dotted">
                <a:solidFill>
                  <a:schemeClr val="bg2">
                    <a:lumMod val="50000"/>
                  </a:schemeClr>
                </a:solidFill>
                <a:uFill>
                  <a:solidFill>
                    <a:schemeClr val="bg1"/>
                  </a:solidFill>
                </a:uFill>
                <a:hlinkClick r:id="rId2">
                  <a:extLst>
                    <a:ext uri="{A12FA001-AC4F-418D-AE19-62706E023703}">
                      <ahyp:hlinkClr xmlns:ahyp="http://schemas.microsoft.com/office/drawing/2018/hyperlinkcolor" val="tx"/>
                    </a:ext>
                  </a:extLst>
                </a:hlinkClick>
              </a:rPr>
              <a:t> https://www.youtube.com/watch?v=Z_1Q0XB4X0Y</a:t>
            </a:r>
            <a:endParaRPr lang="en-US" sz="1200" u="dotted">
              <a:solidFill>
                <a:schemeClr val="bg2">
                  <a:lumMod val="50000"/>
                </a:schemeClr>
              </a:solidFill>
              <a:uFill>
                <a:solidFill>
                  <a:schemeClr val="bg1"/>
                </a:solidFill>
              </a:uFill>
            </a:endParaRPr>
          </a:p>
        </p:txBody>
      </p:sp>
      <p:pic>
        <p:nvPicPr>
          <p:cNvPr id="1030" name="Picture 6">
            <a:extLst>
              <a:ext uri="{FF2B5EF4-FFF2-40B4-BE49-F238E27FC236}">
                <a16:creationId xmlns:a16="http://schemas.microsoft.com/office/drawing/2014/main" id="{923A0DBA-E255-2D04-912F-F123A081F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2248"/>
            <a:ext cx="12192000" cy="3235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red virus&#10;&#10;Description automatically generated">
            <a:extLst>
              <a:ext uri="{FF2B5EF4-FFF2-40B4-BE49-F238E27FC236}">
                <a16:creationId xmlns:a16="http://schemas.microsoft.com/office/drawing/2014/main" id="{F22F6E92-231D-8065-0B40-105426704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592" y="5112568"/>
            <a:ext cx="1412776" cy="1412776"/>
          </a:xfrm>
          <a:prstGeom prst="rect">
            <a:avLst/>
          </a:prstGeom>
        </p:spPr>
      </p:pic>
      <p:pic>
        <p:nvPicPr>
          <p:cNvPr id="12" name="Picture 11" descr="A bird on a branch&#10;&#10;Description automatically generated">
            <a:extLst>
              <a:ext uri="{FF2B5EF4-FFF2-40B4-BE49-F238E27FC236}">
                <a16:creationId xmlns:a16="http://schemas.microsoft.com/office/drawing/2014/main" id="{82C5B0F6-34FE-F98E-FDD9-84BD53D42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6393" y="1725803"/>
            <a:ext cx="1412776" cy="1412776"/>
          </a:xfrm>
          <a:prstGeom prst="rect">
            <a:avLst/>
          </a:prstGeom>
        </p:spPr>
      </p:pic>
      <p:pic>
        <p:nvPicPr>
          <p:cNvPr id="14" name="Picture 13" descr="A mountain with snow on it&#10;&#10;Description automatically generated">
            <a:extLst>
              <a:ext uri="{FF2B5EF4-FFF2-40B4-BE49-F238E27FC236}">
                <a16:creationId xmlns:a16="http://schemas.microsoft.com/office/drawing/2014/main" id="{DDA65CE0-41E1-3D72-E031-E1404E013C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056" y="5096146"/>
            <a:ext cx="1412776" cy="1412776"/>
          </a:xfrm>
          <a:prstGeom prst="rect">
            <a:avLst/>
          </a:prstGeom>
        </p:spPr>
      </p:pic>
      <p:pic>
        <p:nvPicPr>
          <p:cNvPr id="16" name="Picture 15" descr="A close up of a cell&#10;&#10;Description automatically generated">
            <a:extLst>
              <a:ext uri="{FF2B5EF4-FFF2-40B4-BE49-F238E27FC236}">
                <a16:creationId xmlns:a16="http://schemas.microsoft.com/office/drawing/2014/main" id="{0A28ADD7-CFB6-4F02-B14B-B44840361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3617" y="1725803"/>
            <a:ext cx="1412776" cy="1412776"/>
          </a:xfrm>
          <a:prstGeom prst="rect">
            <a:avLst/>
          </a:prstGeom>
        </p:spPr>
      </p:pic>
      <p:pic>
        <p:nvPicPr>
          <p:cNvPr id="19" name="Picture 18" descr="A colorful planet earth with different colors&#10;&#10;Description automatically generated">
            <a:extLst>
              <a:ext uri="{FF2B5EF4-FFF2-40B4-BE49-F238E27FC236}">
                <a16:creationId xmlns:a16="http://schemas.microsoft.com/office/drawing/2014/main" id="{0082804F-1E61-50F3-6CD3-A2B6D87D2E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6200" y="1728192"/>
            <a:ext cx="1429198" cy="1429198"/>
          </a:xfrm>
          <a:prstGeom prst="rect">
            <a:avLst/>
          </a:prstGeom>
        </p:spPr>
      </p:pic>
      <p:pic>
        <p:nvPicPr>
          <p:cNvPr id="21" name="Picture 20" descr="A close up of a planet&#10;&#10;Description automatically generated">
            <a:extLst>
              <a:ext uri="{FF2B5EF4-FFF2-40B4-BE49-F238E27FC236}">
                <a16:creationId xmlns:a16="http://schemas.microsoft.com/office/drawing/2014/main" id="{3053A2A3-17BC-F079-466F-949C9F808F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27242" y="5096146"/>
            <a:ext cx="1429198" cy="1429198"/>
          </a:xfrm>
          <a:prstGeom prst="rect">
            <a:avLst/>
          </a:prstGeom>
        </p:spPr>
      </p:pic>
      <p:pic>
        <p:nvPicPr>
          <p:cNvPr id="23" name="Picture 22" descr="A symbol of a atom&#10;&#10;Description automatically generated">
            <a:extLst>
              <a:ext uri="{FF2B5EF4-FFF2-40B4-BE49-F238E27FC236}">
                <a16:creationId xmlns:a16="http://schemas.microsoft.com/office/drawing/2014/main" id="{98D39721-B72A-1BE1-38D9-18FA0DD3BB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7815" y="1736403"/>
            <a:ext cx="1412776" cy="1412776"/>
          </a:xfrm>
          <a:prstGeom prst="rect">
            <a:avLst/>
          </a:prstGeom>
        </p:spPr>
      </p:pic>
      <p:pic>
        <p:nvPicPr>
          <p:cNvPr id="5" name="Picture 4" descr="A close-up of a bug&#10;&#10;Description automatically generated">
            <a:extLst>
              <a:ext uri="{FF2B5EF4-FFF2-40B4-BE49-F238E27FC236}">
                <a16:creationId xmlns:a16="http://schemas.microsoft.com/office/drawing/2014/main" id="{5C084E88-02F4-A43C-2A42-C0B4291C03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72773" y="5132197"/>
            <a:ext cx="1393147" cy="1393147"/>
          </a:xfrm>
          <a:prstGeom prst="rect">
            <a:avLst/>
          </a:prstGeom>
        </p:spPr>
      </p:pic>
      <p:pic>
        <p:nvPicPr>
          <p:cNvPr id="7" name="Picture 6" descr="A city in the clouds&#10;&#10;Description automatically generated">
            <a:extLst>
              <a:ext uri="{FF2B5EF4-FFF2-40B4-BE49-F238E27FC236}">
                <a16:creationId xmlns:a16="http://schemas.microsoft.com/office/drawing/2014/main" id="{802136ED-1F1F-321C-2837-F45F0712D9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43538" y="1728192"/>
            <a:ext cx="1429198" cy="1429198"/>
          </a:xfrm>
          <a:prstGeom prst="rect">
            <a:avLst/>
          </a:prstGeom>
        </p:spPr>
      </p:pic>
      <p:pic>
        <p:nvPicPr>
          <p:cNvPr id="9" name="Picture 8" descr="Planets and a planet in space&#10;&#10;Description automatically generated">
            <a:extLst>
              <a:ext uri="{FF2B5EF4-FFF2-40B4-BE49-F238E27FC236}">
                <a16:creationId xmlns:a16="http://schemas.microsoft.com/office/drawing/2014/main" id="{41A60235-DAE5-8C21-0C0E-7F89B53768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87507" y="1704962"/>
            <a:ext cx="1429198" cy="1429198"/>
          </a:xfrm>
          <a:prstGeom prst="rect">
            <a:avLst/>
          </a:prstGeom>
        </p:spPr>
      </p:pic>
    </p:spTree>
    <p:extLst>
      <p:ext uri="{BB962C8B-B14F-4D97-AF65-F5344CB8AC3E}">
        <p14:creationId xmlns:p14="http://schemas.microsoft.com/office/powerpoint/2010/main" val="32787801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FB84-3C60-B19D-764F-C87D7936B659}"/>
              </a:ext>
            </a:extLst>
          </p:cNvPr>
          <p:cNvSpPr>
            <a:spLocks noGrp="1"/>
          </p:cNvSpPr>
          <p:nvPr>
            <p:ph type="title"/>
          </p:nvPr>
        </p:nvSpPr>
        <p:spPr/>
        <p:txBody>
          <a:bodyPr/>
          <a:lstStyle/>
          <a:p>
            <a:r>
              <a:rPr lang="en-US"/>
              <a:t>Linear scale</a:t>
            </a:r>
            <a:endParaRPr lang="en-AE"/>
          </a:p>
        </p:txBody>
      </p:sp>
      <p:pic>
        <p:nvPicPr>
          <p:cNvPr id="62468" name="Picture 4">
            <a:extLst>
              <a:ext uri="{FF2B5EF4-FFF2-40B4-BE49-F238E27FC236}">
                <a16:creationId xmlns:a16="http://schemas.microsoft.com/office/drawing/2014/main" id="{73BF6F1D-C55B-EA3A-5E68-4EAE1E31F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6987"/>
            <a:ext cx="12192000" cy="556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7362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FB84-3C60-B19D-764F-C87D7936B659}"/>
              </a:ext>
            </a:extLst>
          </p:cNvPr>
          <p:cNvSpPr>
            <a:spLocks noGrp="1"/>
          </p:cNvSpPr>
          <p:nvPr>
            <p:ph type="title"/>
          </p:nvPr>
        </p:nvSpPr>
        <p:spPr/>
        <p:txBody>
          <a:bodyPr/>
          <a:lstStyle/>
          <a:p>
            <a:r>
              <a:rPr lang="en-US"/>
              <a:t>Logarithmic scale</a:t>
            </a:r>
            <a:endParaRPr lang="en-AE"/>
          </a:p>
        </p:txBody>
      </p:sp>
      <p:pic>
        <p:nvPicPr>
          <p:cNvPr id="63492" name="Picture 4">
            <a:extLst>
              <a:ext uri="{FF2B5EF4-FFF2-40B4-BE49-F238E27FC236}">
                <a16:creationId xmlns:a16="http://schemas.microsoft.com/office/drawing/2014/main" id="{7B05E4AD-C993-5A2B-5397-96F87D8F9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6987"/>
            <a:ext cx="12192000" cy="556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6497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a:extLst>
              <a:ext uri="{FF2B5EF4-FFF2-40B4-BE49-F238E27FC236}">
                <a16:creationId xmlns:a16="http://schemas.microsoft.com/office/drawing/2014/main" id="{3E84E72E-3686-15B8-7501-FE6CF5765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AFB496-4854-DA16-33F5-72D9C17DBBCA}"/>
              </a:ext>
            </a:extLst>
          </p:cNvPr>
          <p:cNvSpPr>
            <a:spLocks noGrp="1"/>
          </p:cNvSpPr>
          <p:nvPr>
            <p:ph type="title"/>
          </p:nvPr>
        </p:nvSpPr>
        <p:spPr/>
        <p:txBody>
          <a:bodyPr/>
          <a:lstStyle/>
          <a:p>
            <a:r>
              <a:rPr lang="en-US"/>
              <a:t>Vectors, Rⁿ</a:t>
            </a:r>
            <a:endParaRPr lang="en-AE"/>
          </a:p>
        </p:txBody>
      </p:sp>
    </p:spTree>
    <p:extLst>
      <p:ext uri="{BB962C8B-B14F-4D97-AF65-F5344CB8AC3E}">
        <p14:creationId xmlns:p14="http://schemas.microsoft.com/office/powerpoint/2010/main" val="3832259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F32D-680A-85C9-36B7-E09AC4480B8B}"/>
              </a:ext>
            </a:extLst>
          </p:cNvPr>
          <p:cNvSpPr>
            <a:spLocks noGrp="1"/>
          </p:cNvSpPr>
          <p:nvPr>
            <p:ph type="title"/>
          </p:nvPr>
        </p:nvSpPr>
        <p:spPr/>
        <p:txBody>
          <a:bodyPr/>
          <a:lstStyle/>
          <a:p>
            <a:r>
              <a:rPr lang="en-US"/>
              <a:t>Potential problems</a:t>
            </a:r>
            <a:endParaRPr lang="en-AE"/>
          </a:p>
        </p:txBody>
      </p:sp>
      <p:sp>
        <p:nvSpPr>
          <p:cNvPr id="3" name="Content Placeholder 2">
            <a:extLst>
              <a:ext uri="{FF2B5EF4-FFF2-40B4-BE49-F238E27FC236}">
                <a16:creationId xmlns:a16="http://schemas.microsoft.com/office/drawing/2014/main" id="{74156F32-D750-BBA4-1BAA-0317A421EC95}"/>
              </a:ext>
            </a:extLst>
          </p:cNvPr>
          <p:cNvSpPr>
            <a:spLocks noGrp="1"/>
          </p:cNvSpPr>
          <p:nvPr>
            <p:ph idx="1"/>
          </p:nvPr>
        </p:nvSpPr>
        <p:spPr/>
        <p:txBody>
          <a:bodyPr numCol="2"/>
          <a:lstStyle/>
          <a:p>
            <a:r>
              <a:rPr lang="en-US" dirty="0"/>
              <a:t>Data types</a:t>
            </a:r>
          </a:p>
          <a:p>
            <a:r>
              <a:rPr lang="en-US" dirty="0"/>
              <a:t>Missing values</a:t>
            </a:r>
          </a:p>
          <a:p>
            <a:r>
              <a:rPr lang="en-US" dirty="0"/>
              <a:t>Magic numbers</a:t>
            </a:r>
          </a:p>
          <a:p>
            <a:endParaRPr lang="en-AE" dirty="0"/>
          </a:p>
          <a:p>
            <a:endParaRPr lang="en-AE" dirty="0"/>
          </a:p>
          <a:p>
            <a:endParaRPr lang="en-AE" dirty="0"/>
          </a:p>
          <a:p>
            <a:endParaRPr lang="en-AE" dirty="0"/>
          </a:p>
          <a:p>
            <a:r>
              <a:rPr lang="en-AE" dirty="0"/>
              <a:t>Zero inflation</a:t>
            </a:r>
          </a:p>
          <a:p>
            <a:r>
              <a:rPr lang="en-AE" dirty="0"/>
              <a:t>Outliers</a:t>
            </a:r>
          </a:p>
          <a:p>
            <a:r>
              <a:rPr lang="en-AE" dirty="0"/>
              <a:t>Fat tails</a:t>
            </a:r>
          </a:p>
          <a:p>
            <a:r>
              <a:rPr lang="en-AE" dirty="0"/>
              <a:t>Skewness</a:t>
            </a:r>
          </a:p>
          <a:p>
            <a:r>
              <a:rPr lang="en-AE" dirty="0"/>
              <a:t>Multimodality</a:t>
            </a:r>
          </a:p>
        </p:txBody>
      </p:sp>
    </p:spTree>
    <p:extLst>
      <p:ext uri="{BB962C8B-B14F-4D97-AF65-F5344CB8AC3E}">
        <p14:creationId xmlns:p14="http://schemas.microsoft.com/office/powerpoint/2010/main" val="201716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4" name="Picture 4">
            <a:extLst>
              <a:ext uri="{FF2B5EF4-FFF2-40B4-BE49-F238E27FC236}">
                <a16:creationId xmlns:a16="http://schemas.microsoft.com/office/drawing/2014/main" id="{63AC4C44-743D-7BEC-6F3A-98D657701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2" y="99392"/>
            <a:ext cx="9061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731864-8FEF-BCFB-D387-6161ECDDF41A}"/>
              </a:ext>
            </a:extLst>
          </p:cNvPr>
          <p:cNvSpPr>
            <a:spLocks noGrp="1"/>
          </p:cNvSpPr>
          <p:nvPr>
            <p:ph type="title"/>
          </p:nvPr>
        </p:nvSpPr>
        <p:spPr/>
        <p:txBody>
          <a:bodyPr>
            <a:normAutofit/>
          </a:bodyPr>
          <a:lstStyle/>
          <a:p>
            <a:r>
              <a:rPr lang="en-US"/>
              <a:t>Gaussian distribution</a:t>
            </a:r>
            <a:endParaRPr lang="en-AE"/>
          </a:p>
        </p:txBody>
      </p:sp>
      <p:pic>
        <p:nvPicPr>
          <p:cNvPr id="143366" name="Picture 6">
            <a:extLst>
              <a:ext uri="{FF2B5EF4-FFF2-40B4-BE49-F238E27FC236}">
                <a16:creationId xmlns:a16="http://schemas.microsoft.com/office/drawing/2014/main" id="{3B01A682-41BE-F304-7136-800971381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84784"/>
            <a:ext cx="6071209" cy="341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5764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a:extLst>
              <a:ext uri="{FF2B5EF4-FFF2-40B4-BE49-F238E27FC236}">
                <a16:creationId xmlns:a16="http://schemas.microsoft.com/office/drawing/2014/main" id="{1BAB8952-34AD-AB14-3786-230CA25C4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9061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731864-8FEF-BCFB-D387-6161ECDDF41A}"/>
              </a:ext>
            </a:extLst>
          </p:cNvPr>
          <p:cNvSpPr>
            <a:spLocks noGrp="1"/>
          </p:cNvSpPr>
          <p:nvPr>
            <p:ph type="title"/>
          </p:nvPr>
        </p:nvSpPr>
        <p:spPr/>
        <p:txBody>
          <a:bodyPr>
            <a:normAutofit/>
          </a:bodyPr>
          <a:lstStyle/>
          <a:p>
            <a:r>
              <a:rPr lang="en-US"/>
              <a:t>Gaussian distribution</a:t>
            </a:r>
            <a:endParaRPr lang="en-AE"/>
          </a:p>
        </p:txBody>
      </p:sp>
      <p:pic>
        <p:nvPicPr>
          <p:cNvPr id="143366" name="Picture 6">
            <a:extLst>
              <a:ext uri="{FF2B5EF4-FFF2-40B4-BE49-F238E27FC236}">
                <a16:creationId xmlns:a16="http://schemas.microsoft.com/office/drawing/2014/main" id="{3B01A682-41BE-F304-7136-800971381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84784"/>
            <a:ext cx="6071209" cy="341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2482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a:extLst>
              <a:ext uri="{FF2B5EF4-FFF2-40B4-BE49-F238E27FC236}">
                <a16:creationId xmlns:a16="http://schemas.microsoft.com/office/drawing/2014/main" id="{1BD824BE-6579-CF8D-6323-56AAB7849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 y="116632"/>
            <a:ext cx="9061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731864-8FEF-BCFB-D387-6161ECDDF41A}"/>
              </a:ext>
            </a:extLst>
          </p:cNvPr>
          <p:cNvSpPr>
            <a:spLocks noGrp="1"/>
          </p:cNvSpPr>
          <p:nvPr>
            <p:ph type="title"/>
          </p:nvPr>
        </p:nvSpPr>
        <p:spPr/>
        <p:txBody>
          <a:bodyPr>
            <a:normAutofit/>
          </a:bodyPr>
          <a:lstStyle/>
          <a:p>
            <a:r>
              <a:rPr lang="en-US"/>
              <a:t>Gaussian distribution</a:t>
            </a:r>
            <a:endParaRPr lang="en-AE"/>
          </a:p>
        </p:txBody>
      </p:sp>
      <p:pic>
        <p:nvPicPr>
          <p:cNvPr id="143366" name="Picture 6">
            <a:extLst>
              <a:ext uri="{FF2B5EF4-FFF2-40B4-BE49-F238E27FC236}">
                <a16:creationId xmlns:a16="http://schemas.microsoft.com/office/drawing/2014/main" id="{3B01A682-41BE-F304-7136-800971381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84784"/>
            <a:ext cx="6071209" cy="341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4636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2E966D7-CD82-FA61-843D-C822C9F04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4103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1F265D-7B3B-EDB6-1608-BF79E798C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6557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033C-0DDF-56C3-A9CE-CC8A0D1CE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C38F4-FC3E-2378-99C4-F65D14010DDF}"/>
              </a:ext>
            </a:extLst>
          </p:cNvPr>
          <p:cNvSpPr>
            <a:spLocks noGrp="1"/>
          </p:cNvSpPr>
          <p:nvPr>
            <p:ph type="title"/>
          </p:nvPr>
        </p:nvSpPr>
        <p:spPr/>
        <p:txBody>
          <a:bodyPr/>
          <a:lstStyle/>
          <a:p>
            <a:r>
              <a:rPr lang="en-US"/>
              <a:t>Python</a:t>
            </a:r>
            <a:endParaRPr lang="en-AE"/>
          </a:p>
        </p:txBody>
      </p:sp>
      <p:sp>
        <p:nvSpPr>
          <p:cNvPr id="3" name="Content Placeholder 2">
            <a:extLst>
              <a:ext uri="{FF2B5EF4-FFF2-40B4-BE49-F238E27FC236}">
                <a16:creationId xmlns:a16="http://schemas.microsoft.com/office/drawing/2014/main" id="{C9C3A6DF-9546-2C25-75D7-C09AAB007BFB}"/>
              </a:ext>
            </a:extLst>
          </p:cNvPr>
          <p:cNvSpPr>
            <a:spLocks noGrp="1"/>
          </p:cNvSpPr>
          <p:nvPr>
            <p:ph idx="1"/>
          </p:nvPr>
        </p:nvSpPr>
        <p:spPr>
          <a:xfrm>
            <a:off x="-1" y="1529542"/>
            <a:ext cx="12191999" cy="5328458"/>
          </a:xfrm>
        </p:spPr>
        <p:txBody>
          <a:bodyPr>
            <a:noAutofit/>
          </a:bodyPr>
          <a:lstStyle/>
          <a:p>
            <a:pPr marL="0" indent="0">
              <a:buNone/>
            </a:pPr>
            <a:r>
              <a:rPr lang="en-GB" sz="3200" b="0">
                <a:solidFill>
                  <a:srgbClr val="0000FF"/>
                </a:solidFill>
                <a:effectLst/>
                <a:latin typeface="Consolas" panose="020B0609020204030204" pitchFamily="49" charset="0"/>
              </a:rPr>
              <a:t>def</a:t>
            </a:r>
            <a:r>
              <a:rPr lang="en-GB" sz="3200" b="0">
                <a:solidFill>
                  <a:srgbClr val="000000"/>
                </a:solidFill>
                <a:effectLst/>
                <a:latin typeface="Consolas" panose="020B0609020204030204" pitchFamily="49" charset="0"/>
              </a:rPr>
              <a:t> factorial(n): </a:t>
            </a:r>
          </a:p>
          <a:p>
            <a:pPr marL="0" indent="0">
              <a:buNone/>
            </a:pPr>
            <a:r>
              <a:rPr lang="en-GB" sz="3200" b="0">
                <a:solidFill>
                  <a:srgbClr val="000000"/>
                </a:solidFill>
                <a:effectLst/>
                <a:latin typeface="Consolas" panose="020B0609020204030204" pitchFamily="49" charset="0"/>
              </a:rPr>
              <a:t>    </a:t>
            </a:r>
            <a:r>
              <a:rPr lang="en-GB" sz="3200" b="0">
                <a:solidFill>
                  <a:srgbClr val="0000FF"/>
                </a:solidFill>
                <a:effectLst/>
                <a:latin typeface="Consolas" panose="020B0609020204030204" pitchFamily="49" charset="0"/>
              </a:rPr>
              <a:t>if</a:t>
            </a:r>
            <a:r>
              <a:rPr lang="en-GB" sz="3200" b="0">
                <a:solidFill>
                  <a:srgbClr val="000000"/>
                </a:solidFill>
                <a:effectLst/>
                <a:latin typeface="Consolas" panose="020B0609020204030204" pitchFamily="49" charset="0"/>
              </a:rPr>
              <a:t> n == </a:t>
            </a:r>
            <a:r>
              <a:rPr lang="en-GB" sz="3200" b="0">
                <a:solidFill>
                  <a:srgbClr val="098658"/>
                </a:solidFill>
                <a:effectLst/>
                <a:latin typeface="Consolas" panose="020B0609020204030204" pitchFamily="49" charset="0"/>
              </a:rPr>
              <a:t>0</a:t>
            </a:r>
            <a:r>
              <a:rPr lang="en-GB" sz="3200" b="0">
                <a:solidFill>
                  <a:srgbClr val="000000"/>
                </a:solidFill>
                <a:effectLst/>
                <a:latin typeface="Consolas" panose="020B0609020204030204" pitchFamily="49" charset="0"/>
              </a:rPr>
              <a:t>: </a:t>
            </a:r>
          </a:p>
          <a:p>
            <a:pPr marL="0" indent="0">
              <a:buNone/>
            </a:pPr>
            <a:r>
              <a:rPr lang="en-GB" sz="3200" b="0">
                <a:solidFill>
                  <a:srgbClr val="000000"/>
                </a:solidFill>
                <a:effectLst/>
                <a:latin typeface="Consolas" panose="020B0609020204030204" pitchFamily="49" charset="0"/>
              </a:rPr>
              <a:t>        </a:t>
            </a:r>
            <a:r>
              <a:rPr lang="en-GB" sz="3200" b="0">
                <a:solidFill>
                  <a:srgbClr val="0000FF"/>
                </a:solidFill>
                <a:effectLst/>
                <a:latin typeface="Consolas" panose="020B0609020204030204" pitchFamily="49" charset="0"/>
              </a:rPr>
              <a:t>return</a:t>
            </a:r>
            <a:r>
              <a:rPr lang="en-GB" sz="3200" b="0">
                <a:solidFill>
                  <a:srgbClr val="000000"/>
                </a:solidFill>
                <a:effectLst/>
                <a:latin typeface="Consolas" panose="020B0609020204030204" pitchFamily="49" charset="0"/>
              </a:rPr>
              <a:t> </a:t>
            </a:r>
            <a:r>
              <a:rPr lang="en-GB" sz="3200" b="0">
                <a:solidFill>
                  <a:srgbClr val="098658"/>
                </a:solidFill>
                <a:effectLst/>
                <a:latin typeface="Consolas" panose="020B0609020204030204" pitchFamily="49" charset="0"/>
              </a:rPr>
              <a:t>1</a:t>
            </a:r>
            <a:endParaRPr lang="en-GB" sz="3200" b="0">
              <a:solidFill>
                <a:srgbClr val="000000"/>
              </a:solidFill>
              <a:effectLst/>
              <a:latin typeface="Consolas" panose="020B0609020204030204" pitchFamily="49" charset="0"/>
            </a:endParaRPr>
          </a:p>
          <a:p>
            <a:pPr marL="0" indent="0">
              <a:buNone/>
            </a:pPr>
            <a:r>
              <a:rPr lang="en-GB" sz="3200" b="0">
                <a:solidFill>
                  <a:srgbClr val="000000"/>
                </a:solidFill>
                <a:effectLst/>
                <a:latin typeface="Consolas" panose="020B0609020204030204" pitchFamily="49" charset="0"/>
              </a:rPr>
              <a:t>    x = </a:t>
            </a:r>
            <a:r>
              <a:rPr lang="en-GB" sz="3200" b="0">
                <a:solidFill>
                  <a:srgbClr val="098658"/>
                </a:solidFill>
                <a:effectLst/>
                <a:latin typeface="Consolas" panose="020B0609020204030204" pitchFamily="49" charset="0"/>
              </a:rPr>
              <a:t>1</a:t>
            </a:r>
            <a:endParaRPr lang="en-GB" sz="3200" b="0">
              <a:solidFill>
                <a:srgbClr val="000000"/>
              </a:solidFill>
              <a:effectLst/>
              <a:latin typeface="Consolas" panose="020B0609020204030204" pitchFamily="49" charset="0"/>
            </a:endParaRPr>
          </a:p>
          <a:p>
            <a:pPr marL="0" indent="0">
              <a:buNone/>
            </a:pPr>
            <a:r>
              <a:rPr lang="en-GB" sz="3200" b="0">
                <a:solidFill>
                  <a:srgbClr val="000000"/>
                </a:solidFill>
                <a:effectLst/>
                <a:latin typeface="Consolas" panose="020B0609020204030204" pitchFamily="49" charset="0"/>
              </a:rPr>
              <a:t>    </a:t>
            </a:r>
            <a:r>
              <a:rPr lang="en-GB" sz="3200" b="0">
                <a:solidFill>
                  <a:srgbClr val="0000FF"/>
                </a:solidFill>
                <a:effectLst/>
                <a:latin typeface="Consolas" panose="020B0609020204030204" pitchFamily="49" charset="0"/>
              </a:rPr>
              <a:t>for</a:t>
            </a:r>
            <a:r>
              <a:rPr lang="en-GB" sz="3200" b="0">
                <a:solidFill>
                  <a:srgbClr val="000000"/>
                </a:solidFill>
                <a:effectLst/>
                <a:latin typeface="Consolas" panose="020B0609020204030204" pitchFamily="49" charset="0"/>
              </a:rPr>
              <a:t> k </a:t>
            </a:r>
            <a:r>
              <a:rPr lang="en-GB" sz="3200" b="0">
                <a:solidFill>
                  <a:srgbClr val="0000FF"/>
                </a:solidFill>
                <a:effectLst/>
                <a:latin typeface="Consolas" panose="020B0609020204030204" pitchFamily="49" charset="0"/>
              </a:rPr>
              <a:t>in</a:t>
            </a:r>
            <a:r>
              <a:rPr lang="en-GB" sz="3200" b="0">
                <a:solidFill>
                  <a:srgbClr val="000000"/>
                </a:solidFill>
                <a:effectLst/>
                <a:latin typeface="Consolas" panose="020B0609020204030204" pitchFamily="49" charset="0"/>
              </a:rPr>
              <a:t> range(</a:t>
            </a:r>
            <a:r>
              <a:rPr lang="en-GB" sz="3200" b="0">
                <a:solidFill>
                  <a:srgbClr val="098658"/>
                </a:solidFill>
                <a:effectLst/>
                <a:latin typeface="Consolas" panose="020B0609020204030204" pitchFamily="49" charset="0"/>
              </a:rPr>
              <a:t>1</a:t>
            </a:r>
            <a:r>
              <a:rPr lang="en-GB" sz="3200" b="0">
                <a:solidFill>
                  <a:srgbClr val="000000"/>
                </a:solidFill>
                <a:effectLst/>
                <a:latin typeface="Consolas" panose="020B0609020204030204" pitchFamily="49" charset="0"/>
              </a:rPr>
              <a:t>,n+</a:t>
            </a:r>
            <a:r>
              <a:rPr lang="en-GB" sz="3200" b="0">
                <a:solidFill>
                  <a:srgbClr val="098658"/>
                </a:solidFill>
                <a:effectLst/>
                <a:latin typeface="Consolas" panose="020B0609020204030204" pitchFamily="49" charset="0"/>
              </a:rPr>
              <a:t>1</a:t>
            </a:r>
            <a:r>
              <a:rPr lang="en-GB" sz="3200" b="0">
                <a:solidFill>
                  <a:srgbClr val="000000"/>
                </a:solidFill>
                <a:effectLst/>
                <a:latin typeface="Consolas" panose="020B0609020204030204" pitchFamily="49" charset="0"/>
              </a:rPr>
              <a:t>):</a:t>
            </a:r>
          </a:p>
          <a:p>
            <a:pPr marL="0" indent="0">
              <a:buNone/>
            </a:pPr>
            <a:r>
              <a:rPr lang="en-GB" sz="3200" b="0">
                <a:solidFill>
                  <a:srgbClr val="000000"/>
                </a:solidFill>
                <a:effectLst/>
                <a:latin typeface="Consolas" panose="020B0609020204030204" pitchFamily="49" charset="0"/>
              </a:rPr>
              <a:t>        x *= k</a:t>
            </a:r>
          </a:p>
          <a:p>
            <a:pPr marL="0" indent="0">
              <a:buNone/>
            </a:pPr>
            <a:r>
              <a:rPr lang="en-GB" sz="3200" b="0">
                <a:solidFill>
                  <a:srgbClr val="000000"/>
                </a:solidFill>
                <a:effectLst/>
                <a:latin typeface="Consolas" panose="020B0609020204030204" pitchFamily="49" charset="0"/>
              </a:rPr>
              <a:t>    </a:t>
            </a:r>
            <a:r>
              <a:rPr lang="en-GB" sz="3200" b="0">
                <a:solidFill>
                  <a:srgbClr val="0000FF"/>
                </a:solidFill>
                <a:effectLst/>
                <a:latin typeface="Consolas" panose="020B0609020204030204" pitchFamily="49" charset="0"/>
              </a:rPr>
              <a:t>return</a:t>
            </a:r>
            <a:r>
              <a:rPr lang="en-GB" sz="3200" b="0">
                <a:solidFill>
                  <a:srgbClr val="000000"/>
                </a:solidFill>
                <a:effectLst/>
                <a:latin typeface="Consolas" panose="020B0609020204030204" pitchFamily="49" charset="0"/>
              </a:rPr>
              <a:t> x</a:t>
            </a:r>
            <a:br>
              <a:rPr lang="en-GB" sz="3200" b="0">
                <a:solidFill>
                  <a:srgbClr val="000000"/>
                </a:solidFill>
                <a:effectLst/>
                <a:latin typeface="Consolas" panose="020B0609020204030204" pitchFamily="49" charset="0"/>
              </a:rPr>
            </a:br>
            <a:endParaRPr lang="en-GB" sz="3200" b="0">
              <a:solidFill>
                <a:srgbClr val="000000"/>
              </a:solidFill>
              <a:effectLst/>
              <a:latin typeface="Consolas" panose="020B0609020204030204" pitchFamily="49" charset="0"/>
            </a:endParaRPr>
          </a:p>
          <a:p>
            <a:pPr marL="0" indent="0">
              <a:buNone/>
            </a:pPr>
            <a:endParaRPr lang="en-US" sz="32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6330880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9FFBB-3B43-2C72-B60E-FB6304BA51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DF42A-A8AD-79A7-7D18-77D47C09F27B}"/>
              </a:ext>
            </a:extLst>
          </p:cNvPr>
          <p:cNvSpPr>
            <a:spLocks noGrp="1"/>
          </p:cNvSpPr>
          <p:nvPr>
            <p:ph type="title"/>
          </p:nvPr>
        </p:nvSpPr>
        <p:spPr/>
        <p:txBody>
          <a:bodyPr/>
          <a:lstStyle/>
          <a:p>
            <a:r>
              <a:rPr lang="en-US"/>
              <a:t>Pandas</a:t>
            </a:r>
            <a:endParaRPr lang="en-AE"/>
          </a:p>
        </p:txBody>
      </p:sp>
      <p:sp>
        <p:nvSpPr>
          <p:cNvPr id="3" name="Content Placeholder 2">
            <a:extLst>
              <a:ext uri="{FF2B5EF4-FFF2-40B4-BE49-F238E27FC236}">
                <a16:creationId xmlns:a16="http://schemas.microsoft.com/office/drawing/2014/main" id="{D7C0B172-8F5C-4727-D080-3BD9675C6CDE}"/>
              </a:ext>
            </a:extLst>
          </p:cNvPr>
          <p:cNvSpPr>
            <a:spLocks noGrp="1"/>
          </p:cNvSpPr>
          <p:nvPr>
            <p:ph idx="1"/>
          </p:nvPr>
        </p:nvSpPr>
        <p:spPr>
          <a:xfrm>
            <a:off x="-1" y="1529542"/>
            <a:ext cx="12191999" cy="5328458"/>
          </a:xfrm>
        </p:spPr>
        <p:txBody>
          <a:bodyPr>
            <a:noAutofit/>
          </a:bodyPr>
          <a:lstStyle/>
          <a:p>
            <a:pPr marL="0" indent="0">
              <a:buNone/>
            </a:pPr>
            <a:r>
              <a:rPr lang="en-US" sz="3200" b="0">
                <a:solidFill>
                  <a:srgbClr val="000000"/>
                </a:solidFill>
                <a:effectLst/>
                <a:latin typeface="Consolas" panose="020B0609020204030204" pitchFamily="49" charset="0"/>
              </a:rPr>
              <a:t>d = </a:t>
            </a:r>
            <a:r>
              <a:rPr lang="en-US" sz="3200" b="0" err="1">
                <a:solidFill>
                  <a:srgbClr val="000000"/>
                </a:solidFill>
                <a:effectLst/>
                <a:latin typeface="Consolas" panose="020B0609020204030204" pitchFamily="49" charset="0"/>
              </a:rPr>
              <a:t>pd.read_csv</a:t>
            </a:r>
            <a:r>
              <a:rPr lang="en-US" sz="3200" b="0">
                <a:solidFill>
                  <a:srgbClr val="000000"/>
                </a:solidFill>
                <a:effectLst/>
                <a:latin typeface="Consolas" panose="020B0609020204030204" pitchFamily="49" charset="0"/>
              </a:rPr>
              <a:t>(</a:t>
            </a:r>
            <a:r>
              <a:rPr lang="en-US" sz="3200" b="0">
                <a:solidFill>
                  <a:srgbClr val="A31515"/>
                </a:solidFill>
                <a:effectLst/>
                <a:latin typeface="Consolas" panose="020B0609020204030204" pitchFamily="49" charset="0"/>
              </a:rPr>
              <a:t>"a.csv"</a:t>
            </a:r>
            <a:r>
              <a:rPr lang="en-US" sz="3200" b="0">
                <a:solidFill>
                  <a:srgbClr val="000000"/>
                </a:solidFill>
                <a:effectLst/>
                <a:latin typeface="Consolas" panose="020B0609020204030204" pitchFamily="49" charset="0"/>
              </a:rPr>
              <a:t>)</a:t>
            </a:r>
          </a:p>
          <a:p>
            <a:pPr marL="0" indent="0">
              <a:buNone/>
            </a:pPr>
            <a:r>
              <a:rPr lang="en-US" sz="3200" b="0" err="1">
                <a:solidFill>
                  <a:srgbClr val="000000"/>
                </a:solidFill>
                <a:effectLst/>
                <a:latin typeface="Consolas" panose="020B0609020204030204" pitchFamily="49" charset="0"/>
              </a:rPr>
              <a:t>d.head</a:t>
            </a:r>
            <a:r>
              <a:rPr lang="en-US" sz="3200" b="0">
                <a:solidFill>
                  <a:srgbClr val="000000"/>
                </a:solidFill>
                <a:effectLst/>
                <a:latin typeface="Consolas" panose="020B0609020204030204" pitchFamily="49" charset="0"/>
              </a:rPr>
              <a:t>()</a:t>
            </a:r>
          </a:p>
          <a:p>
            <a:pPr marL="0" indent="0">
              <a:buNone/>
            </a:pPr>
            <a:r>
              <a:rPr lang="en-US" sz="3200" b="0">
                <a:solidFill>
                  <a:srgbClr val="000000"/>
                </a:solidFill>
                <a:effectLst/>
                <a:latin typeface="Consolas" panose="020B0609020204030204" pitchFamily="49" charset="0"/>
              </a:rPr>
              <a:t>d[</a:t>
            </a:r>
            <a:r>
              <a:rPr lang="en-US" sz="3200" b="0">
                <a:solidFill>
                  <a:srgbClr val="A31515"/>
                </a:solidFill>
                <a:effectLst/>
                <a:latin typeface="Consolas" panose="020B0609020204030204" pitchFamily="49" charset="0"/>
              </a:rPr>
              <a:t>"x"</a:t>
            </a:r>
            <a:r>
              <a:rPr lang="en-US" sz="3200" b="0">
                <a:solidFill>
                  <a:srgbClr val="000000"/>
                </a:solidFill>
                <a:effectLst/>
                <a:latin typeface="Consolas" panose="020B0609020204030204" pitchFamily="49" charset="0"/>
              </a:rPr>
              <a:t>]</a:t>
            </a:r>
          </a:p>
          <a:p>
            <a:pPr marL="0" indent="0">
              <a:buNone/>
            </a:pPr>
            <a:r>
              <a:rPr lang="en-US" sz="3200" b="0" err="1">
                <a:solidFill>
                  <a:srgbClr val="000000"/>
                </a:solidFill>
                <a:effectLst/>
                <a:latin typeface="Consolas" panose="020B0609020204030204" pitchFamily="49" charset="0"/>
              </a:rPr>
              <a:t>d.loc</a:t>
            </a:r>
            <a:r>
              <a:rPr lang="en-US" sz="3200" b="0">
                <a:solidFill>
                  <a:srgbClr val="000000"/>
                </a:solidFill>
                <a:effectLst/>
                <a:latin typeface="Consolas" panose="020B0609020204030204" pitchFamily="49" charset="0"/>
              </a:rPr>
              <a:t>[:,</a:t>
            </a:r>
            <a:r>
              <a:rPr lang="en-US" sz="3200" b="0">
                <a:solidFill>
                  <a:srgbClr val="A31515"/>
                </a:solidFill>
                <a:effectLst/>
                <a:latin typeface="Consolas" panose="020B0609020204030204" pitchFamily="49" charset="0"/>
              </a:rPr>
              <a:t>"x"</a:t>
            </a:r>
            <a:r>
              <a:rPr lang="en-US" sz="3200" b="0">
                <a:solidFill>
                  <a:srgbClr val="000000"/>
                </a:solidFill>
                <a:effectLst/>
                <a:latin typeface="Consolas" panose="020B0609020204030204" pitchFamily="49" charset="0"/>
              </a:rPr>
              <a:t>]</a:t>
            </a:r>
          </a:p>
          <a:p>
            <a:pPr marL="0" indent="0">
              <a:buNone/>
            </a:pPr>
            <a:r>
              <a:rPr lang="en-US" sz="3200" b="0" err="1">
                <a:solidFill>
                  <a:srgbClr val="000000"/>
                </a:solidFill>
                <a:effectLst/>
                <a:latin typeface="Consolas" panose="020B0609020204030204" pitchFamily="49" charset="0"/>
              </a:rPr>
              <a:t>d.iloc</a:t>
            </a:r>
            <a:r>
              <a:rPr lang="en-US" sz="3200" b="0">
                <a:solidFill>
                  <a:srgbClr val="000000"/>
                </a:solidFill>
                <a:effectLst/>
                <a:latin typeface="Consolas" panose="020B0609020204030204" pitchFamily="49" charset="0"/>
              </a:rPr>
              <a:t>[:,</a:t>
            </a:r>
            <a:r>
              <a:rPr lang="en-US" sz="3200" b="0">
                <a:solidFill>
                  <a:srgbClr val="098658"/>
                </a:solidFill>
                <a:effectLst/>
                <a:latin typeface="Consolas" panose="020B0609020204030204" pitchFamily="49" charset="0"/>
              </a:rPr>
              <a:t>0</a:t>
            </a:r>
            <a:r>
              <a:rPr lang="en-US" sz="3200" b="0">
                <a:solidFill>
                  <a:srgbClr val="000000"/>
                </a:solidFill>
                <a:effectLst/>
                <a:latin typeface="Consolas" panose="020B0609020204030204" pitchFamily="49" charset="0"/>
              </a:rPr>
              <a:t>]</a:t>
            </a:r>
          </a:p>
          <a:p>
            <a:pPr marL="0" indent="0">
              <a:buNone/>
            </a:pPr>
            <a:r>
              <a:rPr lang="en-US" sz="3200" b="0" err="1">
                <a:solidFill>
                  <a:srgbClr val="000000"/>
                </a:solidFill>
                <a:effectLst/>
                <a:latin typeface="Consolas" panose="020B0609020204030204" pitchFamily="49" charset="0"/>
              </a:rPr>
              <a:t>d.iloc</a:t>
            </a:r>
            <a:r>
              <a:rPr lang="en-US" sz="3200" b="0">
                <a:solidFill>
                  <a:srgbClr val="000000"/>
                </a:solidFill>
                <a:effectLst/>
                <a:latin typeface="Consolas" panose="020B0609020204030204" pitchFamily="49" charset="0"/>
              </a:rPr>
              <a:t>[</a:t>
            </a:r>
            <a:r>
              <a:rPr lang="en-US" sz="3200" b="0">
                <a:solidFill>
                  <a:srgbClr val="098658"/>
                </a:solidFill>
                <a:effectLst/>
                <a:latin typeface="Consolas" panose="020B0609020204030204" pitchFamily="49" charset="0"/>
              </a:rPr>
              <a:t>0</a:t>
            </a:r>
            <a:r>
              <a:rPr lang="en-US" sz="3200" b="0">
                <a:solidFill>
                  <a:srgbClr val="000000"/>
                </a:solidFill>
                <a:effectLst/>
                <a:latin typeface="Consolas" panose="020B0609020204030204" pitchFamily="49" charset="0"/>
              </a:rPr>
              <a:t>,:]</a:t>
            </a:r>
          </a:p>
          <a:p>
            <a:pPr marL="0" indent="0">
              <a:buNone/>
            </a:pPr>
            <a:r>
              <a:rPr lang="en-US" sz="3200" b="0" err="1">
                <a:solidFill>
                  <a:srgbClr val="000000"/>
                </a:solidFill>
                <a:effectLst/>
                <a:latin typeface="Consolas" panose="020B0609020204030204" pitchFamily="49" charset="0"/>
              </a:rPr>
              <a:t>d.sum</a:t>
            </a:r>
            <a:r>
              <a:rPr lang="en-US" sz="3200" b="0">
                <a:solidFill>
                  <a:srgbClr val="000000"/>
                </a:solidFill>
                <a:effectLst/>
                <a:latin typeface="Consolas" panose="020B0609020204030204" pitchFamily="49" charset="0"/>
              </a:rPr>
              <a:t>()</a:t>
            </a:r>
          </a:p>
          <a:p>
            <a:pPr marL="0" indent="0">
              <a:buNone/>
            </a:pPr>
            <a:r>
              <a:rPr lang="en-US" sz="3200" b="0" err="1">
                <a:solidFill>
                  <a:srgbClr val="000000"/>
                </a:solidFill>
                <a:effectLst/>
                <a:latin typeface="Consolas" panose="020B0609020204030204" pitchFamily="49" charset="0"/>
              </a:rPr>
              <a:t>d.groupby</a:t>
            </a:r>
            <a:r>
              <a:rPr lang="en-US" sz="3200" b="0">
                <a:solidFill>
                  <a:srgbClr val="000000"/>
                </a:solidFill>
                <a:effectLst/>
                <a:latin typeface="Consolas" panose="020B0609020204030204" pitchFamily="49" charset="0"/>
              </a:rPr>
              <a:t>(</a:t>
            </a:r>
            <a:r>
              <a:rPr lang="en-US" sz="3200" b="0">
                <a:solidFill>
                  <a:srgbClr val="A31515"/>
                </a:solidFill>
                <a:effectLst/>
                <a:latin typeface="Consolas" panose="020B0609020204030204" pitchFamily="49" charset="0"/>
              </a:rPr>
              <a:t>"region"</a:t>
            </a:r>
            <a:r>
              <a:rPr lang="en-US" sz="3200" b="0">
                <a:solidFill>
                  <a:srgbClr val="000000"/>
                </a:solidFill>
                <a:effectLst/>
                <a:latin typeface="Consolas" panose="020B0609020204030204" pitchFamily="49" charset="0"/>
              </a:rPr>
              <a:t>).sum()</a:t>
            </a:r>
          </a:p>
          <a:p>
            <a:pPr marL="0" indent="0">
              <a:buNone/>
            </a:pPr>
            <a:endParaRPr lang="en-US" sz="32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9272504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5D92D-8791-299E-D16A-CBE61E06B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E817F6-E9B8-ADD4-D2DE-979E612B3A1F}"/>
              </a:ext>
            </a:extLst>
          </p:cNvPr>
          <p:cNvSpPr>
            <a:spLocks noGrp="1"/>
          </p:cNvSpPr>
          <p:nvPr>
            <p:ph type="title"/>
          </p:nvPr>
        </p:nvSpPr>
        <p:spPr/>
        <p:txBody>
          <a:bodyPr/>
          <a:lstStyle/>
          <a:p>
            <a:r>
              <a:rPr lang="en-US" err="1"/>
              <a:t>Numpy</a:t>
            </a:r>
            <a:endParaRPr lang="en-AE"/>
          </a:p>
        </p:txBody>
      </p:sp>
      <p:sp>
        <p:nvSpPr>
          <p:cNvPr id="3" name="Content Placeholder 2">
            <a:extLst>
              <a:ext uri="{FF2B5EF4-FFF2-40B4-BE49-F238E27FC236}">
                <a16:creationId xmlns:a16="http://schemas.microsoft.com/office/drawing/2014/main" id="{F465AA63-6884-AFF2-325D-4187EAF2B8B5}"/>
              </a:ext>
            </a:extLst>
          </p:cNvPr>
          <p:cNvSpPr>
            <a:spLocks noGrp="1"/>
          </p:cNvSpPr>
          <p:nvPr>
            <p:ph idx="1"/>
          </p:nvPr>
        </p:nvSpPr>
        <p:spPr>
          <a:xfrm>
            <a:off x="-1" y="1529542"/>
            <a:ext cx="12191999" cy="5328458"/>
          </a:xfrm>
        </p:spPr>
        <p:txBody>
          <a:bodyPr>
            <a:noAutofit/>
          </a:bodyPr>
          <a:lstStyle/>
          <a:p>
            <a:pPr marL="0" indent="0">
              <a:buNone/>
            </a:pPr>
            <a:r>
              <a:rPr lang="en-US" sz="3200" b="0">
                <a:solidFill>
                  <a:srgbClr val="000000"/>
                </a:solidFill>
                <a:effectLst/>
                <a:latin typeface="Consolas" panose="020B0609020204030204" pitchFamily="49" charset="0"/>
              </a:rPr>
              <a:t>d = </a:t>
            </a:r>
            <a:r>
              <a:rPr lang="en-US" sz="3200" b="0" err="1">
                <a:solidFill>
                  <a:srgbClr val="000000"/>
                </a:solidFill>
                <a:effectLst/>
                <a:latin typeface="Consolas" panose="020B0609020204030204" pitchFamily="49" charset="0"/>
              </a:rPr>
              <a:t>pd.read_csv</a:t>
            </a:r>
            <a:r>
              <a:rPr lang="en-US" sz="3200" b="0">
                <a:solidFill>
                  <a:srgbClr val="000000"/>
                </a:solidFill>
                <a:effectLst/>
                <a:latin typeface="Consolas" panose="020B0609020204030204" pitchFamily="49" charset="0"/>
              </a:rPr>
              <a:t>(</a:t>
            </a:r>
            <a:r>
              <a:rPr lang="en-US" sz="3200" b="0">
                <a:solidFill>
                  <a:srgbClr val="A31515"/>
                </a:solidFill>
                <a:effectLst/>
                <a:latin typeface="Consolas" panose="020B0609020204030204" pitchFamily="49" charset="0"/>
              </a:rPr>
              <a:t>"a.csv"</a:t>
            </a:r>
            <a:r>
              <a:rPr lang="en-US" sz="3200" b="0">
                <a:solidFill>
                  <a:srgbClr val="000000"/>
                </a:solidFill>
                <a:effectLst/>
                <a:latin typeface="Consolas" panose="020B0609020204030204" pitchFamily="49" charset="0"/>
              </a:rPr>
              <a:t>)</a:t>
            </a:r>
          </a:p>
          <a:p>
            <a:pPr marL="0" indent="0">
              <a:buNone/>
            </a:pPr>
            <a:r>
              <a:rPr lang="en-US" sz="3200" b="0">
                <a:solidFill>
                  <a:srgbClr val="000000"/>
                </a:solidFill>
                <a:effectLst/>
                <a:latin typeface="Consolas" panose="020B0609020204030204" pitchFamily="49" charset="0"/>
              </a:rPr>
              <a:t>x = </a:t>
            </a:r>
            <a:r>
              <a:rPr lang="en-US" sz="3200" b="0" err="1">
                <a:solidFill>
                  <a:srgbClr val="000000"/>
                </a:solidFill>
                <a:effectLst/>
                <a:latin typeface="Consolas" panose="020B0609020204030204" pitchFamily="49" charset="0"/>
              </a:rPr>
              <a:t>d.values</a:t>
            </a:r>
            <a:endParaRPr lang="en-US" sz="3200" b="0">
              <a:solidFill>
                <a:srgbClr val="000000"/>
              </a:solidFill>
              <a:effectLst/>
              <a:latin typeface="Consolas" panose="020B0609020204030204" pitchFamily="49" charset="0"/>
            </a:endParaRPr>
          </a:p>
          <a:p>
            <a:pPr marL="0" indent="0">
              <a:buNone/>
            </a:pPr>
            <a:r>
              <a:rPr lang="en-US" sz="3200" b="0">
                <a:solidFill>
                  <a:srgbClr val="000000"/>
                </a:solidFill>
                <a:effectLst/>
                <a:latin typeface="Consolas" panose="020B0609020204030204" pitchFamily="49" charset="0"/>
              </a:rPr>
              <a:t>x[:,</a:t>
            </a:r>
            <a:r>
              <a:rPr lang="en-US" sz="3200" b="0">
                <a:solidFill>
                  <a:srgbClr val="098658"/>
                </a:solidFill>
                <a:effectLst/>
                <a:latin typeface="Consolas" panose="020B0609020204030204" pitchFamily="49" charset="0"/>
              </a:rPr>
              <a:t>0</a:t>
            </a:r>
            <a:r>
              <a:rPr lang="en-US" sz="3200" b="0">
                <a:solidFill>
                  <a:srgbClr val="000000"/>
                </a:solidFill>
                <a:effectLst/>
                <a:latin typeface="Consolas" panose="020B0609020204030204" pitchFamily="49" charset="0"/>
              </a:rPr>
              <a:t>]</a:t>
            </a:r>
          </a:p>
          <a:p>
            <a:pPr marL="0" indent="0">
              <a:buNone/>
            </a:pPr>
            <a:r>
              <a:rPr lang="en-US" sz="3200" b="0">
                <a:solidFill>
                  <a:srgbClr val="000000"/>
                </a:solidFill>
                <a:effectLst/>
                <a:latin typeface="Consolas" panose="020B0609020204030204" pitchFamily="49" charset="0"/>
              </a:rPr>
              <a:t>x[</a:t>
            </a:r>
            <a:r>
              <a:rPr lang="en-US" sz="3200" b="0">
                <a:solidFill>
                  <a:srgbClr val="098658"/>
                </a:solidFill>
                <a:effectLst/>
                <a:latin typeface="Consolas" panose="020B0609020204030204" pitchFamily="49" charset="0"/>
              </a:rPr>
              <a:t>0</a:t>
            </a:r>
            <a:r>
              <a:rPr lang="en-US" sz="3200" b="0">
                <a:solidFill>
                  <a:srgbClr val="000000"/>
                </a:solidFill>
                <a:effectLst/>
                <a:latin typeface="Consolas" panose="020B0609020204030204" pitchFamily="49" charset="0"/>
              </a:rPr>
              <a:t>,:]</a:t>
            </a:r>
          </a:p>
          <a:p>
            <a:pPr marL="0" indent="0">
              <a:buNone/>
            </a:pPr>
            <a:r>
              <a:rPr lang="en-US" sz="3200" b="0" err="1">
                <a:solidFill>
                  <a:srgbClr val="000000"/>
                </a:solidFill>
                <a:effectLst/>
                <a:latin typeface="Consolas" panose="020B0609020204030204" pitchFamily="49" charset="0"/>
              </a:rPr>
              <a:t>np.sum</a:t>
            </a:r>
            <a:r>
              <a:rPr lang="en-US" sz="3200" b="0">
                <a:solidFill>
                  <a:srgbClr val="000000"/>
                </a:solidFill>
                <a:effectLst/>
                <a:latin typeface="Consolas" panose="020B0609020204030204" pitchFamily="49" charset="0"/>
              </a:rPr>
              <a:t>(x, axis=</a:t>
            </a:r>
            <a:r>
              <a:rPr lang="en-US" sz="3200" b="0">
                <a:solidFill>
                  <a:srgbClr val="098658"/>
                </a:solidFill>
                <a:effectLst/>
                <a:latin typeface="Consolas" panose="020B0609020204030204" pitchFamily="49" charset="0"/>
              </a:rPr>
              <a:t>0</a:t>
            </a:r>
            <a:r>
              <a:rPr lang="en-US" sz="3200" b="0">
                <a:solidFill>
                  <a:srgbClr val="000000"/>
                </a:solidFill>
                <a:effectLst/>
                <a:latin typeface="Consolas" panose="020B0609020204030204" pitchFamily="49" charset="0"/>
              </a:rPr>
              <a:t>) </a:t>
            </a:r>
            <a:r>
              <a:rPr lang="en-US" sz="3200" b="0">
                <a:solidFill>
                  <a:srgbClr val="008000"/>
                </a:solidFill>
                <a:effectLst/>
                <a:latin typeface="Consolas" panose="020B0609020204030204" pitchFamily="49" charset="0"/>
              </a:rPr>
              <a:t># sum of columns</a:t>
            </a:r>
            <a:endParaRPr lang="en-US" sz="3200" b="0">
              <a:solidFill>
                <a:srgbClr val="000000"/>
              </a:solidFill>
              <a:effectLst/>
              <a:latin typeface="Consolas" panose="020B0609020204030204" pitchFamily="49" charset="0"/>
            </a:endParaRPr>
          </a:p>
          <a:p>
            <a:pPr marL="0" indent="0">
              <a:buNone/>
            </a:pPr>
            <a:r>
              <a:rPr lang="en-US" sz="3200" b="0" err="1">
                <a:solidFill>
                  <a:srgbClr val="000000"/>
                </a:solidFill>
                <a:effectLst/>
                <a:latin typeface="Consolas" panose="020B0609020204030204" pitchFamily="49" charset="0"/>
              </a:rPr>
              <a:t>np.sum</a:t>
            </a:r>
            <a:r>
              <a:rPr lang="en-US" sz="3200" b="0">
                <a:solidFill>
                  <a:srgbClr val="000000"/>
                </a:solidFill>
                <a:effectLst/>
                <a:latin typeface="Consolas" panose="020B0609020204030204" pitchFamily="49" charset="0"/>
              </a:rPr>
              <a:t>(x, axis=</a:t>
            </a:r>
            <a:r>
              <a:rPr lang="en-US" sz="3200" b="0">
                <a:solidFill>
                  <a:srgbClr val="098658"/>
                </a:solidFill>
                <a:effectLst/>
                <a:latin typeface="Consolas" panose="020B0609020204030204" pitchFamily="49" charset="0"/>
              </a:rPr>
              <a:t>1</a:t>
            </a:r>
            <a:r>
              <a:rPr lang="en-US" sz="3200" b="0">
                <a:solidFill>
                  <a:srgbClr val="000000"/>
                </a:solidFill>
                <a:effectLst/>
                <a:latin typeface="Consolas" panose="020B0609020204030204" pitchFamily="49" charset="0"/>
              </a:rPr>
              <a:t>) </a:t>
            </a:r>
            <a:r>
              <a:rPr lang="en-US" sz="3200" b="0">
                <a:solidFill>
                  <a:srgbClr val="008000"/>
                </a:solidFill>
                <a:effectLst/>
                <a:latin typeface="Consolas" panose="020B0609020204030204" pitchFamily="49" charset="0"/>
              </a:rPr>
              <a:t># sum of rows</a:t>
            </a:r>
            <a:endParaRPr lang="en-US" sz="3200" b="0">
              <a:solidFill>
                <a:srgbClr val="000000"/>
              </a:solidFill>
              <a:effectLst/>
              <a:latin typeface="Consolas" panose="020B0609020204030204" pitchFamily="49" charset="0"/>
            </a:endParaRPr>
          </a:p>
          <a:p>
            <a:pPr marL="0" indent="0">
              <a:buNone/>
            </a:pPr>
            <a:endParaRPr lang="en-US" sz="32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1880336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EA0F5-7CD7-F0F8-99BA-A55C034774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4B80BE-703D-0AB1-E090-5BD242DF82DB}"/>
              </a:ext>
            </a:extLst>
          </p:cNvPr>
          <p:cNvSpPr>
            <a:spLocks noGrp="1"/>
          </p:cNvSpPr>
          <p:nvPr>
            <p:ph type="ctrTitle"/>
          </p:nvPr>
        </p:nvSpPr>
        <p:spPr>
          <a:xfrm>
            <a:off x="0" y="0"/>
            <a:ext cx="12192000" cy="6858000"/>
          </a:xfrm>
        </p:spPr>
        <p:txBody>
          <a:bodyPr anchor="ctr">
            <a:normAutofit/>
          </a:bodyPr>
          <a:lstStyle/>
          <a:p>
            <a:r>
              <a:rPr lang="en-US" sz="13000" dirty="0"/>
              <a:t>Definitions</a:t>
            </a:r>
            <a:endParaRPr lang="en-AE" sz="13000" dirty="0"/>
          </a:p>
        </p:txBody>
      </p:sp>
    </p:spTree>
    <p:extLst>
      <p:ext uri="{BB962C8B-B14F-4D97-AF65-F5344CB8AC3E}">
        <p14:creationId xmlns:p14="http://schemas.microsoft.com/office/powerpoint/2010/main" val="7611539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BF45AA7A-969A-7F5D-17E1-CD94C284E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589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009CD-8D4E-4F02-AA4C-3C372B4D3FFF}"/>
              </a:ext>
            </a:extLst>
          </p:cNvPr>
          <p:cNvSpPr>
            <a:spLocks noGrp="1"/>
          </p:cNvSpPr>
          <p:nvPr>
            <p:ph type="title"/>
          </p:nvPr>
        </p:nvSpPr>
        <p:spPr/>
        <p:txBody>
          <a:bodyPr/>
          <a:lstStyle/>
          <a:p>
            <a:r>
              <a:rPr lang="en-US"/>
              <a:t>Potential Problems</a:t>
            </a:r>
            <a:endParaRPr lang="en-AE"/>
          </a:p>
        </p:txBody>
      </p:sp>
      <p:sp>
        <p:nvSpPr>
          <p:cNvPr id="3" name="Content Placeholder 2">
            <a:extLst>
              <a:ext uri="{FF2B5EF4-FFF2-40B4-BE49-F238E27FC236}">
                <a16:creationId xmlns:a16="http://schemas.microsoft.com/office/drawing/2014/main" id="{E5CEEB8C-39F5-C0F8-A3CA-04649FE2B235}"/>
              </a:ext>
            </a:extLst>
          </p:cNvPr>
          <p:cNvSpPr>
            <a:spLocks noGrp="1"/>
          </p:cNvSpPr>
          <p:nvPr>
            <p:ph idx="1"/>
          </p:nvPr>
        </p:nvSpPr>
        <p:spPr>
          <a:xfrm>
            <a:off x="-1" y="1529542"/>
            <a:ext cx="12191999" cy="5328458"/>
          </a:xfrm>
        </p:spPr>
        <p:txBody>
          <a:bodyPr>
            <a:normAutofit/>
          </a:bodyPr>
          <a:lstStyle/>
          <a:p>
            <a:r>
              <a:rPr lang="pt-BR" sz="3600" dirty="0">
                <a:latin typeface="Consolas" panose="020B0609020204030204" pitchFamily="49" charset="0"/>
              </a:rPr>
              <a:t>["1", "2", "17.3", </a:t>
            </a:r>
            <a:r>
              <a:rPr lang="pt-BR" sz="3600" b="1" dirty="0">
                <a:solidFill>
                  <a:srgbClr val="C00000"/>
                </a:solidFill>
                <a:latin typeface="Consolas" panose="020B0609020204030204" pitchFamily="49" charset="0"/>
              </a:rPr>
              <a:t>"N/A"</a:t>
            </a:r>
            <a:r>
              <a:rPr lang="pt-BR" sz="3600" dirty="0">
                <a:latin typeface="Consolas" panose="020B0609020204030204" pitchFamily="49" charset="0"/>
              </a:rPr>
              <a:t>, ...]</a:t>
            </a:r>
          </a:p>
          <a:p>
            <a:r>
              <a:rPr lang="pt-BR" sz="3600" dirty="0">
                <a:latin typeface="Consolas" panose="020B0609020204030204" pitchFamily="49" charset="0"/>
              </a:rPr>
              <a:t>["15</a:t>
            </a:r>
            <a:r>
              <a:rPr lang="pt-BR" sz="3600" b="1" dirty="0">
                <a:solidFill>
                  <a:srgbClr val="C00000"/>
                </a:solidFill>
                <a:latin typeface="Consolas" panose="020B0609020204030204" pitchFamily="49" charset="0"/>
              </a:rPr>
              <a:t>,</a:t>
            </a:r>
            <a:r>
              <a:rPr lang="pt-BR" sz="3600" dirty="0">
                <a:latin typeface="Consolas" panose="020B0609020204030204" pitchFamily="49" charset="0"/>
              </a:rPr>
              <a:t>271", "517", "32.1", "184</a:t>
            </a:r>
            <a:r>
              <a:rPr lang="pt-BR" sz="3600" b="1" dirty="0">
                <a:solidFill>
                  <a:srgbClr val="C00000"/>
                </a:solidFill>
                <a:latin typeface="Consolas" panose="020B0609020204030204" pitchFamily="49" charset="0"/>
              </a:rPr>
              <a:t>,</a:t>
            </a:r>
            <a:r>
              <a:rPr lang="pt-BR" sz="3600" dirty="0">
                <a:latin typeface="Consolas" panose="020B0609020204030204" pitchFamily="49" charset="0"/>
              </a:rPr>
              <a:t>236", ...]</a:t>
            </a:r>
          </a:p>
          <a:p>
            <a:r>
              <a:rPr lang="pt-BR" sz="3600" dirty="0">
                <a:latin typeface="Consolas" panose="020B0609020204030204" pitchFamily="49" charset="0"/>
              </a:rPr>
              <a:t>["14</a:t>
            </a:r>
            <a:r>
              <a:rPr lang="pt-BR" sz="3600" b="1" dirty="0">
                <a:solidFill>
                  <a:srgbClr val="C00000"/>
                </a:solidFill>
                <a:latin typeface="Consolas" panose="020B0609020204030204" pitchFamily="49" charset="0"/>
              </a:rPr>
              <a:t>%</a:t>
            </a:r>
            <a:r>
              <a:rPr lang="pt-BR" sz="3600" dirty="0">
                <a:latin typeface="Consolas" panose="020B0609020204030204" pitchFamily="49" charset="0"/>
              </a:rPr>
              <a:t>", "17</a:t>
            </a:r>
            <a:r>
              <a:rPr lang="pt-BR" sz="3600" b="1" dirty="0">
                <a:solidFill>
                  <a:srgbClr val="C00000"/>
                </a:solidFill>
                <a:latin typeface="Consolas" panose="020B0609020204030204" pitchFamily="49" charset="0"/>
              </a:rPr>
              <a:t>%</a:t>
            </a:r>
            <a:r>
              <a:rPr lang="pt-BR" sz="3600" dirty="0">
                <a:latin typeface="Consolas" panose="020B0609020204030204" pitchFamily="49" charset="0"/>
              </a:rPr>
              <a:t>", "65</a:t>
            </a:r>
            <a:r>
              <a:rPr lang="pt-BR" sz="3600" b="1" dirty="0">
                <a:solidFill>
                  <a:srgbClr val="C00000"/>
                </a:solidFill>
                <a:latin typeface="Consolas" panose="020B0609020204030204" pitchFamily="49" charset="0"/>
              </a:rPr>
              <a:t>%</a:t>
            </a:r>
            <a:r>
              <a:rPr lang="pt-BR" sz="3600" dirty="0">
                <a:latin typeface="Consolas" panose="020B0609020204030204" pitchFamily="49" charset="0"/>
              </a:rPr>
              <a:t>", "3</a:t>
            </a:r>
            <a:r>
              <a:rPr lang="pt-BR" sz="3600" b="1" dirty="0">
                <a:solidFill>
                  <a:srgbClr val="C00000"/>
                </a:solidFill>
                <a:latin typeface="Consolas" panose="020B0609020204030204" pitchFamily="49" charset="0"/>
              </a:rPr>
              <a:t>%</a:t>
            </a:r>
            <a:r>
              <a:rPr lang="pt-BR" sz="3600" dirty="0">
                <a:latin typeface="Consolas" panose="020B0609020204030204" pitchFamily="49" charset="0"/>
              </a:rPr>
              <a:t>", ...]</a:t>
            </a:r>
          </a:p>
          <a:p>
            <a:r>
              <a:rPr lang="pt-BR" sz="3600" dirty="0">
                <a:latin typeface="Consolas" panose="020B0609020204030204" pitchFamily="49" charset="0"/>
              </a:rPr>
              <a:t>[17, 33, 18, 25, </a:t>
            </a:r>
            <a:r>
              <a:rPr lang="pt-BR" sz="3600" b="1" dirty="0">
                <a:solidFill>
                  <a:srgbClr val="C00000"/>
                </a:solidFill>
                <a:latin typeface="Consolas" panose="020B0609020204030204" pitchFamily="49" charset="0"/>
              </a:rPr>
              <a:t>nan</a:t>
            </a:r>
            <a:r>
              <a:rPr lang="pt-BR" sz="3600" dirty="0">
                <a:latin typeface="Consolas" panose="020B0609020204030204" pitchFamily="49" charset="0"/>
              </a:rPr>
              <a:t>, 51, ...]</a:t>
            </a:r>
          </a:p>
          <a:p>
            <a:r>
              <a:rPr lang="pt-BR" sz="3600" dirty="0">
                <a:latin typeface="Consolas" panose="020B0609020204030204" pitchFamily="49" charset="0"/>
              </a:rPr>
              <a:t>[17, 33, 18, 25, </a:t>
            </a:r>
            <a:r>
              <a:rPr lang="pt-BR" sz="3600" b="1" dirty="0">
                <a:solidFill>
                  <a:srgbClr val="C00000"/>
                </a:solidFill>
                <a:latin typeface="Consolas" panose="020B0609020204030204" pitchFamily="49" charset="0"/>
              </a:rPr>
              <a:t>-1</a:t>
            </a:r>
            <a:r>
              <a:rPr lang="pt-BR" sz="3600" dirty="0">
                <a:latin typeface="Consolas" panose="020B0609020204030204" pitchFamily="49" charset="0"/>
              </a:rPr>
              <a:t>, 51, ...]</a:t>
            </a:r>
          </a:p>
          <a:p>
            <a:r>
              <a:rPr lang="pt-BR" sz="3600" dirty="0">
                <a:latin typeface="Consolas" panose="020B0609020204030204" pitchFamily="49" charset="0"/>
              </a:rPr>
              <a:t>[17, 33, 18, 25, </a:t>
            </a:r>
            <a:r>
              <a:rPr lang="pt-BR" sz="3600" b="1" dirty="0">
                <a:solidFill>
                  <a:srgbClr val="C00000"/>
                </a:solidFill>
                <a:latin typeface="Consolas" panose="020B0609020204030204" pitchFamily="49" charset="0"/>
              </a:rPr>
              <a:t>999</a:t>
            </a:r>
            <a:r>
              <a:rPr lang="pt-BR" sz="3600" dirty="0">
                <a:latin typeface="Consolas" panose="020B0609020204030204" pitchFamily="49" charset="0"/>
              </a:rPr>
              <a:t>, 51, ...]</a:t>
            </a:r>
          </a:p>
          <a:p>
            <a:r>
              <a:rPr lang="pt-BR" sz="3600" dirty="0">
                <a:latin typeface="Consolas" panose="020B0609020204030204" pitchFamily="49" charset="0"/>
              </a:rPr>
              <a:t>[17, 33, 18, 25, </a:t>
            </a:r>
            <a:r>
              <a:rPr lang="pt-BR" sz="3600" b="1" dirty="0">
                <a:solidFill>
                  <a:srgbClr val="C00000"/>
                </a:solidFill>
                <a:latin typeface="Consolas" panose="020B0609020204030204" pitchFamily="49" charset="0"/>
              </a:rPr>
              <a:t>None</a:t>
            </a:r>
            <a:r>
              <a:rPr lang="pt-BR" sz="3600" dirty="0">
                <a:latin typeface="Consolas" panose="020B0609020204030204" pitchFamily="49" charset="0"/>
              </a:rPr>
              <a:t>, 51, ...]</a:t>
            </a:r>
          </a:p>
          <a:p>
            <a:endParaRPr lang="pt-BR" sz="3600" dirty="0">
              <a:latin typeface="Consolas" panose="020B0609020204030204" pitchFamily="49" charset="0"/>
            </a:endParaRPr>
          </a:p>
        </p:txBody>
      </p:sp>
    </p:spTree>
    <p:extLst>
      <p:ext uri="{BB962C8B-B14F-4D97-AF65-F5344CB8AC3E}">
        <p14:creationId xmlns:p14="http://schemas.microsoft.com/office/powerpoint/2010/main" val="22309952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9625EF8-2537-6C21-8079-B7ACC37F7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21347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9526F74-F793-0E67-3733-B91FF1FF2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7089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D5DB0E7-DABB-649D-D632-5556CC25B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1738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464D9B9-1A33-3B4B-4FD8-2B17FD17A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285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Datasets</a:t>
            </a:r>
            <a:endParaRPr lang="en-AE" sz="13000" dirty="0"/>
          </a:p>
        </p:txBody>
      </p:sp>
    </p:spTree>
    <p:extLst>
      <p:ext uri="{BB962C8B-B14F-4D97-AF65-F5344CB8AC3E}">
        <p14:creationId xmlns:p14="http://schemas.microsoft.com/office/powerpoint/2010/main" val="418942755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Old Faithful</a:t>
            </a:r>
            <a:endParaRPr lang="en-AE" sz="13000" dirty="0"/>
          </a:p>
        </p:txBody>
      </p:sp>
    </p:spTree>
    <p:extLst>
      <p:ext uri="{BB962C8B-B14F-4D97-AF65-F5344CB8AC3E}">
        <p14:creationId xmlns:p14="http://schemas.microsoft.com/office/powerpoint/2010/main" val="378276505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A2ACA3C-8E75-96B0-E2B4-86418361B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335" y="0"/>
            <a:ext cx="90614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3CDC2D-08EF-B481-5C49-9F5C5A4ADD50}"/>
              </a:ext>
            </a:extLst>
          </p:cNvPr>
          <p:cNvPicPr>
            <a:picLocks noChangeAspect="1"/>
          </p:cNvPicPr>
          <p:nvPr/>
        </p:nvPicPr>
        <p:blipFill>
          <a:blip r:embed="rId3"/>
          <a:stretch>
            <a:fillRect/>
          </a:stretch>
        </p:blipFill>
        <p:spPr>
          <a:xfrm>
            <a:off x="1027610" y="305374"/>
            <a:ext cx="943107" cy="5953956"/>
          </a:xfrm>
          <a:prstGeom prst="rect">
            <a:avLst/>
          </a:prstGeom>
        </p:spPr>
      </p:pic>
    </p:spTree>
    <p:extLst>
      <p:ext uri="{BB962C8B-B14F-4D97-AF65-F5344CB8AC3E}">
        <p14:creationId xmlns:p14="http://schemas.microsoft.com/office/powerpoint/2010/main" val="8861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Stock Returns</a:t>
            </a:r>
            <a:endParaRPr lang="en-AE" sz="13000" dirty="0"/>
          </a:p>
        </p:txBody>
      </p:sp>
    </p:spTree>
    <p:extLst>
      <p:ext uri="{BB962C8B-B14F-4D97-AF65-F5344CB8AC3E}">
        <p14:creationId xmlns:p14="http://schemas.microsoft.com/office/powerpoint/2010/main" val="417403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138FE5C-9B7E-075F-FB8A-F7FA7A53E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223"/>
            <a:ext cx="6154235" cy="4657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E931668-8A8D-FB09-F79A-846664C0F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764" y="1038224"/>
            <a:ext cx="6154235"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1130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Quakes</a:t>
            </a:r>
            <a:endParaRPr lang="en-AE" sz="13000" dirty="0"/>
          </a:p>
        </p:txBody>
      </p:sp>
    </p:spTree>
    <p:extLst>
      <p:ext uri="{BB962C8B-B14F-4D97-AF65-F5344CB8AC3E}">
        <p14:creationId xmlns:p14="http://schemas.microsoft.com/office/powerpoint/2010/main" val="471214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Data Visualization</a:t>
            </a:r>
            <a:endParaRPr lang="en-AE" sz="13000"/>
          </a:p>
        </p:txBody>
      </p:sp>
    </p:spTree>
    <p:extLst>
      <p:ext uri="{BB962C8B-B14F-4D97-AF65-F5344CB8AC3E}">
        <p14:creationId xmlns:p14="http://schemas.microsoft.com/office/powerpoint/2010/main" val="1380296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75DC-6520-BF04-D2C7-23A6B661E4AA}"/>
              </a:ext>
            </a:extLst>
          </p:cNvPr>
          <p:cNvSpPr>
            <a:spLocks noGrp="1"/>
          </p:cNvSpPr>
          <p:nvPr>
            <p:ph type="title" idx="4294967295"/>
          </p:nvPr>
        </p:nvSpPr>
        <p:spPr>
          <a:xfrm>
            <a:off x="0" y="17463"/>
            <a:ext cx="12192000" cy="1325562"/>
          </a:xfrm>
        </p:spPr>
        <p:txBody>
          <a:bodyPr/>
          <a:lstStyle/>
          <a:p>
            <a:r>
              <a:rPr lang="en-US"/>
              <a:t>Potential problems</a:t>
            </a:r>
            <a:endParaRPr lang="en-AE"/>
          </a:p>
        </p:txBody>
      </p:sp>
      <p:pic>
        <p:nvPicPr>
          <p:cNvPr id="1028" name="Picture 4">
            <a:extLst>
              <a:ext uri="{FF2B5EF4-FFF2-40B4-BE49-F238E27FC236}">
                <a16:creationId xmlns:a16="http://schemas.microsoft.com/office/drawing/2014/main" id="{E325AD1E-E04F-7ABC-D4A8-54C1558D0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0"/>
            <a:ext cx="120665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0547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6C37329C-C610-BF0F-5017-7810FC34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775" y="0"/>
            <a:ext cx="5991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7C4226-CDBD-3F31-687E-80B28DD6B083}"/>
              </a:ext>
            </a:extLst>
          </p:cNvPr>
          <p:cNvPicPr>
            <a:picLocks noChangeAspect="1"/>
          </p:cNvPicPr>
          <p:nvPr/>
        </p:nvPicPr>
        <p:blipFill>
          <a:blip r:embed="rId3"/>
          <a:stretch>
            <a:fillRect/>
          </a:stretch>
        </p:blipFill>
        <p:spPr>
          <a:xfrm>
            <a:off x="2089834" y="304472"/>
            <a:ext cx="1352739" cy="5973009"/>
          </a:xfrm>
          <a:prstGeom prst="rect">
            <a:avLst/>
          </a:prstGeom>
        </p:spPr>
      </p:pic>
    </p:spTree>
    <p:extLst>
      <p:ext uri="{BB962C8B-B14F-4D97-AF65-F5344CB8AC3E}">
        <p14:creationId xmlns:p14="http://schemas.microsoft.com/office/powerpoint/2010/main" val="3470213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Anscombe,</a:t>
            </a:r>
            <a:br>
              <a:rPr lang="en-US" sz="13000" dirty="0"/>
            </a:br>
            <a:r>
              <a:rPr lang="en-US" sz="13000" dirty="0"/>
              <a:t>Data-saurus</a:t>
            </a:r>
            <a:endParaRPr lang="en-AE" sz="13000" dirty="0"/>
          </a:p>
        </p:txBody>
      </p:sp>
    </p:spTree>
    <p:extLst>
      <p:ext uri="{BB962C8B-B14F-4D97-AF65-F5344CB8AC3E}">
        <p14:creationId xmlns:p14="http://schemas.microsoft.com/office/powerpoint/2010/main" val="249602775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DEF2596-154B-7F38-9D8E-A836A5EF3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871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057F820-B223-DC0A-8A92-FFB29AF17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0"/>
            <a:ext cx="12118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8608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Diamonds</a:t>
            </a:r>
            <a:endParaRPr lang="en-AE" sz="13000" dirty="0"/>
          </a:p>
        </p:txBody>
      </p:sp>
    </p:spTree>
    <p:extLst>
      <p:ext uri="{BB962C8B-B14F-4D97-AF65-F5344CB8AC3E}">
        <p14:creationId xmlns:p14="http://schemas.microsoft.com/office/powerpoint/2010/main" val="7559060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a:extLst>
              <a:ext uri="{FF2B5EF4-FFF2-40B4-BE49-F238E27FC236}">
                <a16:creationId xmlns:a16="http://schemas.microsoft.com/office/drawing/2014/main" id="{1D1A7F6C-8BB0-F79E-57E7-5FAF55F33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001DF85-7E39-38FC-1CA2-B31D19D306BC}"/>
              </a:ext>
            </a:extLst>
          </p:cNvPr>
          <p:cNvPicPr>
            <a:picLocks noChangeAspect="1"/>
          </p:cNvPicPr>
          <p:nvPr/>
        </p:nvPicPr>
        <p:blipFill>
          <a:blip r:embed="rId3"/>
          <a:stretch>
            <a:fillRect/>
          </a:stretch>
        </p:blipFill>
        <p:spPr>
          <a:xfrm>
            <a:off x="2067773" y="377984"/>
            <a:ext cx="724001" cy="5877745"/>
          </a:xfrm>
          <a:prstGeom prst="rect">
            <a:avLst/>
          </a:prstGeom>
        </p:spPr>
      </p:pic>
    </p:spTree>
    <p:extLst>
      <p:ext uri="{BB962C8B-B14F-4D97-AF65-F5344CB8AC3E}">
        <p14:creationId xmlns:p14="http://schemas.microsoft.com/office/powerpoint/2010/main" val="400469220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a:extLst>
              <a:ext uri="{FF2B5EF4-FFF2-40B4-BE49-F238E27FC236}">
                <a16:creationId xmlns:a16="http://schemas.microsoft.com/office/drawing/2014/main" id="{4B2652F3-F9F4-1987-DE7B-6BDAD35F6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8900"/>
            <a:ext cx="121920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2750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F43552-954D-5BBA-B9BA-83F85D5FDC71}"/>
              </a:ext>
            </a:extLst>
          </p:cNvPr>
          <p:cNvPicPr>
            <a:picLocks noChangeAspect="1"/>
          </p:cNvPicPr>
          <p:nvPr/>
        </p:nvPicPr>
        <p:blipFill>
          <a:blip r:embed="rId2"/>
          <a:stretch>
            <a:fillRect/>
          </a:stretch>
        </p:blipFill>
        <p:spPr>
          <a:xfrm>
            <a:off x="1052601" y="0"/>
            <a:ext cx="1509444" cy="6798007"/>
          </a:xfrm>
          <a:prstGeom prst="rect">
            <a:avLst/>
          </a:prstGeom>
        </p:spPr>
      </p:pic>
    </p:spTree>
    <p:extLst>
      <p:ext uri="{BB962C8B-B14F-4D97-AF65-F5344CB8AC3E}">
        <p14:creationId xmlns:p14="http://schemas.microsoft.com/office/powerpoint/2010/main" val="38020905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8CBDF-D9F7-6739-D67B-C2023A1E7BAF}"/>
              </a:ext>
            </a:extLst>
          </p:cNvPr>
          <p:cNvPicPr>
            <a:picLocks noChangeAspect="1"/>
          </p:cNvPicPr>
          <p:nvPr/>
        </p:nvPicPr>
        <p:blipFill>
          <a:blip r:embed="rId2"/>
          <a:stretch>
            <a:fillRect/>
          </a:stretch>
        </p:blipFill>
        <p:spPr>
          <a:xfrm>
            <a:off x="3210771" y="353683"/>
            <a:ext cx="8606297" cy="6150634"/>
          </a:xfrm>
          <a:prstGeom prst="rect">
            <a:avLst/>
          </a:prstGeom>
        </p:spPr>
      </p:pic>
      <p:pic>
        <p:nvPicPr>
          <p:cNvPr id="4" name="Picture 3">
            <a:extLst>
              <a:ext uri="{FF2B5EF4-FFF2-40B4-BE49-F238E27FC236}">
                <a16:creationId xmlns:a16="http://schemas.microsoft.com/office/drawing/2014/main" id="{FAF43552-954D-5BBA-B9BA-83F85D5FDC71}"/>
              </a:ext>
            </a:extLst>
          </p:cNvPr>
          <p:cNvPicPr>
            <a:picLocks noChangeAspect="1"/>
          </p:cNvPicPr>
          <p:nvPr/>
        </p:nvPicPr>
        <p:blipFill>
          <a:blip r:embed="rId3"/>
          <a:stretch>
            <a:fillRect/>
          </a:stretch>
        </p:blipFill>
        <p:spPr>
          <a:xfrm>
            <a:off x="1052601" y="0"/>
            <a:ext cx="1509444" cy="6798007"/>
          </a:xfrm>
          <a:prstGeom prst="rect">
            <a:avLst/>
          </a:prstGeom>
        </p:spPr>
      </p:pic>
    </p:spTree>
    <p:extLst>
      <p:ext uri="{BB962C8B-B14F-4D97-AF65-F5344CB8AC3E}">
        <p14:creationId xmlns:p14="http://schemas.microsoft.com/office/powerpoint/2010/main" val="14328757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0CA5A5C-673E-1B7E-3DEF-236046365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8"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2CD5209-72E5-A65F-EAF2-05D7341DA203}"/>
              </a:ext>
            </a:extLst>
          </p:cNvPr>
          <p:cNvPicPr>
            <a:picLocks noChangeAspect="1"/>
          </p:cNvPicPr>
          <p:nvPr/>
        </p:nvPicPr>
        <p:blipFill>
          <a:blip r:embed="rId3"/>
          <a:stretch>
            <a:fillRect/>
          </a:stretch>
        </p:blipFill>
        <p:spPr>
          <a:xfrm>
            <a:off x="0" y="1591573"/>
            <a:ext cx="5142051" cy="3674853"/>
          </a:xfrm>
          <a:prstGeom prst="rect">
            <a:avLst/>
          </a:prstGeom>
        </p:spPr>
      </p:pic>
    </p:spTree>
    <p:extLst>
      <p:ext uri="{BB962C8B-B14F-4D97-AF65-F5344CB8AC3E}">
        <p14:creationId xmlns:p14="http://schemas.microsoft.com/office/powerpoint/2010/main" val="3876444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FEF2CD4-CAF9-A262-D9E4-BE3F30C81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52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1AD6DCE-D4C7-4D4D-5610-BDB90772F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73D8132-DA24-3F82-0F43-04B1835CD799}"/>
              </a:ext>
            </a:extLst>
          </p:cNvPr>
          <p:cNvPicPr>
            <a:picLocks noChangeAspect="1"/>
          </p:cNvPicPr>
          <p:nvPr/>
        </p:nvPicPr>
        <p:blipFill>
          <a:blip r:embed="rId3"/>
          <a:stretch>
            <a:fillRect/>
          </a:stretch>
        </p:blipFill>
        <p:spPr>
          <a:xfrm>
            <a:off x="0" y="1591573"/>
            <a:ext cx="5142051" cy="3674853"/>
          </a:xfrm>
          <a:prstGeom prst="rect">
            <a:avLst/>
          </a:prstGeom>
        </p:spPr>
      </p:pic>
    </p:spTree>
    <p:extLst>
      <p:ext uri="{BB962C8B-B14F-4D97-AF65-F5344CB8AC3E}">
        <p14:creationId xmlns:p14="http://schemas.microsoft.com/office/powerpoint/2010/main" val="31476854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E2E0E03-A062-2C0A-363B-4051BCA6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01AE5B0-1922-422C-4049-6B5607E207F1}"/>
              </a:ext>
            </a:extLst>
          </p:cNvPr>
          <p:cNvPicPr>
            <a:picLocks noChangeAspect="1"/>
          </p:cNvPicPr>
          <p:nvPr/>
        </p:nvPicPr>
        <p:blipFill>
          <a:blip r:embed="rId3"/>
          <a:stretch>
            <a:fillRect/>
          </a:stretch>
        </p:blipFill>
        <p:spPr>
          <a:xfrm>
            <a:off x="0" y="1591573"/>
            <a:ext cx="5142051" cy="3674853"/>
          </a:xfrm>
          <a:prstGeom prst="rect">
            <a:avLst/>
          </a:prstGeom>
        </p:spPr>
      </p:pic>
    </p:spTree>
    <p:extLst>
      <p:ext uri="{BB962C8B-B14F-4D97-AF65-F5344CB8AC3E}">
        <p14:creationId xmlns:p14="http://schemas.microsoft.com/office/powerpoint/2010/main" val="208946327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Words</a:t>
            </a:r>
            <a:endParaRPr lang="en-AE" sz="13000" dirty="0"/>
          </a:p>
        </p:txBody>
      </p:sp>
    </p:spTree>
    <p:extLst>
      <p:ext uri="{BB962C8B-B14F-4D97-AF65-F5344CB8AC3E}">
        <p14:creationId xmlns:p14="http://schemas.microsoft.com/office/powerpoint/2010/main" val="117774138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a:extLst>
              <a:ext uri="{FF2B5EF4-FFF2-40B4-BE49-F238E27FC236}">
                <a16:creationId xmlns:a16="http://schemas.microsoft.com/office/drawing/2014/main" id="{E7D43ED6-45BD-07E5-0008-780B976B5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3">
            <a:extLst>
              <a:ext uri="{FF2B5EF4-FFF2-40B4-BE49-F238E27FC236}">
                <a16:creationId xmlns:a16="http://schemas.microsoft.com/office/drawing/2014/main" id="{CF883EDD-29FE-AD5F-86D6-F794F0A56B59}"/>
              </a:ext>
            </a:extLst>
          </p:cNvPr>
          <p:cNvSpPr txBox="1">
            <a:spLocks/>
          </p:cNvSpPr>
          <p:nvPr/>
        </p:nvSpPr>
        <p:spPr>
          <a:xfrm>
            <a:off x="0" y="0"/>
            <a:ext cx="5334000"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370" i="1" dirty="0">
                <a:latin typeface="Alegreya" pitchFamily="2" charset="0"/>
              </a:rPr>
              <a:t>Alice was beginning to get very tired of sitting by her sister on the bank, and of having nothing to do: once or twice she had peeped into the book her sister was reading, but it had no pictures or conversations in it, “and what is the use of a book,” thought Alice “without pictures or conversations?”</a:t>
            </a:r>
          </a:p>
          <a:p>
            <a:pPr marL="0" indent="0">
              <a:buFont typeface="Arial" panose="020B0604020202020204" pitchFamily="34" charset="0"/>
              <a:buNone/>
            </a:pPr>
            <a:r>
              <a:rPr lang="en-GB" sz="1370" i="1" dirty="0">
                <a:latin typeface="Alegreya" pitchFamily="2" charset="0"/>
              </a:rPr>
              <a:t>So she was considering in her own mind (as well as she could, for the hot day made her feel very sleepy and stupid), whether the pleasure of making a daisy-chain would be worth the trouble of getting up and picking the daisies, when suddenly a White Rabbit with pink eyes ran close by her.</a:t>
            </a:r>
          </a:p>
          <a:p>
            <a:pPr marL="0" indent="0">
              <a:buFont typeface="Arial" panose="020B0604020202020204" pitchFamily="34" charset="0"/>
              <a:buNone/>
            </a:pPr>
            <a:r>
              <a:rPr lang="en-GB" sz="1370" i="1" dirty="0">
                <a:latin typeface="Alegreya" pitchFamily="2" charset="0"/>
              </a:rPr>
              <a:t>There was nothing so _very_ remarkable in that; nor did Alice think it so _very_ much out of the way to hear the Rabbit say to itself, “Oh dear! Oh dear! I shall be late!” (when she thought it over afterwards, it occurred to her that she ought to have wondered at this, but at the time it all seemed quite natural); but when the Rabbit actually _took a watch out of its waistcoat-pocket_, and looked at it, and then hurried on, Alice started to her feet, for it flashed across her mind that she had never before seen a rabbit with either a waistcoat-pocket, or a watch to take out of it, and burning with curiosity, she ran across the field after it, and fortunately was just in time to see it pop down a large rabbit-hole under the hedge.</a:t>
            </a:r>
          </a:p>
          <a:p>
            <a:pPr marL="0" indent="0">
              <a:buFont typeface="Arial" panose="020B0604020202020204" pitchFamily="34" charset="0"/>
              <a:buNone/>
            </a:pPr>
            <a:r>
              <a:rPr lang="en-GB" sz="1370" i="1" dirty="0">
                <a:latin typeface="Alegreya" pitchFamily="2" charset="0"/>
              </a:rPr>
              <a:t>In another moment down went Alice after it, never once considering how in the world she was to get out again.</a:t>
            </a:r>
          </a:p>
          <a:p>
            <a:pPr marL="0" indent="0">
              <a:buFont typeface="Arial" panose="020B0604020202020204" pitchFamily="34" charset="0"/>
              <a:buNone/>
            </a:pPr>
            <a:r>
              <a:rPr lang="en-GB" sz="1370" i="1" dirty="0">
                <a:latin typeface="Alegreya" pitchFamily="2" charset="0"/>
              </a:rPr>
              <a:t>The rabbit-hole went straight on like a tunnel for some way, and then dipped suddenly down, so suddenly that Alice had not a moment to think about stopping herself before she found herself falling down a very deep well.</a:t>
            </a:r>
          </a:p>
          <a:p>
            <a:pPr marL="0" indent="0">
              <a:buFont typeface="Arial" panose="020B0604020202020204" pitchFamily="34" charset="0"/>
              <a:buNone/>
            </a:pPr>
            <a:r>
              <a:rPr lang="en-GB" sz="1370" i="1" dirty="0">
                <a:latin typeface="Alegreya" pitchFamily="2" charset="0"/>
              </a:rPr>
              <a:t>Either the well was very deep, or she fell very slowly, for she had plenty of time as she went down to look about her and to wonder what was going to happen next. First, she tried to look down and make out what she was coming to, but it was too dark to see anything; then she looked at the sides of the well, and noticed that they were filled with cupboards and book-shelves; here and there she saw maps and pictures hung upon pegs. She took down a jar from one of the shelves as she passed; it was labelled “ORANGE MARMALADE”, but to her great disappointment it was empty: she did not like to drop the jar for fear of killing somebody underneath, so managed to put it into one of the cupboards as she fell past it.</a:t>
            </a:r>
            <a:endParaRPr lang="en-AE" sz="1370" i="1" dirty="0">
              <a:latin typeface="Alegreya" pitchFamily="2" charset="0"/>
            </a:endParaRPr>
          </a:p>
        </p:txBody>
      </p:sp>
    </p:spTree>
    <p:extLst>
      <p:ext uri="{BB962C8B-B14F-4D97-AF65-F5344CB8AC3E}">
        <p14:creationId xmlns:p14="http://schemas.microsoft.com/office/powerpoint/2010/main" val="114026132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E7369BF-140D-D274-D95B-2C5E5E1AB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8342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Sentences</a:t>
            </a:r>
            <a:endParaRPr lang="en-AE" sz="13000" dirty="0"/>
          </a:p>
        </p:txBody>
      </p:sp>
    </p:spTree>
    <p:extLst>
      <p:ext uri="{BB962C8B-B14F-4D97-AF65-F5344CB8AC3E}">
        <p14:creationId xmlns:p14="http://schemas.microsoft.com/office/powerpoint/2010/main" val="60825467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625C51F0-FA08-538B-64EC-0AC47B0F6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8804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05AC33DB-8BEA-40E1-5C2B-74690AD11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85383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Air passengers</a:t>
            </a:r>
            <a:endParaRPr lang="en-AE" sz="13000" dirty="0"/>
          </a:p>
        </p:txBody>
      </p:sp>
    </p:spTree>
    <p:extLst>
      <p:ext uri="{BB962C8B-B14F-4D97-AF65-F5344CB8AC3E}">
        <p14:creationId xmlns:p14="http://schemas.microsoft.com/office/powerpoint/2010/main" val="166212451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BBF32AB2-FC86-5C4B-84E3-EA4C8E44F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9025"/>
            <a:ext cx="12192000" cy="46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964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7291-6893-8BDD-17F2-BE172F9D84D3}"/>
              </a:ext>
            </a:extLst>
          </p:cNvPr>
          <p:cNvSpPr>
            <a:spLocks noGrp="1"/>
          </p:cNvSpPr>
          <p:nvPr>
            <p:ph type="title"/>
          </p:nvPr>
        </p:nvSpPr>
        <p:spPr/>
        <p:txBody>
          <a:bodyPr/>
          <a:lstStyle/>
          <a:p>
            <a:r>
              <a:rPr lang="en-US"/>
              <a:t>Numbers</a:t>
            </a:r>
            <a:endParaRPr lang="en-AE"/>
          </a:p>
        </p:txBody>
      </p:sp>
      <p:sp>
        <p:nvSpPr>
          <p:cNvPr id="3" name="Content Placeholder 2">
            <a:extLst>
              <a:ext uri="{FF2B5EF4-FFF2-40B4-BE49-F238E27FC236}">
                <a16:creationId xmlns:a16="http://schemas.microsoft.com/office/drawing/2014/main" id="{49260E92-E8F7-32A2-8136-F47D3356AED4}"/>
              </a:ext>
            </a:extLst>
          </p:cNvPr>
          <p:cNvSpPr>
            <a:spLocks noGrp="1"/>
          </p:cNvSpPr>
          <p:nvPr>
            <p:ph idx="1"/>
          </p:nvPr>
        </p:nvSpPr>
        <p:spPr>
          <a:xfrm>
            <a:off x="-1" y="1529542"/>
            <a:ext cx="12191999" cy="5310203"/>
          </a:xfrm>
        </p:spPr>
        <p:txBody>
          <a:bodyPr numCol="2">
            <a:normAutofit lnSpcReduction="10000"/>
          </a:bodyPr>
          <a:lstStyle/>
          <a:p>
            <a:r>
              <a:rPr lang="en-US" dirty="0"/>
              <a:t>Number of observations</a:t>
            </a:r>
          </a:p>
          <a:p>
            <a:r>
              <a:rPr lang="en-US" dirty="0"/>
              <a:t>Number of missing values</a:t>
            </a:r>
          </a:p>
          <a:p>
            <a:r>
              <a:rPr lang="en-US" dirty="0"/>
              <a:t>Mode (value and number of repeats)</a:t>
            </a:r>
          </a:p>
          <a:p>
            <a:r>
              <a:rPr lang="en-US" dirty="0"/>
              <a:t>Number of zeroes</a:t>
            </a:r>
          </a:p>
          <a:p>
            <a:r>
              <a:rPr lang="en-US" dirty="0"/>
              <a:t>Minimum, maximum</a:t>
            </a:r>
          </a:p>
          <a:p>
            <a:r>
              <a:rPr lang="en-US" dirty="0"/>
              <a:t>Mean</a:t>
            </a:r>
          </a:p>
          <a:p>
            <a:r>
              <a:rPr lang="en-US" dirty="0"/>
              <a:t>Median</a:t>
            </a:r>
          </a:p>
          <a:p>
            <a:r>
              <a:rPr lang="en-US" dirty="0"/>
              <a:t>Standard deviation</a:t>
            </a:r>
          </a:p>
          <a:p>
            <a:r>
              <a:rPr lang="en-US" dirty="0"/>
              <a:t>Quantiles</a:t>
            </a:r>
          </a:p>
          <a:p>
            <a:r>
              <a:rPr lang="en-US" dirty="0"/>
              <a:t>Inter-quartile range</a:t>
            </a:r>
          </a:p>
          <a:p>
            <a:r>
              <a:rPr lang="en-US" dirty="0"/>
              <a:t>Skewness</a:t>
            </a:r>
          </a:p>
          <a:p>
            <a:r>
              <a:rPr lang="en-US" dirty="0"/>
              <a:t>Kurtosis</a:t>
            </a:r>
            <a:endParaRPr lang="en-AE" dirty="0"/>
          </a:p>
        </p:txBody>
      </p:sp>
    </p:spTree>
    <p:extLst>
      <p:ext uri="{BB962C8B-B14F-4D97-AF65-F5344CB8AC3E}">
        <p14:creationId xmlns:p14="http://schemas.microsoft.com/office/powerpoint/2010/main" val="39663532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Sunspots</a:t>
            </a:r>
            <a:endParaRPr lang="en-AE" sz="13000" dirty="0"/>
          </a:p>
        </p:txBody>
      </p:sp>
    </p:spTree>
    <p:extLst>
      <p:ext uri="{BB962C8B-B14F-4D97-AF65-F5344CB8AC3E}">
        <p14:creationId xmlns:p14="http://schemas.microsoft.com/office/powerpoint/2010/main" val="420808030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a:extLst>
              <a:ext uri="{FF2B5EF4-FFF2-40B4-BE49-F238E27FC236}">
                <a16:creationId xmlns:a16="http://schemas.microsoft.com/office/drawing/2014/main" id="{803D360A-2547-A0DC-B8F8-728B70C48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53136"/>
            <a:ext cx="12192000" cy="21447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C1873064-A020-477B-9917-CEE48B949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4"/>
            <a:ext cx="12192000" cy="46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37139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Palmer Penguins</a:t>
            </a:r>
            <a:endParaRPr lang="en-AE" sz="13000" dirty="0"/>
          </a:p>
        </p:txBody>
      </p:sp>
    </p:spTree>
    <p:extLst>
      <p:ext uri="{BB962C8B-B14F-4D97-AF65-F5344CB8AC3E}">
        <p14:creationId xmlns:p14="http://schemas.microsoft.com/office/powerpoint/2010/main" val="309122602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C4373-ED16-6B85-1407-AC9E8549BC1B}"/>
              </a:ext>
            </a:extLst>
          </p:cNvPr>
          <p:cNvPicPr>
            <a:picLocks noChangeAspect="1"/>
          </p:cNvPicPr>
          <p:nvPr/>
        </p:nvPicPr>
        <p:blipFill>
          <a:blip r:embed="rId2"/>
          <a:stretch>
            <a:fillRect/>
          </a:stretch>
        </p:blipFill>
        <p:spPr>
          <a:xfrm>
            <a:off x="0" y="3318242"/>
            <a:ext cx="12192000" cy="3228862"/>
          </a:xfrm>
          <a:prstGeom prst="rect">
            <a:avLst/>
          </a:prstGeom>
        </p:spPr>
      </p:pic>
      <p:pic>
        <p:nvPicPr>
          <p:cNvPr id="4" name="Picture 3" descr="A penguin on an iceberg&#10;&#10;Description automatically generated">
            <a:extLst>
              <a:ext uri="{FF2B5EF4-FFF2-40B4-BE49-F238E27FC236}">
                <a16:creationId xmlns:a16="http://schemas.microsoft.com/office/drawing/2014/main" id="{99A22279-D0A5-7B40-01D4-C28F6095E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616" y="0"/>
            <a:ext cx="3072384" cy="3072384"/>
          </a:xfrm>
          <a:prstGeom prst="rect">
            <a:avLst/>
          </a:prstGeom>
        </p:spPr>
      </p:pic>
      <p:pic>
        <p:nvPicPr>
          <p:cNvPr id="6" name="Picture 5" descr="A penguin standing on snow&#10;&#10;Description automatically generated">
            <a:extLst>
              <a:ext uri="{FF2B5EF4-FFF2-40B4-BE49-F238E27FC236}">
                <a16:creationId xmlns:a16="http://schemas.microsoft.com/office/drawing/2014/main" id="{7E847D34-BA09-1577-CCEF-B8E31CC1D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72384" cy="3072384"/>
          </a:xfrm>
          <a:prstGeom prst="rect">
            <a:avLst/>
          </a:prstGeom>
        </p:spPr>
      </p:pic>
      <p:pic>
        <p:nvPicPr>
          <p:cNvPr id="10" name="Picture 9" descr="A group of penguins on a beach&#10;&#10;Description automatically generated">
            <a:extLst>
              <a:ext uri="{FF2B5EF4-FFF2-40B4-BE49-F238E27FC236}">
                <a16:creationId xmlns:a16="http://schemas.microsoft.com/office/drawing/2014/main" id="{38C4500C-B6AD-0A71-EE8F-F9D3257AB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9616" y="0"/>
            <a:ext cx="3072384" cy="3072384"/>
          </a:xfrm>
          <a:prstGeom prst="rect">
            <a:avLst/>
          </a:prstGeom>
        </p:spPr>
      </p:pic>
      <p:pic>
        <p:nvPicPr>
          <p:cNvPr id="12" name="Picture 11" descr="A penguin on a snowy cliff&#10;&#10;Description automatically generated">
            <a:extLst>
              <a:ext uri="{FF2B5EF4-FFF2-40B4-BE49-F238E27FC236}">
                <a16:creationId xmlns:a16="http://schemas.microsoft.com/office/drawing/2014/main" id="{0853C207-E26F-02B7-818F-B1AA9C8ACE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0"/>
            <a:ext cx="3072384" cy="3072384"/>
          </a:xfrm>
          <a:prstGeom prst="rect">
            <a:avLst/>
          </a:prstGeom>
        </p:spPr>
      </p:pic>
    </p:spTree>
    <p:extLst>
      <p:ext uri="{BB962C8B-B14F-4D97-AF65-F5344CB8AC3E}">
        <p14:creationId xmlns:p14="http://schemas.microsoft.com/office/powerpoint/2010/main" val="93515370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30A66-E52E-E185-FCEE-B3B852108AB7}"/>
            </a:ext>
          </a:extLst>
        </p:cNvPr>
        <p:cNvGrpSpPr/>
        <p:nvPr/>
      </p:nvGrpSpPr>
      <p:grpSpPr>
        <a:xfrm>
          <a:off x="0" y="0"/>
          <a:ext cx="0" cy="0"/>
          <a:chOff x="0" y="0"/>
          <a:chExt cx="0" cy="0"/>
        </a:xfrm>
      </p:grpSpPr>
      <p:pic>
        <p:nvPicPr>
          <p:cNvPr id="6148" name="Picture 4">
            <a:extLst>
              <a:ext uri="{FF2B5EF4-FFF2-40B4-BE49-F238E27FC236}">
                <a16:creationId xmlns:a16="http://schemas.microsoft.com/office/drawing/2014/main" id="{3D5D0DED-6EFC-6184-03C9-97EC8B8EE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4558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err="1"/>
              <a:t>Gapminder</a:t>
            </a:r>
            <a:endParaRPr lang="en-AE" sz="13000" dirty="0"/>
          </a:p>
        </p:txBody>
      </p:sp>
    </p:spTree>
    <p:extLst>
      <p:ext uri="{BB962C8B-B14F-4D97-AF65-F5344CB8AC3E}">
        <p14:creationId xmlns:p14="http://schemas.microsoft.com/office/powerpoint/2010/main" val="172102129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B1AAD-C7C7-C482-3026-44E3AB714D74}"/>
              </a:ext>
            </a:extLst>
          </p:cNvPr>
          <p:cNvPicPr>
            <a:picLocks noChangeAspect="1"/>
          </p:cNvPicPr>
          <p:nvPr/>
        </p:nvPicPr>
        <p:blipFill>
          <a:blip r:embed="rId2"/>
          <a:stretch>
            <a:fillRect/>
          </a:stretch>
        </p:blipFill>
        <p:spPr>
          <a:xfrm>
            <a:off x="461176" y="980733"/>
            <a:ext cx="11269648" cy="4896533"/>
          </a:xfrm>
          <a:prstGeom prst="rect">
            <a:avLst/>
          </a:prstGeom>
        </p:spPr>
      </p:pic>
    </p:spTree>
    <p:extLst>
      <p:ext uri="{BB962C8B-B14F-4D97-AF65-F5344CB8AC3E}">
        <p14:creationId xmlns:p14="http://schemas.microsoft.com/office/powerpoint/2010/main" val="418973814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CB32C-6F09-5496-083F-D95AAE46277A}"/>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7D66279E-4B21-8B96-25FF-92B0626CB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83810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0DB1DBC3-6C5F-4AA6-9862-C829B4745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12125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09587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MNIST</a:t>
            </a:r>
            <a:endParaRPr lang="en-AE" sz="13000" dirty="0"/>
          </a:p>
        </p:txBody>
      </p:sp>
    </p:spTree>
    <p:extLst>
      <p:ext uri="{BB962C8B-B14F-4D97-AF65-F5344CB8AC3E}">
        <p14:creationId xmlns:p14="http://schemas.microsoft.com/office/powerpoint/2010/main" val="2658371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EC269B2-982A-F12B-A540-79052DCE6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3564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6F48F68-365E-28A8-AF42-1BA9D36B7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2077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2467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2AAF452F-049A-BC7B-34A1-D9E890FD4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2077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53062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695B8353-5FE2-2C18-ED4A-BCB0401B0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2077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24875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Images?</a:t>
            </a:r>
            <a:endParaRPr lang="en-AE" sz="13000" dirty="0"/>
          </a:p>
        </p:txBody>
      </p:sp>
    </p:spTree>
    <p:extLst>
      <p:ext uri="{BB962C8B-B14F-4D97-AF65-F5344CB8AC3E}">
        <p14:creationId xmlns:p14="http://schemas.microsoft.com/office/powerpoint/2010/main" val="329871181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CD92EF9F-86DF-D3BF-4458-C3C620323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776" y="327799"/>
            <a:ext cx="6896352" cy="644714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C19B2D1C-BBB8-A120-D503-1F3F155C2131}"/>
              </a:ext>
            </a:extLst>
          </p:cNvPr>
          <p:cNvCxnSpPr>
            <a:cxnSpLocks/>
          </p:cNvCxnSpPr>
          <p:nvPr/>
        </p:nvCxnSpPr>
        <p:spPr>
          <a:xfrm>
            <a:off x="2498776" y="3657594"/>
            <a:ext cx="7042035" cy="0"/>
          </a:xfrm>
          <a:prstGeom prst="straightConnector1">
            <a:avLst/>
          </a:prstGeom>
          <a:ln w="12700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962B3D1-D58F-3561-D731-286BAEDD9431}"/>
              </a:ext>
            </a:extLst>
          </p:cNvPr>
          <p:cNvCxnSpPr>
            <a:cxnSpLocks/>
          </p:cNvCxnSpPr>
          <p:nvPr/>
        </p:nvCxnSpPr>
        <p:spPr>
          <a:xfrm flipV="1">
            <a:off x="6072998" y="224287"/>
            <a:ext cx="0" cy="6556070"/>
          </a:xfrm>
          <a:prstGeom prst="straightConnector1">
            <a:avLst/>
          </a:prstGeom>
          <a:ln w="127000">
            <a:solidFill>
              <a:srgbClr val="FFC000"/>
            </a:solidFill>
            <a:tailEnd type="stealt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6B0B2B-4D2A-6544-CC79-C0709E69E68B}"/>
              </a:ext>
            </a:extLst>
          </p:cNvPr>
          <p:cNvSpPr txBox="1"/>
          <p:nvPr/>
        </p:nvSpPr>
        <p:spPr>
          <a:xfrm>
            <a:off x="9365285" y="2996834"/>
            <a:ext cx="500458" cy="769441"/>
          </a:xfrm>
          <a:prstGeom prst="rect">
            <a:avLst/>
          </a:prstGeom>
          <a:noFill/>
        </p:spPr>
        <p:txBody>
          <a:bodyPr wrap="none" rtlCol="0">
            <a:spAutoFit/>
          </a:bodyPr>
          <a:lstStyle/>
          <a:p>
            <a:pPr algn="ctr"/>
            <a:r>
              <a:rPr lang="en-US" sz="4400" i="1" dirty="0"/>
              <a:t>x</a:t>
            </a:r>
            <a:endParaRPr lang="en-AE" sz="4400" i="1" dirty="0"/>
          </a:p>
        </p:txBody>
      </p:sp>
      <p:sp>
        <p:nvSpPr>
          <p:cNvPr id="14" name="TextBox 13">
            <a:extLst>
              <a:ext uri="{FF2B5EF4-FFF2-40B4-BE49-F238E27FC236}">
                <a16:creationId xmlns:a16="http://schemas.microsoft.com/office/drawing/2014/main" id="{95636BF9-C725-70C8-46A0-5FD895141C3C}"/>
              </a:ext>
            </a:extLst>
          </p:cNvPr>
          <p:cNvSpPr txBox="1"/>
          <p:nvPr/>
        </p:nvSpPr>
        <p:spPr>
          <a:xfrm>
            <a:off x="6184798" y="-212190"/>
            <a:ext cx="478016" cy="769441"/>
          </a:xfrm>
          <a:prstGeom prst="rect">
            <a:avLst/>
          </a:prstGeom>
          <a:noFill/>
        </p:spPr>
        <p:txBody>
          <a:bodyPr wrap="none" rtlCol="0">
            <a:spAutoFit/>
          </a:bodyPr>
          <a:lstStyle/>
          <a:p>
            <a:pPr algn="ctr"/>
            <a:r>
              <a:rPr lang="en-US" sz="4400" i="1" dirty="0"/>
              <a:t>y</a:t>
            </a:r>
            <a:endParaRPr lang="en-AE" sz="4400" i="1" dirty="0"/>
          </a:p>
        </p:txBody>
      </p:sp>
    </p:spTree>
    <p:extLst>
      <p:ext uri="{BB962C8B-B14F-4D97-AF65-F5344CB8AC3E}">
        <p14:creationId xmlns:p14="http://schemas.microsoft.com/office/powerpoint/2010/main" val="10139275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EA0F5-7CD7-F0F8-99BA-A55C034774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4B80BE-703D-0AB1-E090-5BD242DF82DB}"/>
              </a:ext>
            </a:extLst>
          </p:cNvPr>
          <p:cNvSpPr>
            <a:spLocks noGrp="1"/>
          </p:cNvSpPr>
          <p:nvPr>
            <p:ph type="ctrTitle"/>
          </p:nvPr>
        </p:nvSpPr>
        <p:spPr>
          <a:xfrm>
            <a:off x="0" y="0"/>
            <a:ext cx="12192000" cy="6858000"/>
          </a:xfrm>
        </p:spPr>
        <p:txBody>
          <a:bodyPr anchor="ctr">
            <a:normAutofit/>
          </a:bodyPr>
          <a:lstStyle/>
          <a:p>
            <a:r>
              <a:rPr lang="en-US" sz="13000"/>
              <a:t>Unused</a:t>
            </a:r>
            <a:br>
              <a:rPr lang="en-US" sz="13000"/>
            </a:br>
            <a:r>
              <a:rPr lang="en-US" sz="13000"/>
              <a:t>Slides</a:t>
            </a:r>
            <a:endParaRPr lang="en-AE" sz="13000"/>
          </a:p>
        </p:txBody>
      </p:sp>
    </p:spTree>
    <p:extLst>
      <p:ext uri="{BB962C8B-B14F-4D97-AF65-F5344CB8AC3E}">
        <p14:creationId xmlns:p14="http://schemas.microsoft.com/office/powerpoint/2010/main" val="21328661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726F1CE9-7EA5-3F04-96E2-CC3EC038F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33728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F239463D-E041-AFCA-68FD-2895DAD16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025" y="0"/>
            <a:ext cx="6784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10994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a:extLst>
              <a:ext uri="{FF2B5EF4-FFF2-40B4-BE49-F238E27FC236}">
                <a16:creationId xmlns:a16="http://schemas.microsoft.com/office/drawing/2014/main" id="{6E208612-9516-0F60-FAF6-050EA4B81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A565BF34-2000-0314-5F4D-BB2D84A6932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X = </a:t>
            </a:r>
            <a:r>
              <a:rPr lang="en-US" sz="2000" b="0" err="1">
                <a:solidFill>
                  <a:srgbClr val="000000"/>
                </a:solidFill>
                <a:effectLst/>
                <a:latin typeface="Consolas" panose="020B0609020204030204" pitchFamily="49" charset="0"/>
              </a:rPr>
              <a:t>sklearn.decomposition.PCA</a:t>
            </a:r>
            <a:r>
              <a:rPr lang="en-US" sz="2000" b="0">
                <a:solidFill>
                  <a:srgbClr val="000000"/>
                </a:solidFill>
                <a:effectLst/>
                <a:latin typeface="Consolas" panose="020B0609020204030204" pitchFamily="49" charset="0"/>
              </a:rPr>
              <a:t>(</a:t>
            </a:r>
            <a:r>
              <a:rPr lang="en-US" sz="2000" b="0">
                <a:solidFill>
                  <a:srgbClr val="098658"/>
                </a:solidFill>
                <a:effectLst/>
                <a:latin typeface="Consolas" panose="020B0609020204030204" pitchFamily="49" charset="0"/>
              </a:rPr>
              <a:t>2</a:t>
            </a:r>
            <a:r>
              <a:rPr lang="en-US" sz="2000" b="0">
                <a:solidFill>
                  <a:srgbClr val="000000"/>
                </a:solidFill>
                <a:effectLst/>
                <a:latin typeface="Consolas" panose="020B0609020204030204" pitchFamily="49" charset="0"/>
              </a:rPr>
              <a:t>).</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fit_transform</a:t>
            </a:r>
            <a:r>
              <a:rPr lang="en-US" sz="2000" b="0">
                <a:solidFill>
                  <a:srgbClr val="000000"/>
                </a:solidFill>
                <a:effectLst/>
                <a:latin typeface="Consolas" panose="020B0609020204030204" pitchFamily="49" charset="0"/>
              </a:rPr>
              <a:t>(dd)</a:t>
            </a:r>
          </a:p>
          <a:p>
            <a:pPr marL="0" indent="0">
              <a:buNone/>
            </a:pPr>
            <a:endParaRPr lang="en-US" sz="2000" b="0">
              <a:solidFill>
                <a:srgbClr val="000000"/>
              </a:solidFill>
              <a:effectLst/>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fig, </a:t>
            </a:r>
            <a:r>
              <a:rPr lang="en-US" sz="2000" b="0" err="1">
                <a:solidFill>
                  <a:srgbClr val="000000"/>
                </a:solidFill>
                <a:effectLst/>
                <a:latin typeface="Consolas" panose="020B0609020204030204" pitchFamily="49" charset="0"/>
              </a:rPr>
              <a:t>axs</a:t>
            </a:r>
            <a:r>
              <a:rPr lang="en-US" sz="2000" b="0">
                <a:solidFill>
                  <a:srgbClr val="000000"/>
                </a:solidFill>
                <a:effectLst/>
                <a:latin typeface="Consolas" panose="020B0609020204030204" pitchFamily="49" charset="0"/>
              </a:rPr>
              <a:t> = </a:t>
            </a:r>
            <a:r>
              <a:rPr lang="en-US" sz="2000" b="0" err="1">
                <a:solidFill>
                  <a:srgbClr val="000000"/>
                </a:solidFill>
                <a:effectLst/>
                <a:latin typeface="Consolas" panose="020B0609020204030204" pitchFamily="49" charset="0"/>
              </a:rPr>
              <a:t>plt.subplots</a:t>
            </a:r>
            <a:r>
              <a:rPr lang="en-US" sz="2000" b="0">
                <a:solidFill>
                  <a:srgbClr val="000000"/>
                </a:solidFill>
                <a:effectLst/>
                <a:latin typeface="Consolas" panose="020B0609020204030204" pitchFamily="49" charset="0"/>
              </a:rPr>
              <a:t>( </a:t>
            </a:r>
            <a:r>
              <a:rPr lang="en-US" sz="2000" b="0">
                <a:solidFill>
                  <a:srgbClr val="098658"/>
                </a:solidFill>
                <a:effectLst/>
                <a:latin typeface="Consolas" panose="020B0609020204030204" pitchFamily="49" charset="0"/>
              </a:rPr>
              <a:t>3</a:t>
            </a:r>
            <a:r>
              <a:rPr lang="en-US" sz="2000" b="0">
                <a:solidFill>
                  <a:srgbClr val="000000"/>
                </a:solidFill>
                <a:effectLst/>
                <a:latin typeface="Consolas" panose="020B0609020204030204" pitchFamily="49" charset="0"/>
              </a:rPr>
              <a:t>, </a:t>
            </a:r>
            <a:r>
              <a:rPr lang="en-US" sz="2000" b="0">
                <a:solidFill>
                  <a:srgbClr val="098658"/>
                </a:solidFill>
                <a:effectLst/>
                <a:latin typeface="Consolas" panose="020B0609020204030204" pitchFamily="49" charset="0"/>
              </a:rPr>
              <a:t>3</a:t>
            </a: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t>
            </a:r>
            <a:r>
              <a:rPr lang="en-US" sz="2000" b="0">
                <a:solidFill>
                  <a:srgbClr val="0000FF"/>
                </a:solidFill>
                <a:effectLst/>
                <a:latin typeface="Consolas" panose="020B0609020204030204" pitchFamily="49" charset="0"/>
              </a:rPr>
              <a:t>for</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i</a:t>
            </a:r>
            <a:r>
              <a:rPr lang="en-US" sz="2000" b="0">
                <a:solidFill>
                  <a:srgbClr val="000000"/>
                </a:solidFill>
                <a:effectLst/>
                <a:latin typeface="Consolas" panose="020B0609020204030204" pitchFamily="49" charset="0"/>
              </a:rPr>
              <a:t>, column </a:t>
            </a:r>
            <a:r>
              <a:rPr lang="en-US" sz="2000" b="0">
                <a:solidFill>
                  <a:srgbClr val="0000FF"/>
                </a:solidFill>
                <a:effectLst/>
                <a:latin typeface="Consolas" panose="020B0609020204030204" pitchFamily="49" charset="0"/>
              </a:rPr>
              <a:t>in</a:t>
            </a:r>
            <a:r>
              <a:rPr lang="en-US" sz="2000" b="0">
                <a:solidFill>
                  <a:srgbClr val="000000"/>
                </a:solidFill>
                <a:effectLst/>
                <a:latin typeface="Consolas" panose="020B0609020204030204" pitchFamily="49" charset="0"/>
              </a:rPr>
              <a:t> enumerate(</a:t>
            </a:r>
            <a:r>
              <a:rPr lang="en-US" sz="2000" b="0" err="1">
                <a:solidFill>
                  <a:srgbClr val="000000"/>
                </a:solidFill>
                <a:effectLst/>
                <a:latin typeface="Consolas" panose="020B0609020204030204" pitchFamily="49" charset="0"/>
              </a:rPr>
              <a:t>d.columns</a:t>
            </a: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ax = </a:t>
            </a:r>
            <a:r>
              <a:rPr lang="en-US" sz="2000" b="0" err="1">
                <a:solidFill>
                  <a:srgbClr val="000000"/>
                </a:solidFill>
                <a:effectLst/>
                <a:latin typeface="Consolas" panose="020B0609020204030204" pitchFamily="49" charset="0"/>
              </a:rPr>
              <a:t>axs.flatten</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i</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ax.scatter</a:t>
            </a:r>
            <a:r>
              <a:rPr lang="en-US" sz="2000" b="0">
                <a:solidFill>
                  <a:srgbClr val="000000"/>
                </a:solidFill>
                <a:effectLst/>
                <a:latin typeface="Consolas" panose="020B0609020204030204" pitchFamily="49" charset="0"/>
              </a:rPr>
              <a:t>(</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0</a:t>
            </a:r>
            <a:r>
              <a:rPr lang="en-US" sz="2000" b="0">
                <a:solidFill>
                  <a:srgbClr val="000000"/>
                </a:solidFill>
                <a:effectLst/>
                <a:latin typeface="Consolas" panose="020B0609020204030204" pitchFamily="49" charset="0"/>
              </a:rPr>
              <a:t>], X[:,</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c = d[column],</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ax.axis</a:t>
            </a:r>
            <a:r>
              <a:rPr lang="en-US" sz="2000" b="0">
                <a:solidFill>
                  <a:srgbClr val="000000"/>
                </a:solidFill>
                <a:effectLst/>
                <a:latin typeface="Consolas" panose="020B0609020204030204" pitchFamily="49" charset="0"/>
              </a:rPr>
              <a:t>(</a:t>
            </a:r>
            <a:r>
              <a:rPr lang="en-US" sz="2000" b="0">
                <a:solidFill>
                  <a:srgbClr val="A31515"/>
                </a:solidFill>
                <a:effectLst/>
                <a:latin typeface="Consolas" panose="020B0609020204030204" pitchFamily="49" charset="0"/>
              </a:rPr>
              <a:t>'off'</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ax.set_title</a:t>
            </a:r>
            <a:r>
              <a:rPr lang="en-US" sz="2000" b="0">
                <a:solidFill>
                  <a:srgbClr val="000000"/>
                </a:solidFill>
                <a:effectLst/>
                <a:latin typeface="Consolas" panose="020B0609020204030204" pitchFamily="49" charset="0"/>
              </a:rPr>
              <a:t>(column)</a:t>
            </a:r>
          </a:p>
          <a:p>
            <a:pPr marL="0" indent="0">
              <a:buNone/>
            </a:pP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plt.show</a:t>
            </a:r>
            <a:r>
              <a:rPr lang="en-US" sz="2000" b="0">
                <a:solidFill>
                  <a:srgbClr val="000000"/>
                </a:solidFill>
                <a:effectLst/>
                <a:latin typeface="Consolas" panose="020B0609020204030204" pitchFamily="49" charset="0"/>
              </a:rPr>
              <a:t>()    </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93953048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a:extLst>
              <a:ext uri="{FF2B5EF4-FFF2-40B4-BE49-F238E27FC236}">
                <a16:creationId xmlns:a16="http://schemas.microsoft.com/office/drawing/2014/main" id="{271A94C9-2C52-E62B-01B7-C20518715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6200"/>
            <a:ext cx="12192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7C1E74F-C989-959D-A33B-757FEA5EC4C8}"/>
              </a:ext>
            </a:extLst>
          </p:cNvPr>
          <p:cNvSpPr txBox="1"/>
          <p:nvPr/>
        </p:nvSpPr>
        <p:spPr>
          <a:xfrm>
            <a:off x="8832304" y="1188041"/>
            <a:ext cx="774571" cy="584775"/>
          </a:xfrm>
          <a:prstGeom prst="rect">
            <a:avLst/>
          </a:prstGeom>
          <a:noFill/>
        </p:spPr>
        <p:txBody>
          <a:bodyPr wrap="none" rtlCol="0">
            <a:spAutoFit/>
          </a:bodyPr>
          <a:lstStyle/>
          <a:p>
            <a:r>
              <a:rPr lang="en-US" sz="3200" i="1"/>
              <a:t>x</a:t>
            </a:r>
            <a:r>
              <a:rPr lang="en-US" sz="3200" i="1" baseline="-25000"/>
              <a:t>t</a:t>
            </a:r>
            <a:r>
              <a:rPr lang="en-US" sz="3200" baseline="-25000"/>
              <a:t>+1</a:t>
            </a:r>
            <a:endParaRPr lang="en-AE" sz="3200" baseline="-25000"/>
          </a:p>
        </p:txBody>
      </p:sp>
      <p:sp>
        <p:nvSpPr>
          <p:cNvPr id="3" name="TextBox 2">
            <a:extLst>
              <a:ext uri="{FF2B5EF4-FFF2-40B4-BE49-F238E27FC236}">
                <a16:creationId xmlns:a16="http://schemas.microsoft.com/office/drawing/2014/main" id="{6DAD57AD-BCBD-90F1-EB8E-5D6F63681155}"/>
              </a:ext>
            </a:extLst>
          </p:cNvPr>
          <p:cNvSpPr txBox="1"/>
          <p:nvPr/>
        </p:nvSpPr>
        <p:spPr>
          <a:xfrm>
            <a:off x="11640616" y="3861048"/>
            <a:ext cx="506870" cy="584775"/>
          </a:xfrm>
          <a:prstGeom prst="rect">
            <a:avLst/>
          </a:prstGeom>
          <a:noFill/>
        </p:spPr>
        <p:txBody>
          <a:bodyPr wrap="none" rtlCol="0">
            <a:spAutoFit/>
          </a:bodyPr>
          <a:lstStyle/>
          <a:p>
            <a:r>
              <a:rPr lang="en-US" sz="3200" i="1" err="1"/>
              <a:t>x</a:t>
            </a:r>
            <a:r>
              <a:rPr lang="en-US" sz="3200" i="1" baseline="-25000" err="1"/>
              <a:t>t</a:t>
            </a:r>
            <a:endParaRPr lang="en-AE" sz="3200" baseline="-25000"/>
          </a:p>
        </p:txBody>
      </p:sp>
    </p:spTree>
    <p:extLst>
      <p:ext uri="{BB962C8B-B14F-4D97-AF65-F5344CB8AC3E}">
        <p14:creationId xmlns:p14="http://schemas.microsoft.com/office/powerpoint/2010/main" val="2610542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C85AD-318C-0A8C-16F4-F1A457CBF1CD}"/>
              </a:ext>
            </a:extLst>
          </p:cNvPr>
          <p:cNvSpPr>
            <a:spLocks noGrp="1"/>
          </p:cNvSpPr>
          <p:nvPr>
            <p:ph type="title"/>
          </p:nvPr>
        </p:nvSpPr>
        <p:spPr/>
        <p:txBody>
          <a:bodyPr/>
          <a:lstStyle/>
          <a:p>
            <a:endParaRPr lang="en-AE" dirty="0"/>
          </a:p>
        </p:txBody>
      </p:sp>
      <p:grpSp>
        <p:nvGrpSpPr>
          <p:cNvPr id="7" name="Group 6">
            <a:extLst>
              <a:ext uri="{FF2B5EF4-FFF2-40B4-BE49-F238E27FC236}">
                <a16:creationId xmlns:a16="http://schemas.microsoft.com/office/drawing/2014/main" id="{DF46FC11-A304-374B-889F-9D1F24859FDB}"/>
              </a:ext>
            </a:extLst>
          </p:cNvPr>
          <p:cNvGrpSpPr/>
          <p:nvPr/>
        </p:nvGrpSpPr>
        <p:grpSpPr>
          <a:xfrm>
            <a:off x="294" y="1652588"/>
            <a:ext cx="12191411" cy="3551238"/>
            <a:chOff x="294" y="1652588"/>
            <a:chExt cx="12191411" cy="3551238"/>
          </a:xfrm>
        </p:grpSpPr>
        <p:pic>
          <p:nvPicPr>
            <p:cNvPr id="4098" name="Picture 2">
              <a:extLst>
                <a:ext uri="{FF2B5EF4-FFF2-40B4-BE49-F238E27FC236}">
                  <a16:creationId xmlns:a16="http://schemas.microsoft.com/office/drawing/2014/main" id="{1597BAE6-60E3-5D3F-F8F7-956EF8D5F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94" y="1652588"/>
              <a:ext cx="12191411" cy="355123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FC3C2B2F-C0CC-9452-6750-98BE22BC5B03}"/>
                </a:ext>
              </a:extLst>
            </p:cNvPr>
            <p:cNvSpPr/>
            <p:nvPr/>
          </p:nvSpPr>
          <p:spPr>
            <a:xfrm>
              <a:off x="153318" y="3596786"/>
              <a:ext cx="1593185" cy="1607040"/>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6" name="Oval 5">
              <a:extLst>
                <a:ext uri="{FF2B5EF4-FFF2-40B4-BE49-F238E27FC236}">
                  <a16:creationId xmlns:a16="http://schemas.microsoft.com/office/drawing/2014/main" id="{B7AF82EA-D323-4FA3-D130-92C40C45750F}"/>
                </a:ext>
              </a:extLst>
            </p:cNvPr>
            <p:cNvSpPr/>
            <p:nvPr/>
          </p:nvSpPr>
          <p:spPr>
            <a:xfrm>
              <a:off x="10445497" y="3596786"/>
              <a:ext cx="1593185" cy="1607040"/>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grpSp>
    </p:spTree>
    <p:extLst>
      <p:ext uri="{BB962C8B-B14F-4D97-AF65-F5344CB8AC3E}">
        <p14:creationId xmlns:p14="http://schemas.microsoft.com/office/powerpoint/2010/main" val="259894164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a:extLst>
              <a:ext uri="{FF2B5EF4-FFF2-40B4-BE49-F238E27FC236}">
                <a16:creationId xmlns:a16="http://schemas.microsoft.com/office/drawing/2014/main" id="{8007BBDF-53E7-E25D-D651-ADE70C3E1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6200"/>
            <a:ext cx="12192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83152D-A53B-2E2C-BB52-A4EDD5718F9E}"/>
              </a:ext>
            </a:extLst>
          </p:cNvPr>
          <p:cNvSpPr txBox="1"/>
          <p:nvPr/>
        </p:nvSpPr>
        <p:spPr>
          <a:xfrm>
            <a:off x="8328248" y="1332057"/>
            <a:ext cx="774571" cy="584775"/>
          </a:xfrm>
          <a:prstGeom prst="rect">
            <a:avLst/>
          </a:prstGeom>
          <a:noFill/>
        </p:spPr>
        <p:txBody>
          <a:bodyPr wrap="none" rtlCol="0">
            <a:spAutoFit/>
          </a:bodyPr>
          <a:lstStyle/>
          <a:p>
            <a:r>
              <a:rPr lang="en-US" sz="3200" i="1"/>
              <a:t>x</a:t>
            </a:r>
            <a:r>
              <a:rPr lang="en-US" sz="3200" i="1" baseline="-25000"/>
              <a:t>t</a:t>
            </a:r>
            <a:r>
              <a:rPr lang="en-US" sz="3200" baseline="-25000"/>
              <a:t>+1</a:t>
            </a:r>
            <a:endParaRPr lang="en-AE" sz="3200" baseline="-25000"/>
          </a:p>
        </p:txBody>
      </p:sp>
      <p:sp>
        <p:nvSpPr>
          <p:cNvPr id="3" name="TextBox 2">
            <a:extLst>
              <a:ext uri="{FF2B5EF4-FFF2-40B4-BE49-F238E27FC236}">
                <a16:creationId xmlns:a16="http://schemas.microsoft.com/office/drawing/2014/main" id="{EAF8FC50-DAB1-36AA-D371-3431048F4D15}"/>
              </a:ext>
            </a:extLst>
          </p:cNvPr>
          <p:cNvSpPr txBox="1"/>
          <p:nvPr/>
        </p:nvSpPr>
        <p:spPr>
          <a:xfrm>
            <a:off x="11640616" y="4356393"/>
            <a:ext cx="506870" cy="584775"/>
          </a:xfrm>
          <a:prstGeom prst="rect">
            <a:avLst/>
          </a:prstGeom>
          <a:noFill/>
        </p:spPr>
        <p:txBody>
          <a:bodyPr wrap="none" rtlCol="0">
            <a:spAutoFit/>
          </a:bodyPr>
          <a:lstStyle/>
          <a:p>
            <a:r>
              <a:rPr lang="en-US" sz="3200" i="1" err="1"/>
              <a:t>x</a:t>
            </a:r>
            <a:r>
              <a:rPr lang="en-US" sz="3200" i="1" baseline="-25000" err="1"/>
              <a:t>t</a:t>
            </a:r>
            <a:endParaRPr lang="en-AE" sz="3200" baseline="-25000"/>
          </a:p>
        </p:txBody>
      </p:sp>
    </p:spTree>
    <p:extLst>
      <p:ext uri="{BB962C8B-B14F-4D97-AF65-F5344CB8AC3E}">
        <p14:creationId xmlns:p14="http://schemas.microsoft.com/office/powerpoint/2010/main" val="28045970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a:extLst>
              <a:ext uri="{FF2B5EF4-FFF2-40B4-BE49-F238E27FC236}">
                <a16:creationId xmlns:a16="http://schemas.microsoft.com/office/drawing/2014/main" id="{AC09BA1C-0DDC-2E0D-D2DA-9E3DE5DD6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6200"/>
            <a:ext cx="12192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B7C343-6BBF-16E1-B162-5E4B20C84449}"/>
              </a:ext>
            </a:extLst>
          </p:cNvPr>
          <p:cNvSpPr txBox="1"/>
          <p:nvPr/>
        </p:nvSpPr>
        <p:spPr>
          <a:xfrm>
            <a:off x="8976320" y="1196752"/>
            <a:ext cx="774571" cy="584775"/>
          </a:xfrm>
          <a:prstGeom prst="rect">
            <a:avLst/>
          </a:prstGeom>
          <a:noFill/>
        </p:spPr>
        <p:txBody>
          <a:bodyPr wrap="none" rtlCol="0">
            <a:spAutoFit/>
          </a:bodyPr>
          <a:lstStyle/>
          <a:p>
            <a:r>
              <a:rPr lang="en-US" sz="3200" i="1"/>
              <a:t>x</a:t>
            </a:r>
            <a:r>
              <a:rPr lang="en-US" sz="3200" i="1" baseline="-25000"/>
              <a:t>t</a:t>
            </a:r>
            <a:r>
              <a:rPr lang="en-US" sz="3200" baseline="-25000"/>
              <a:t>+1</a:t>
            </a:r>
            <a:endParaRPr lang="en-AE" sz="3200" baseline="-25000"/>
          </a:p>
        </p:txBody>
      </p:sp>
      <p:sp>
        <p:nvSpPr>
          <p:cNvPr id="3" name="TextBox 2">
            <a:extLst>
              <a:ext uri="{FF2B5EF4-FFF2-40B4-BE49-F238E27FC236}">
                <a16:creationId xmlns:a16="http://schemas.microsoft.com/office/drawing/2014/main" id="{E108FB19-60A7-E0C0-A19E-962809911707}"/>
              </a:ext>
            </a:extLst>
          </p:cNvPr>
          <p:cNvSpPr txBox="1"/>
          <p:nvPr/>
        </p:nvSpPr>
        <p:spPr>
          <a:xfrm>
            <a:off x="11685130" y="3708321"/>
            <a:ext cx="506870" cy="584775"/>
          </a:xfrm>
          <a:prstGeom prst="rect">
            <a:avLst/>
          </a:prstGeom>
          <a:noFill/>
        </p:spPr>
        <p:txBody>
          <a:bodyPr wrap="none" rtlCol="0">
            <a:spAutoFit/>
          </a:bodyPr>
          <a:lstStyle/>
          <a:p>
            <a:r>
              <a:rPr lang="en-US" sz="3200" i="1" err="1"/>
              <a:t>x</a:t>
            </a:r>
            <a:r>
              <a:rPr lang="en-US" sz="3200" i="1" baseline="-25000" err="1"/>
              <a:t>t</a:t>
            </a:r>
            <a:endParaRPr lang="en-AE" sz="3200" baseline="-25000"/>
          </a:p>
        </p:txBody>
      </p:sp>
    </p:spTree>
    <p:extLst>
      <p:ext uri="{BB962C8B-B14F-4D97-AF65-F5344CB8AC3E}">
        <p14:creationId xmlns:p14="http://schemas.microsoft.com/office/powerpoint/2010/main" val="240432331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a:extLst>
              <a:ext uri="{FF2B5EF4-FFF2-40B4-BE49-F238E27FC236}">
                <a16:creationId xmlns:a16="http://schemas.microsoft.com/office/drawing/2014/main" id="{82B7D494-3A40-668F-3F95-7D12D27AD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6200"/>
            <a:ext cx="12192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1C223F-A43C-C611-A675-3C209EC1E893}"/>
              </a:ext>
            </a:extLst>
          </p:cNvPr>
          <p:cNvSpPr txBox="1"/>
          <p:nvPr/>
        </p:nvSpPr>
        <p:spPr>
          <a:xfrm>
            <a:off x="9336360" y="1116033"/>
            <a:ext cx="774571" cy="584775"/>
          </a:xfrm>
          <a:prstGeom prst="rect">
            <a:avLst/>
          </a:prstGeom>
          <a:noFill/>
        </p:spPr>
        <p:txBody>
          <a:bodyPr wrap="none" rtlCol="0">
            <a:spAutoFit/>
          </a:bodyPr>
          <a:lstStyle/>
          <a:p>
            <a:r>
              <a:rPr lang="en-US" sz="3200" i="1"/>
              <a:t>x</a:t>
            </a:r>
            <a:r>
              <a:rPr lang="en-US" sz="3200" i="1" baseline="-25000"/>
              <a:t>t</a:t>
            </a:r>
            <a:r>
              <a:rPr lang="en-US" sz="3200" baseline="-25000"/>
              <a:t>+1</a:t>
            </a:r>
            <a:endParaRPr lang="en-AE" sz="3200" baseline="-25000"/>
          </a:p>
        </p:txBody>
      </p:sp>
      <p:sp>
        <p:nvSpPr>
          <p:cNvPr id="3" name="TextBox 2">
            <a:extLst>
              <a:ext uri="{FF2B5EF4-FFF2-40B4-BE49-F238E27FC236}">
                <a16:creationId xmlns:a16="http://schemas.microsoft.com/office/drawing/2014/main" id="{77981D7B-A130-F7A7-262C-B519EAB152B3}"/>
              </a:ext>
            </a:extLst>
          </p:cNvPr>
          <p:cNvSpPr txBox="1"/>
          <p:nvPr/>
        </p:nvSpPr>
        <p:spPr>
          <a:xfrm>
            <a:off x="11685130" y="3284984"/>
            <a:ext cx="506870" cy="584775"/>
          </a:xfrm>
          <a:prstGeom prst="rect">
            <a:avLst/>
          </a:prstGeom>
          <a:noFill/>
        </p:spPr>
        <p:txBody>
          <a:bodyPr wrap="none" rtlCol="0">
            <a:spAutoFit/>
          </a:bodyPr>
          <a:lstStyle/>
          <a:p>
            <a:r>
              <a:rPr lang="en-US" sz="3200" i="1" err="1"/>
              <a:t>x</a:t>
            </a:r>
            <a:r>
              <a:rPr lang="en-US" sz="3200" i="1" baseline="-25000" err="1"/>
              <a:t>t</a:t>
            </a:r>
            <a:endParaRPr lang="en-AE" sz="3200" baseline="-25000"/>
          </a:p>
        </p:txBody>
      </p:sp>
    </p:spTree>
    <p:extLst>
      <p:ext uri="{BB962C8B-B14F-4D97-AF65-F5344CB8AC3E}">
        <p14:creationId xmlns:p14="http://schemas.microsoft.com/office/powerpoint/2010/main" val="91262138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a:extLst>
              <a:ext uri="{FF2B5EF4-FFF2-40B4-BE49-F238E27FC236}">
                <a16:creationId xmlns:a16="http://schemas.microsoft.com/office/drawing/2014/main" id="{BF8A8F1A-28C8-F105-3B09-089C878E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6200"/>
            <a:ext cx="12192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24EC04-8789-298F-B30B-26633A726CFB}"/>
              </a:ext>
            </a:extLst>
          </p:cNvPr>
          <p:cNvSpPr txBox="1"/>
          <p:nvPr/>
        </p:nvSpPr>
        <p:spPr>
          <a:xfrm>
            <a:off x="9713917" y="1116033"/>
            <a:ext cx="774571" cy="584775"/>
          </a:xfrm>
          <a:prstGeom prst="rect">
            <a:avLst/>
          </a:prstGeom>
          <a:noFill/>
        </p:spPr>
        <p:txBody>
          <a:bodyPr wrap="none" rtlCol="0">
            <a:spAutoFit/>
          </a:bodyPr>
          <a:lstStyle/>
          <a:p>
            <a:r>
              <a:rPr lang="en-US" sz="3200" i="1"/>
              <a:t>x</a:t>
            </a:r>
            <a:r>
              <a:rPr lang="en-US" sz="3200" i="1" baseline="-25000"/>
              <a:t>t</a:t>
            </a:r>
            <a:r>
              <a:rPr lang="en-US" sz="3200" baseline="-25000"/>
              <a:t>+1</a:t>
            </a:r>
            <a:endParaRPr lang="en-AE" sz="3200" baseline="-25000"/>
          </a:p>
        </p:txBody>
      </p:sp>
      <p:sp>
        <p:nvSpPr>
          <p:cNvPr id="3" name="TextBox 2">
            <a:extLst>
              <a:ext uri="{FF2B5EF4-FFF2-40B4-BE49-F238E27FC236}">
                <a16:creationId xmlns:a16="http://schemas.microsoft.com/office/drawing/2014/main" id="{92DA04DF-F2F2-F404-C26D-09C186F45A10}"/>
              </a:ext>
            </a:extLst>
          </p:cNvPr>
          <p:cNvSpPr txBox="1"/>
          <p:nvPr/>
        </p:nvSpPr>
        <p:spPr>
          <a:xfrm>
            <a:off x="11640616" y="2924944"/>
            <a:ext cx="506870" cy="584775"/>
          </a:xfrm>
          <a:prstGeom prst="rect">
            <a:avLst/>
          </a:prstGeom>
          <a:noFill/>
        </p:spPr>
        <p:txBody>
          <a:bodyPr wrap="none" rtlCol="0">
            <a:spAutoFit/>
          </a:bodyPr>
          <a:lstStyle/>
          <a:p>
            <a:r>
              <a:rPr lang="en-US" sz="3200" i="1" err="1"/>
              <a:t>x</a:t>
            </a:r>
            <a:r>
              <a:rPr lang="en-US" sz="3200" i="1" baseline="-25000" err="1"/>
              <a:t>t</a:t>
            </a:r>
            <a:endParaRPr lang="en-AE" sz="3200" baseline="-25000"/>
          </a:p>
        </p:txBody>
      </p:sp>
    </p:spTree>
    <p:extLst>
      <p:ext uri="{BB962C8B-B14F-4D97-AF65-F5344CB8AC3E}">
        <p14:creationId xmlns:p14="http://schemas.microsoft.com/office/powerpoint/2010/main" val="1183575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4">
            <a:extLst>
              <a:ext uri="{FF2B5EF4-FFF2-40B4-BE49-F238E27FC236}">
                <a16:creationId xmlns:a16="http://schemas.microsoft.com/office/drawing/2014/main" id="{A1807668-4F3C-C276-909D-CA82C9370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9025"/>
            <a:ext cx="12192000" cy="46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776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a:extLst>
              <a:ext uri="{FF2B5EF4-FFF2-40B4-BE49-F238E27FC236}">
                <a16:creationId xmlns:a16="http://schemas.microsoft.com/office/drawing/2014/main" id="{85EFE392-06F5-2A85-505F-309A71B2F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12192000" cy="56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3643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a:extLst>
              <a:ext uri="{FF2B5EF4-FFF2-40B4-BE49-F238E27FC236}">
                <a16:creationId xmlns:a16="http://schemas.microsoft.com/office/drawing/2014/main" id="{FC8D1D3B-1AB7-B38B-9AD4-99E8A74D3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9025"/>
            <a:ext cx="12192000" cy="46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03457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a:extLst>
              <a:ext uri="{FF2B5EF4-FFF2-40B4-BE49-F238E27FC236}">
                <a16:creationId xmlns:a16="http://schemas.microsoft.com/office/drawing/2014/main" id="{5AC8AB71-08F1-95EA-E8C7-A981DFBA0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513"/>
            <a:ext cx="12192000" cy="5767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2885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2357-B65A-67D3-AC4E-46F9615B0F0F}"/>
              </a:ext>
            </a:extLst>
          </p:cNvPr>
          <p:cNvSpPr>
            <a:spLocks noGrp="1"/>
          </p:cNvSpPr>
          <p:nvPr>
            <p:ph type="title"/>
          </p:nvPr>
        </p:nvSpPr>
        <p:spPr/>
        <p:txBody>
          <a:bodyPr/>
          <a:lstStyle/>
          <a:p>
            <a:r>
              <a:rPr lang="en-US"/>
              <a:t>Discrete gradients</a:t>
            </a:r>
            <a:endParaRPr lang="en-AE"/>
          </a:p>
        </p:txBody>
      </p:sp>
      <p:pic>
        <p:nvPicPr>
          <p:cNvPr id="128004" name="Picture 4">
            <a:extLst>
              <a:ext uri="{FF2B5EF4-FFF2-40B4-BE49-F238E27FC236}">
                <a16:creationId xmlns:a16="http://schemas.microsoft.com/office/drawing/2014/main" id="{C737C918-2902-6136-6B0A-B89A891E3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6" y="1184839"/>
            <a:ext cx="11953328" cy="567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56586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a:extLst>
              <a:ext uri="{FF2B5EF4-FFF2-40B4-BE49-F238E27FC236}">
                <a16:creationId xmlns:a16="http://schemas.microsoft.com/office/drawing/2014/main" id="{BB421EE0-2C41-29A5-4BE9-FC36FCEE3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12125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060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944D-3DF0-0897-835E-615EA1E93642}"/>
              </a:ext>
            </a:extLst>
          </p:cNvPr>
          <p:cNvSpPr>
            <a:spLocks noGrp="1"/>
          </p:cNvSpPr>
          <p:nvPr>
            <p:ph type="title"/>
          </p:nvPr>
        </p:nvSpPr>
        <p:spPr/>
        <p:txBody>
          <a:bodyPr/>
          <a:lstStyle/>
          <a:p>
            <a:endParaRPr lang="en-AE"/>
          </a:p>
        </p:txBody>
      </p:sp>
      <p:pic>
        <p:nvPicPr>
          <p:cNvPr id="5122" name="Picture 2">
            <a:extLst>
              <a:ext uri="{FF2B5EF4-FFF2-40B4-BE49-F238E27FC236}">
                <a16:creationId xmlns:a16="http://schemas.microsoft.com/office/drawing/2014/main" id="{94318ED1-A048-17DB-9544-DDB444186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2588"/>
            <a:ext cx="12192000" cy="355123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5F60477-FAF3-A7CB-C17F-25BB43FF590E}"/>
              </a:ext>
            </a:extLst>
          </p:cNvPr>
          <p:cNvSpPr/>
          <p:nvPr/>
        </p:nvSpPr>
        <p:spPr>
          <a:xfrm>
            <a:off x="8236614" y="4617720"/>
            <a:ext cx="1099409" cy="549530"/>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5" name="Oval 4">
            <a:extLst>
              <a:ext uri="{FF2B5EF4-FFF2-40B4-BE49-F238E27FC236}">
                <a16:creationId xmlns:a16="http://schemas.microsoft.com/office/drawing/2014/main" id="{FA26697E-DD38-6BC4-9091-D1793C0E2D2F}"/>
              </a:ext>
            </a:extLst>
          </p:cNvPr>
          <p:cNvSpPr/>
          <p:nvPr/>
        </p:nvSpPr>
        <p:spPr>
          <a:xfrm>
            <a:off x="10885326" y="4654295"/>
            <a:ext cx="1099409" cy="549530"/>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Tree>
    <p:extLst>
      <p:ext uri="{BB962C8B-B14F-4D97-AF65-F5344CB8AC3E}">
        <p14:creationId xmlns:p14="http://schemas.microsoft.com/office/powerpoint/2010/main" val="135499184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a:extLst>
              <a:ext uri="{FF2B5EF4-FFF2-40B4-BE49-F238E27FC236}">
                <a16:creationId xmlns:a16="http://schemas.microsoft.com/office/drawing/2014/main" id="{04048FEC-FEFC-9962-0441-51F4AA210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3" y="0"/>
            <a:ext cx="120189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6915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DCCBBD2F-3518-1DBA-DBA3-3C5C94A81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85267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FB84-3C60-B19D-764F-C87D7936B659}"/>
              </a:ext>
            </a:extLst>
          </p:cNvPr>
          <p:cNvSpPr>
            <a:spLocks noGrp="1"/>
          </p:cNvSpPr>
          <p:nvPr>
            <p:ph type="title"/>
          </p:nvPr>
        </p:nvSpPr>
        <p:spPr/>
        <p:txBody>
          <a:bodyPr/>
          <a:lstStyle/>
          <a:p>
            <a:r>
              <a:rPr lang="en-US"/>
              <a:t>Logarithmic scale</a:t>
            </a:r>
            <a:endParaRPr lang="en-AE"/>
          </a:p>
        </p:txBody>
      </p:sp>
      <p:sp>
        <p:nvSpPr>
          <p:cNvPr id="4" name="TextBox 3">
            <a:extLst>
              <a:ext uri="{FF2B5EF4-FFF2-40B4-BE49-F238E27FC236}">
                <a16:creationId xmlns:a16="http://schemas.microsoft.com/office/drawing/2014/main" id="{3A912E6C-DC4C-94D1-EB0C-901C2C51B3FF}"/>
              </a:ext>
            </a:extLst>
          </p:cNvPr>
          <p:cNvSpPr txBox="1"/>
          <p:nvPr/>
        </p:nvSpPr>
        <p:spPr>
          <a:xfrm>
            <a:off x="0" y="6381328"/>
            <a:ext cx="12191999" cy="461665"/>
          </a:xfrm>
          <a:prstGeom prst="rect">
            <a:avLst/>
          </a:prstGeom>
          <a:noFill/>
        </p:spPr>
        <p:txBody>
          <a:bodyPr wrap="square" rtlCol="0">
            <a:spAutoFit/>
          </a:bodyPr>
          <a:lstStyle/>
          <a:p>
            <a:r>
              <a:rPr lang="en-US" sz="1200" u="sng">
                <a:solidFill>
                  <a:schemeClr val="bg2">
                    <a:lumMod val="50000"/>
                  </a:schemeClr>
                </a:solidFill>
                <a:uFill>
                  <a:solidFill>
                    <a:schemeClr val="bg1"/>
                  </a:solidFill>
                </a:uFill>
                <a:hlinkClick r:id="rId2">
                  <a:extLst>
                    <a:ext uri="{A12FA001-AC4F-418D-AE19-62706E023703}">
                      <ahyp:hlinkClr xmlns:ahyp="http://schemas.microsoft.com/office/drawing/2018/hyperlinkcolor" val="tx"/>
                    </a:ext>
                  </a:extLst>
                </a:hlinkClick>
              </a:rPr>
              <a:t>Images: Dall-E 3</a:t>
            </a:r>
          </a:p>
          <a:p>
            <a:r>
              <a:rPr lang="en-US" sz="1200" u="sng">
                <a:solidFill>
                  <a:schemeClr val="bg2">
                    <a:lumMod val="50000"/>
                  </a:schemeClr>
                </a:solidFill>
                <a:uFill>
                  <a:solidFill>
                    <a:schemeClr val="bg1"/>
                  </a:solidFill>
                </a:uFill>
                <a:hlinkClick r:id="rId2">
                  <a:extLst>
                    <a:ext uri="{A12FA001-AC4F-418D-AE19-62706E023703}">
                      <ahyp:hlinkClr xmlns:ahyp="http://schemas.microsoft.com/office/drawing/2018/hyperlinkcolor" val="tx"/>
                    </a:ext>
                  </a:extLst>
                </a:hlinkClick>
              </a:rPr>
              <a:t>Sizes:</a:t>
            </a:r>
            <a:r>
              <a:rPr lang="en-US" sz="1200" u="dotted">
                <a:solidFill>
                  <a:schemeClr val="bg2">
                    <a:lumMod val="50000"/>
                  </a:schemeClr>
                </a:solidFill>
                <a:uFill>
                  <a:solidFill>
                    <a:schemeClr val="bg1"/>
                  </a:solidFill>
                </a:uFill>
                <a:hlinkClick r:id="rId2">
                  <a:extLst>
                    <a:ext uri="{A12FA001-AC4F-418D-AE19-62706E023703}">
                      <ahyp:hlinkClr xmlns:ahyp="http://schemas.microsoft.com/office/drawing/2018/hyperlinkcolor" val="tx"/>
                    </a:ext>
                  </a:extLst>
                </a:hlinkClick>
              </a:rPr>
              <a:t> https://www.youtube.com/watch?v=Z_1Q0XB4X0Y</a:t>
            </a:r>
            <a:endParaRPr lang="en-US" sz="1200" u="dotted">
              <a:solidFill>
                <a:schemeClr val="bg2">
                  <a:lumMod val="50000"/>
                </a:schemeClr>
              </a:solidFill>
              <a:uFill>
                <a:solidFill>
                  <a:schemeClr val="bg1"/>
                </a:solidFill>
              </a:uFill>
            </a:endParaRPr>
          </a:p>
        </p:txBody>
      </p:sp>
      <p:pic>
        <p:nvPicPr>
          <p:cNvPr id="10" name="Picture 9" descr="A blue and red virus&#10;&#10;Description automatically generated">
            <a:extLst>
              <a:ext uri="{FF2B5EF4-FFF2-40B4-BE49-F238E27FC236}">
                <a16:creationId xmlns:a16="http://schemas.microsoft.com/office/drawing/2014/main" id="{F22F6E92-231D-8065-0B40-105426704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151" y="3435692"/>
            <a:ext cx="1165790" cy="1165790"/>
          </a:xfrm>
          <a:prstGeom prst="rect">
            <a:avLst/>
          </a:prstGeom>
        </p:spPr>
      </p:pic>
      <p:pic>
        <p:nvPicPr>
          <p:cNvPr id="12" name="Picture 11" descr="A bird on a branch&#10;&#10;Description automatically generated">
            <a:extLst>
              <a:ext uri="{FF2B5EF4-FFF2-40B4-BE49-F238E27FC236}">
                <a16:creationId xmlns:a16="http://schemas.microsoft.com/office/drawing/2014/main" id="{82C5B0F6-34FE-F98E-FDD9-84BD53D42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207" y="3435692"/>
            <a:ext cx="1165790" cy="1165790"/>
          </a:xfrm>
          <a:prstGeom prst="rect">
            <a:avLst/>
          </a:prstGeom>
        </p:spPr>
      </p:pic>
      <p:pic>
        <p:nvPicPr>
          <p:cNvPr id="14" name="Picture 13" descr="A mountain with snow on it&#10;&#10;Description automatically generated">
            <a:extLst>
              <a:ext uri="{FF2B5EF4-FFF2-40B4-BE49-F238E27FC236}">
                <a16:creationId xmlns:a16="http://schemas.microsoft.com/office/drawing/2014/main" id="{DDA65CE0-41E1-3D72-E031-E1404E013C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4231" y="3435692"/>
            <a:ext cx="1165790" cy="1165790"/>
          </a:xfrm>
          <a:prstGeom prst="rect">
            <a:avLst/>
          </a:prstGeom>
        </p:spPr>
      </p:pic>
      <p:pic>
        <p:nvPicPr>
          <p:cNvPr id="16" name="Picture 15" descr="A close up of a cell&#10;&#10;Description automatically generated">
            <a:extLst>
              <a:ext uri="{FF2B5EF4-FFF2-40B4-BE49-F238E27FC236}">
                <a16:creationId xmlns:a16="http://schemas.microsoft.com/office/drawing/2014/main" id="{0A28ADD7-CFB6-4F02-B14B-B44840361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2303" y="3435692"/>
            <a:ext cx="1165790" cy="1165790"/>
          </a:xfrm>
          <a:prstGeom prst="rect">
            <a:avLst/>
          </a:prstGeom>
        </p:spPr>
      </p:pic>
      <p:pic>
        <p:nvPicPr>
          <p:cNvPr id="19" name="Picture 18" descr="A colorful planet earth with different colors&#10;&#10;Description automatically generated">
            <a:extLst>
              <a:ext uri="{FF2B5EF4-FFF2-40B4-BE49-F238E27FC236}">
                <a16:creationId xmlns:a16="http://schemas.microsoft.com/office/drawing/2014/main" id="{0082804F-1E61-50F3-6CD3-A2B6D87D2E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5383" y="3429000"/>
            <a:ext cx="1179341" cy="1179341"/>
          </a:xfrm>
          <a:prstGeom prst="rect">
            <a:avLst/>
          </a:prstGeom>
        </p:spPr>
      </p:pic>
      <p:pic>
        <p:nvPicPr>
          <p:cNvPr id="21" name="Picture 20" descr="A close up of a planet&#10;&#10;Description automatically generated">
            <a:extLst>
              <a:ext uri="{FF2B5EF4-FFF2-40B4-BE49-F238E27FC236}">
                <a16:creationId xmlns:a16="http://schemas.microsoft.com/office/drawing/2014/main" id="{3053A2A3-17BC-F079-466F-949C9F808F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0255" y="3429000"/>
            <a:ext cx="1179341" cy="1179341"/>
          </a:xfrm>
          <a:prstGeom prst="rect">
            <a:avLst/>
          </a:prstGeom>
        </p:spPr>
      </p:pic>
      <p:pic>
        <p:nvPicPr>
          <p:cNvPr id="23" name="Picture 22" descr="A symbol of a atom&#10;&#10;Description automatically generated">
            <a:extLst>
              <a:ext uri="{FF2B5EF4-FFF2-40B4-BE49-F238E27FC236}">
                <a16:creationId xmlns:a16="http://schemas.microsoft.com/office/drawing/2014/main" id="{98D39721-B72A-1BE1-38D9-18FA0DD3BB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435692"/>
            <a:ext cx="1165790" cy="1165790"/>
          </a:xfrm>
          <a:prstGeom prst="rect">
            <a:avLst/>
          </a:prstGeom>
        </p:spPr>
      </p:pic>
      <p:pic>
        <p:nvPicPr>
          <p:cNvPr id="5" name="Picture 4" descr="A close-up of a bug&#10;&#10;Description automatically generated">
            <a:extLst>
              <a:ext uri="{FF2B5EF4-FFF2-40B4-BE49-F238E27FC236}">
                <a16:creationId xmlns:a16="http://schemas.microsoft.com/office/drawing/2014/main" id="{5C084E88-02F4-A43C-2A42-C0B4291C03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3456" y="3443689"/>
            <a:ext cx="1149592" cy="1149592"/>
          </a:xfrm>
          <a:prstGeom prst="rect">
            <a:avLst/>
          </a:prstGeom>
        </p:spPr>
      </p:pic>
      <p:pic>
        <p:nvPicPr>
          <p:cNvPr id="7" name="Picture 6" descr="A city in the clouds&#10;&#10;Description automatically generated">
            <a:extLst>
              <a:ext uri="{FF2B5EF4-FFF2-40B4-BE49-F238E27FC236}">
                <a16:creationId xmlns:a16="http://schemas.microsoft.com/office/drawing/2014/main" id="{802136ED-1F1F-321C-2837-F45F0712D9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9359" y="3429000"/>
            <a:ext cx="1179341" cy="1179341"/>
          </a:xfrm>
          <a:prstGeom prst="rect">
            <a:avLst/>
          </a:prstGeom>
        </p:spPr>
      </p:pic>
      <p:pic>
        <p:nvPicPr>
          <p:cNvPr id="9" name="Picture 8" descr="Planets and a planet in space&#10;&#10;Description automatically generated">
            <a:extLst>
              <a:ext uri="{FF2B5EF4-FFF2-40B4-BE49-F238E27FC236}">
                <a16:creationId xmlns:a16="http://schemas.microsoft.com/office/drawing/2014/main" id="{41A60235-DAE5-8C21-0C0E-7F89B53768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15129" y="3429000"/>
            <a:ext cx="1179341" cy="1179341"/>
          </a:xfrm>
          <a:prstGeom prst="rect">
            <a:avLst/>
          </a:prstGeom>
        </p:spPr>
      </p:pic>
    </p:spTree>
    <p:extLst>
      <p:ext uri="{BB962C8B-B14F-4D97-AF65-F5344CB8AC3E}">
        <p14:creationId xmlns:p14="http://schemas.microsoft.com/office/powerpoint/2010/main" val="390387382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3B2CF8B-D28C-38F9-FA62-4BD79F6A8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0"/>
            <a:ext cx="11026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25650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BA040D0-EF49-4808-C64B-EF8A7360EBF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0" dirty="0">
              <a:solidFill>
                <a:srgbClr val="000000"/>
              </a:solidFill>
              <a:effectLst/>
              <a:latin typeface="Consolas" panose="020B0609020204030204" pitchFamily="49" charset="0"/>
            </a:endParaRPr>
          </a:p>
          <a:p>
            <a:pPr marL="0" indent="0">
              <a:buNone/>
            </a:pPr>
            <a:endParaRPr lang="en-US" sz="1400" dirty="0">
              <a:solidFill>
                <a:srgbClr val="000000"/>
              </a:solidFill>
              <a:latin typeface="Consolas" panose="020B0609020204030204" pitchFamily="49" charset="0"/>
            </a:endParaRPr>
          </a:p>
          <a:p>
            <a:pPr marL="0" indent="0">
              <a:buNone/>
            </a:pPr>
            <a:r>
              <a:rPr lang="en-GB" sz="1400" b="0" dirty="0">
                <a:solidFill>
                  <a:srgbClr val="008000"/>
                </a:solidFill>
                <a:effectLst/>
                <a:latin typeface="Consolas" panose="020B0609020204030204" pitchFamily="49" charset="0"/>
              </a:rPr>
              <a:t># Why are the default colours like that???</a:t>
            </a:r>
            <a:endParaRPr lang="en-GB" sz="1400" b="0" dirty="0">
              <a:solidFill>
                <a:srgbClr val="000000"/>
              </a:solidFill>
              <a:effectLst/>
              <a:latin typeface="Consolas" panose="020B0609020204030204" pitchFamily="49" charset="0"/>
            </a:endParaRPr>
          </a:p>
          <a:p>
            <a:pPr marL="0" indent="0">
              <a:buNone/>
            </a:pPr>
            <a:r>
              <a:rPr lang="en-US" sz="1400" b="0" dirty="0" err="1">
                <a:solidFill>
                  <a:srgbClr val="000000"/>
                </a:solidFill>
                <a:effectLst/>
                <a:latin typeface="Consolas" panose="020B0609020204030204" pitchFamily="49" charset="0"/>
              </a:rPr>
              <a:t>statsmodels.graphics.mosaicplot.mosaic</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d,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'color'</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'clarity’</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    statistic = </a:t>
            </a:r>
            <a:r>
              <a:rPr lang="en-US" sz="1400" b="0" dirty="0">
                <a:solidFill>
                  <a:srgbClr val="0000FF"/>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a:t>
            </a:r>
            <a:br>
              <a:rPr lang="en-US" sz="1400" b="0" dirty="0">
                <a:solidFill>
                  <a:srgbClr val="000000"/>
                </a:solidFill>
                <a:effectLst/>
                <a:latin typeface="Consolas" panose="020B0609020204030204" pitchFamily="49" charset="0"/>
              </a:rPr>
            </a:br>
            <a:r>
              <a:rPr lang="en-US" sz="1400" b="0" dirty="0">
                <a:solidFill>
                  <a:srgbClr val="000000"/>
                </a:solidFill>
                <a:effectLst/>
                <a:latin typeface="Consolas" panose="020B0609020204030204" pitchFamily="49" charset="0"/>
              </a:rPr>
              <a:t>)</a:t>
            </a:r>
            <a:br>
              <a:rPr lang="en-US" sz="1400" b="0" dirty="0">
                <a:solidFill>
                  <a:srgbClr val="000000"/>
                </a:solidFill>
                <a:effectLst/>
                <a:latin typeface="Consolas" panose="020B0609020204030204" pitchFamily="49" charset="0"/>
              </a:rPr>
            </a:br>
            <a:endParaRPr lang="en-US" sz="1400" b="0" dirty="0">
              <a:solidFill>
                <a:srgbClr val="000000"/>
              </a:solidFill>
              <a:effectLst/>
              <a:latin typeface="Consolas" panose="020B0609020204030204" pitchFamily="49" charset="0"/>
            </a:endParaRPr>
          </a:p>
        </p:txBody>
      </p:sp>
      <p:pic>
        <p:nvPicPr>
          <p:cNvPr id="3074" name="Picture 2">
            <a:extLst>
              <a:ext uri="{FF2B5EF4-FFF2-40B4-BE49-F238E27FC236}">
                <a16:creationId xmlns:a16="http://schemas.microsoft.com/office/drawing/2014/main" id="{5DE30202-B8B0-159E-B888-3EDC8B1F0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8579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nguin on an iceberg&#10;&#10;Description automatically generated">
            <a:extLst>
              <a:ext uri="{FF2B5EF4-FFF2-40B4-BE49-F238E27FC236}">
                <a16:creationId xmlns:a16="http://schemas.microsoft.com/office/drawing/2014/main" id="{99A22279-D0A5-7B40-01D4-C28F6095E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616" y="1727200"/>
            <a:ext cx="3072384" cy="3072384"/>
          </a:xfrm>
          <a:prstGeom prst="rect">
            <a:avLst/>
          </a:prstGeom>
        </p:spPr>
      </p:pic>
      <p:pic>
        <p:nvPicPr>
          <p:cNvPr id="6" name="Picture 5" descr="A penguin standing on snow&#10;&#10;Description automatically generated">
            <a:extLst>
              <a:ext uri="{FF2B5EF4-FFF2-40B4-BE49-F238E27FC236}">
                <a16:creationId xmlns:a16="http://schemas.microsoft.com/office/drawing/2014/main" id="{7E847D34-BA09-1577-CCEF-B8E31CC1D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7200"/>
            <a:ext cx="3072384" cy="3072384"/>
          </a:xfrm>
          <a:prstGeom prst="rect">
            <a:avLst/>
          </a:prstGeom>
        </p:spPr>
      </p:pic>
      <p:pic>
        <p:nvPicPr>
          <p:cNvPr id="10" name="Picture 9" descr="A group of penguins on a beach&#10;&#10;Description automatically generated">
            <a:extLst>
              <a:ext uri="{FF2B5EF4-FFF2-40B4-BE49-F238E27FC236}">
                <a16:creationId xmlns:a16="http://schemas.microsoft.com/office/drawing/2014/main" id="{38C4500C-B6AD-0A71-EE8F-F9D3257AB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616" y="1727200"/>
            <a:ext cx="3072384" cy="3072384"/>
          </a:xfrm>
          <a:prstGeom prst="rect">
            <a:avLst/>
          </a:prstGeom>
        </p:spPr>
      </p:pic>
      <p:pic>
        <p:nvPicPr>
          <p:cNvPr id="12" name="Picture 11" descr="A penguin on a snowy cliff&#10;&#10;Description automatically generated">
            <a:extLst>
              <a:ext uri="{FF2B5EF4-FFF2-40B4-BE49-F238E27FC236}">
                <a16:creationId xmlns:a16="http://schemas.microsoft.com/office/drawing/2014/main" id="{0853C207-E26F-02B7-818F-B1AA9C8ACE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727200"/>
            <a:ext cx="3072384" cy="3072384"/>
          </a:xfrm>
          <a:prstGeom prst="rect">
            <a:avLst/>
          </a:prstGeom>
        </p:spPr>
      </p:pic>
    </p:spTree>
    <p:extLst>
      <p:ext uri="{BB962C8B-B14F-4D97-AF65-F5344CB8AC3E}">
        <p14:creationId xmlns:p14="http://schemas.microsoft.com/office/powerpoint/2010/main" val="14766821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C4373-ED16-6B85-1407-AC9E8549BC1B}"/>
              </a:ext>
            </a:extLst>
          </p:cNvPr>
          <p:cNvPicPr>
            <a:picLocks noChangeAspect="1"/>
          </p:cNvPicPr>
          <p:nvPr/>
        </p:nvPicPr>
        <p:blipFill>
          <a:blip r:embed="rId2"/>
          <a:stretch>
            <a:fillRect/>
          </a:stretch>
        </p:blipFill>
        <p:spPr>
          <a:xfrm>
            <a:off x="0" y="1814569"/>
            <a:ext cx="12192000" cy="3228862"/>
          </a:xfrm>
          <a:prstGeom prst="rect">
            <a:avLst/>
          </a:prstGeom>
        </p:spPr>
      </p:pic>
    </p:spTree>
    <p:extLst>
      <p:ext uri="{BB962C8B-B14F-4D97-AF65-F5344CB8AC3E}">
        <p14:creationId xmlns:p14="http://schemas.microsoft.com/office/powerpoint/2010/main" val="42491802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28BD3ACC-B524-8A31-00D2-4021CB435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0"/>
            <a:ext cx="6864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42FA74F4-C820-63AC-D290-61324C113C7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00000"/>
              </a:solidFill>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r>
              <a:rPr lang="es-ES" sz="2000" b="0" dirty="0" err="1">
                <a:solidFill>
                  <a:srgbClr val="000000"/>
                </a:solidFill>
                <a:effectLst/>
                <a:latin typeface="Consolas" panose="020B0609020204030204" pitchFamily="49" charset="0"/>
              </a:rPr>
              <a:t>sns.regplot</a:t>
            </a:r>
            <a:r>
              <a:rPr lang="es-ES" sz="2000" b="0" dirty="0">
                <a:solidFill>
                  <a:srgbClr val="000000"/>
                </a:solidFill>
                <a:effectLst/>
                <a:latin typeface="Consolas" panose="020B0609020204030204" pitchFamily="49" charset="0"/>
              </a:rPr>
              <a:t>(x=x, y=y)</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354287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28BD3ACC-B524-8A31-00D2-4021CB435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0"/>
            <a:ext cx="6864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42FA74F4-C820-63AC-D290-61324C113C7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00000"/>
              </a:solidFill>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r>
              <a:rPr lang="en-US" sz="2000" b="0" dirty="0">
                <a:solidFill>
                  <a:schemeClr val="bg1">
                    <a:lumMod val="65000"/>
                  </a:schemeClr>
                </a:solidFill>
                <a:effectLst/>
                <a:latin typeface="Consolas" panose="020B0609020204030204" pitchFamily="49" charset="0"/>
              </a:rPr>
              <a:t>model = </a:t>
            </a:r>
            <a:r>
              <a:rPr lang="en-US" sz="2000" b="0" dirty="0" err="1">
                <a:solidFill>
                  <a:schemeClr val="bg1">
                    <a:lumMod val="65000"/>
                  </a:schemeClr>
                </a:solidFill>
                <a:effectLst/>
                <a:latin typeface="Consolas" panose="020B0609020204030204" pitchFamily="49" charset="0"/>
              </a:rPr>
              <a:t>sklearn.linear_model.LinearRegression</a:t>
            </a:r>
            <a:r>
              <a:rPr lang="en-US" sz="2000" b="0" dirty="0">
                <a:solidFill>
                  <a:schemeClr val="bg1">
                    <a:lumMod val="65000"/>
                  </a:schemeClr>
                </a:solidFill>
                <a:effectLst/>
                <a:latin typeface="Consolas" panose="020B0609020204030204" pitchFamily="49" charset="0"/>
              </a:rPr>
              <a:t>()</a:t>
            </a:r>
          </a:p>
          <a:p>
            <a:pPr marL="0" indent="0">
              <a:buNone/>
            </a:pPr>
            <a:r>
              <a:rPr lang="en-US" sz="2000" b="0" dirty="0" err="1">
                <a:solidFill>
                  <a:schemeClr val="bg1">
                    <a:lumMod val="65000"/>
                  </a:schemeClr>
                </a:solidFill>
                <a:effectLst/>
                <a:latin typeface="Consolas" panose="020B0609020204030204" pitchFamily="49" charset="0"/>
              </a:rPr>
              <a:t>model.fit</a:t>
            </a:r>
            <a:r>
              <a:rPr lang="en-US" sz="2000" b="0" dirty="0">
                <a:solidFill>
                  <a:schemeClr val="bg1">
                    <a:lumMod val="65000"/>
                  </a:schemeClr>
                </a:solidFill>
                <a:effectLst/>
                <a:latin typeface="Consolas" panose="020B0609020204030204" pitchFamily="49" charset="0"/>
              </a:rPr>
              <a:t>( </a:t>
            </a:r>
            <a:r>
              <a:rPr lang="en-US" sz="2000" b="0" dirty="0" err="1">
                <a:solidFill>
                  <a:schemeClr val="bg1">
                    <a:lumMod val="65000"/>
                  </a:schemeClr>
                </a:solidFill>
                <a:effectLst/>
                <a:latin typeface="Consolas" panose="020B0609020204030204" pitchFamily="49" charset="0"/>
              </a:rPr>
              <a:t>pd.DataFrame</a:t>
            </a:r>
            <a:r>
              <a:rPr lang="en-US" sz="2000" b="0" dirty="0">
                <a:solidFill>
                  <a:schemeClr val="bg1">
                    <a:lumMod val="65000"/>
                  </a:schemeClr>
                </a:solidFill>
                <a:effectLst/>
                <a:latin typeface="Consolas" panose="020B0609020204030204" pitchFamily="49" charset="0"/>
              </a:rPr>
              <a:t>(</a:t>
            </a:r>
            <a:r>
              <a:rPr lang="en-US" sz="2000" b="0" dirty="0" err="1">
                <a:solidFill>
                  <a:schemeClr val="bg1">
                    <a:lumMod val="65000"/>
                  </a:schemeClr>
                </a:solidFill>
                <a:effectLst/>
                <a:latin typeface="Consolas" panose="020B0609020204030204" pitchFamily="49" charset="0"/>
              </a:rPr>
              <a:t>x.values</a:t>
            </a:r>
            <a:r>
              <a:rPr lang="en-US" sz="2000" b="0" dirty="0">
                <a:solidFill>
                  <a:schemeClr val="bg1">
                    <a:lumMod val="65000"/>
                  </a:schemeClr>
                </a:solidFill>
                <a:effectLst/>
                <a:latin typeface="Consolas" panose="020B0609020204030204" pitchFamily="49" charset="0"/>
              </a:rPr>
              <a:t>), y )</a:t>
            </a:r>
          </a:p>
          <a:p>
            <a:pPr marL="0" indent="0">
              <a:buNone/>
            </a:pPr>
            <a:r>
              <a:rPr lang="en-US" sz="2000" b="0" dirty="0" err="1">
                <a:solidFill>
                  <a:schemeClr val="bg1">
                    <a:lumMod val="65000"/>
                  </a:schemeClr>
                </a:solidFill>
                <a:effectLst/>
                <a:latin typeface="Consolas" panose="020B0609020204030204" pitchFamily="49" charset="0"/>
              </a:rPr>
              <a:t>plt.scatter</a:t>
            </a:r>
            <a:r>
              <a:rPr lang="en-US" sz="2000" b="0" dirty="0">
                <a:solidFill>
                  <a:schemeClr val="bg1">
                    <a:lumMod val="65000"/>
                  </a:schemeClr>
                </a:solidFill>
                <a:effectLst/>
                <a:latin typeface="Consolas" panose="020B0609020204030204" pitchFamily="49" charset="0"/>
              </a:rPr>
              <a:t>( x, y )</a:t>
            </a:r>
          </a:p>
          <a:p>
            <a:pPr marL="0" indent="0">
              <a:buNone/>
            </a:pPr>
            <a:r>
              <a:rPr lang="en-US" sz="2000" b="0" dirty="0" err="1">
                <a:solidFill>
                  <a:schemeClr val="bg1">
                    <a:lumMod val="65000"/>
                  </a:schemeClr>
                </a:solidFill>
                <a:effectLst/>
                <a:latin typeface="Consolas" panose="020B0609020204030204" pitchFamily="49" charset="0"/>
              </a:rPr>
              <a:t>plt.axline</a:t>
            </a:r>
            <a:r>
              <a:rPr lang="en-US" sz="2000" b="0" dirty="0">
                <a:solidFill>
                  <a:schemeClr val="bg1">
                    <a:lumMod val="65000"/>
                  </a:schemeClr>
                </a:solidFill>
                <a:effectLst/>
                <a:latin typeface="Consolas" panose="020B0609020204030204" pitchFamily="49" charset="0"/>
              </a:rPr>
              <a:t>( </a:t>
            </a:r>
            <a:br>
              <a:rPr lang="en-US" sz="2000" b="0" dirty="0">
                <a:solidFill>
                  <a:schemeClr val="bg1">
                    <a:lumMod val="65000"/>
                  </a:schemeClr>
                </a:solidFill>
                <a:effectLst/>
                <a:latin typeface="Consolas" panose="020B0609020204030204" pitchFamily="49" charset="0"/>
              </a:rPr>
            </a:br>
            <a:r>
              <a:rPr lang="en-US" sz="2000" b="0" dirty="0">
                <a:solidFill>
                  <a:schemeClr val="bg1">
                    <a:lumMod val="65000"/>
                  </a:schemeClr>
                </a:solidFill>
                <a:effectLst/>
                <a:latin typeface="Consolas" panose="020B0609020204030204" pitchFamily="49" charset="0"/>
              </a:rPr>
              <a:t>  (</a:t>
            </a:r>
            <a:r>
              <a:rPr lang="en-US" sz="2000" b="0" dirty="0" err="1">
                <a:solidFill>
                  <a:schemeClr val="bg1">
                    <a:lumMod val="65000"/>
                  </a:schemeClr>
                </a:solidFill>
                <a:effectLst/>
                <a:latin typeface="Consolas" panose="020B0609020204030204" pitchFamily="49" charset="0"/>
              </a:rPr>
              <a:t>x.mean</a:t>
            </a:r>
            <a:r>
              <a:rPr lang="en-US" sz="2000" b="0" dirty="0">
                <a:solidFill>
                  <a:schemeClr val="bg1">
                    <a:lumMod val="65000"/>
                  </a:schemeClr>
                </a:solidFill>
                <a:effectLst/>
                <a:latin typeface="Consolas" panose="020B0609020204030204" pitchFamily="49" charset="0"/>
              </a:rPr>
              <a:t>(), </a:t>
            </a:r>
            <a:r>
              <a:rPr lang="en-US" sz="2000" b="0" dirty="0" err="1">
                <a:solidFill>
                  <a:schemeClr val="bg1">
                    <a:lumMod val="65000"/>
                  </a:schemeClr>
                </a:solidFill>
                <a:effectLst/>
                <a:latin typeface="Consolas" panose="020B0609020204030204" pitchFamily="49" charset="0"/>
              </a:rPr>
              <a:t>y.mean</a:t>
            </a:r>
            <a:r>
              <a:rPr lang="en-US" sz="2000" b="0" dirty="0">
                <a:solidFill>
                  <a:schemeClr val="bg1">
                    <a:lumMod val="65000"/>
                  </a:schemeClr>
                </a:solidFill>
                <a:effectLst/>
                <a:latin typeface="Consolas" panose="020B0609020204030204" pitchFamily="49" charset="0"/>
              </a:rPr>
              <a:t>()), </a:t>
            </a:r>
            <a:br>
              <a:rPr lang="en-US" sz="2000" b="0" dirty="0">
                <a:solidFill>
                  <a:schemeClr val="bg1">
                    <a:lumMod val="65000"/>
                  </a:schemeClr>
                </a:solidFill>
                <a:effectLst/>
                <a:latin typeface="Consolas" panose="020B0609020204030204" pitchFamily="49" charset="0"/>
              </a:rPr>
            </a:br>
            <a:r>
              <a:rPr lang="en-US" sz="2000" b="0" dirty="0">
                <a:solidFill>
                  <a:schemeClr val="bg1">
                    <a:lumMod val="65000"/>
                  </a:schemeClr>
                </a:solidFill>
                <a:effectLst/>
                <a:latin typeface="Consolas" panose="020B0609020204030204" pitchFamily="49" charset="0"/>
              </a:rPr>
              <a:t>  slope = </a:t>
            </a:r>
            <a:r>
              <a:rPr lang="en-US" sz="2000" b="0" dirty="0" err="1">
                <a:solidFill>
                  <a:schemeClr val="bg1">
                    <a:lumMod val="65000"/>
                  </a:schemeClr>
                </a:solidFill>
                <a:effectLst/>
                <a:latin typeface="Consolas" panose="020B0609020204030204" pitchFamily="49" charset="0"/>
              </a:rPr>
              <a:t>model.coef</a:t>
            </a:r>
            <a:r>
              <a:rPr lang="en-US" sz="2000" b="0" dirty="0">
                <a:solidFill>
                  <a:schemeClr val="bg1">
                    <a:lumMod val="65000"/>
                  </a:schemeClr>
                </a:solidFill>
                <a:effectLst/>
                <a:latin typeface="Consolas" panose="020B0609020204030204" pitchFamily="49" charset="0"/>
              </a:rPr>
              <a:t>_[0], </a:t>
            </a:r>
            <a:br>
              <a:rPr lang="en-US" sz="2000" b="0" dirty="0">
                <a:solidFill>
                  <a:schemeClr val="bg1">
                    <a:lumMod val="65000"/>
                  </a:schemeClr>
                </a:solidFill>
                <a:effectLst/>
                <a:latin typeface="Consolas" panose="020B0609020204030204" pitchFamily="49" charset="0"/>
              </a:rPr>
            </a:br>
            <a:r>
              <a:rPr lang="en-US" sz="2000" b="0" dirty="0">
                <a:solidFill>
                  <a:schemeClr val="bg1">
                    <a:lumMod val="65000"/>
                  </a:schemeClr>
                </a:solidFill>
                <a:effectLst/>
                <a:latin typeface="Consolas" panose="020B0609020204030204" pitchFamily="49" charset="0"/>
              </a:rPr>
              <a:t>  color = 'orange', </a:t>
            </a:r>
            <a:br>
              <a:rPr lang="en-US" sz="2000" b="0" dirty="0">
                <a:solidFill>
                  <a:schemeClr val="bg1">
                    <a:lumMod val="65000"/>
                  </a:schemeClr>
                </a:solidFill>
                <a:effectLst/>
                <a:latin typeface="Consolas" panose="020B0609020204030204" pitchFamily="49" charset="0"/>
              </a:rPr>
            </a:br>
            <a:r>
              <a:rPr lang="en-US" sz="2000" b="0" dirty="0">
                <a:solidFill>
                  <a:schemeClr val="bg1">
                    <a:lumMod val="65000"/>
                  </a:schemeClr>
                </a:solidFill>
                <a:effectLst/>
                <a:latin typeface="Consolas" panose="020B0609020204030204" pitchFamily="49" charset="0"/>
              </a:rPr>
              <a:t>  linewidth = 5</a:t>
            </a:r>
            <a:r>
              <a:rPr lang="en-US" sz="2000" dirty="0">
                <a:solidFill>
                  <a:schemeClr val="bg1">
                    <a:lumMod val="65000"/>
                  </a:schemeClr>
                </a:solidFill>
                <a:latin typeface="Consolas" panose="020B0609020204030204" pitchFamily="49" charset="0"/>
              </a:rPr>
              <a:t>,</a:t>
            </a:r>
            <a:br>
              <a:rPr lang="en-US" sz="2000" dirty="0">
                <a:solidFill>
                  <a:schemeClr val="bg1">
                    <a:lumMod val="65000"/>
                  </a:schemeClr>
                </a:solidFill>
                <a:latin typeface="Consolas" panose="020B0609020204030204" pitchFamily="49" charset="0"/>
              </a:rPr>
            </a:br>
            <a:r>
              <a:rPr lang="en-US" sz="20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17635652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81D03DC-F9A6-D038-BF3C-504FEA864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0"/>
            <a:ext cx="6864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D9791323-83C3-82FB-3E68-3E0721760856}"/>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dirty="0">
              <a:solidFill>
                <a:srgbClr val="000000"/>
              </a:solidFill>
              <a:effectLst/>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err="1">
                <a:solidFill>
                  <a:srgbClr val="000000"/>
                </a:solidFill>
                <a:effectLst/>
                <a:latin typeface="Consolas" panose="020B0609020204030204" pitchFamily="49" charset="0"/>
              </a:rPr>
              <a:t>sns.regplot</a:t>
            </a:r>
            <a:r>
              <a:rPr lang="en-US" sz="2000" b="0" dirty="0">
                <a:solidFill>
                  <a:srgbClr val="000000"/>
                </a:solidFill>
                <a:effectLst/>
                <a:latin typeface="Consolas" panose="020B0609020204030204" pitchFamily="49" charset="0"/>
              </a:rPr>
              <a:t>(x=x, y=y, </a:t>
            </a:r>
            <a:r>
              <a:rPr lang="en-US" sz="2000" b="0" dirty="0" err="1">
                <a:solidFill>
                  <a:srgbClr val="000000"/>
                </a:solidFill>
                <a:effectLst/>
                <a:latin typeface="Consolas" panose="020B0609020204030204" pitchFamily="49" charset="0"/>
              </a:rPr>
              <a:t>lowess</a:t>
            </a:r>
            <a:r>
              <a:rPr lang="en-US" sz="2000" b="0" dirty="0">
                <a:solidFill>
                  <a:srgbClr val="000000"/>
                </a:solidFill>
                <a:effectLst/>
                <a:latin typeface="Consolas" panose="020B0609020204030204" pitchFamily="49" charset="0"/>
              </a:rPr>
              <a:t>=True)</a:t>
            </a:r>
          </a:p>
        </p:txBody>
      </p:sp>
    </p:spTree>
    <p:extLst>
      <p:ext uri="{BB962C8B-B14F-4D97-AF65-F5344CB8AC3E}">
        <p14:creationId xmlns:p14="http://schemas.microsoft.com/office/powerpoint/2010/main" val="1328995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44AE-A573-C694-7153-0F35BFE344C9}"/>
              </a:ext>
            </a:extLst>
          </p:cNvPr>
          <p:cNvSpPr>
            <a:spLocks noGrp="1"/>
          </p:cNvSpPr>
          <p:nvPr>
            <p:ph type="title"/>
          </p:nvPr>
        </p:nvSpPr>
        <p:spPr/>
        <p:txBody>
          <a:bodyPr/>
          <a:lstStyle/>
          <a:p>
            <a:r>
              <a:rPr lang="en-US"/>
              <a:t>Numbers</a:t>
            </a:r>
            <a:endParaRPr lang="en-AE"/>
          </a:p>
        </p:txBody>
      </p:sp>
      <p:sp>
        <p:nvSpPr>
          <p:cNvPr id="3" name="Content Placeholder 2">
            <a:extLst>
              <a:ext uri="{FF2B5EF4-FFF2-40B4-BE49-F238E27FC236}">
                <a16:creationId xmlns:a16="http://schemas.microsoft.com/office/drawing/2014/main" id="{5143A0F6-710E-5F9C-B8E1-2528FADE3F3B}"/>
              </a:ext>
            </a:extLst>
          </p:cNvPr>
          <p:cNvSpPr>
            <a:spLocks noGrp="1"/>
          </p:cNvSpPr>
          <p:nvPr>
            <p:ph idx="1"/>
          </p:nvPr>
        </p:nvSpPr>
        <p:spPr/>
        <p:txBody>
          <a:bodyPr>
            <a:noAutofit/>
          </a:bodyPr>
          <a:lstStyle/>
          <a:p>
            <a:pPr marL="0" indent="0">
              <a:lnSpc>
                <a:spcPct val="100000"/>
              </a:lnSpc>
              <a:buNone/>
            </a:pPr>
            <a:r>
              <a:rPr lang="en-GB" sz="2000" b="0" err="1">
                <a:solidFill>
                  <a:srgbClr val="000000"/>
                </a:solidFill>
                <a:effectLst/>
                <a:latin typeface="Consolas" panose="020B0609020204030204" pitchFamily="49" charset="0"/>
              </a:rPr>
              <a:t>x.describe</a:t>
            </a:r>
            <a:r>
              <a:rPr lang="en-GB" sz="2000" b="0">
                <a:solidFill>
                  <a:srgbClr val="000000"/>
                </a:solidFill>
                <a:effectLst/>
                <a:latin typeface="Consolas" panose="020B0609020204030204" pitchFamily="49" charset="0"/>
              </a:rPr>
              <a:t>()</a:t>
            </a:r>
          </a:p>
          <a:p>
            <a:pPr marL="0" indent="0">
              <a:lnSpc>
                <a:spcPct val="100000"/>
              </a:lnSpc>
              <a:buNone/>
            </a:pPr>
            <a:endParaRPr lang="en-GB" sz="2000" b="0">
              <a:solidFill>
                <a:srgbClr val="000000"/>
              </a:solidFill>
              <a:effectLst/>
              <a:latin typeface="Consolas" panose="020B0609020204030204" pitchFamily="49" charset="0"/>
            </a:endParaRPr>
          </a:p>
          <a:p>
            <a:pPr marL="0" indent="0">
              <a:lnSpc>
                <a:spcPct val="100000"/>
              </a:lnSpc>
              <a:buNone/>
            </a:pPr>
            <a:r>
              <a:rPr lang="en-GB" sz="2000" b="0">
                <a:solidFill>
                  <a:srgbClr val="000000"/>
                </a:solidFill>
                <a:effectLst/>
                <a:latin typeface="Consolas" panose="020B0609020204030204" pitchFamily="49" charset="0"/>
              </a:rPr>
              <a:t>count    </a:t>
            </a:r>
            <a:r>
              <a:rPr lang="en-GB" sz="2000" b="0">
                <a:solidFill>
                  <a:srgbClr val="098658"/>
                </a:solidFill>
                <a:effectLst/>
                <a:latin typeface="Consolas" panose="020B0609020204030204" pitchFamily="49" charset="0"/>
              </a:rPr>
              <a:t>272.000000</a:t>
            </a:r>
            <a:br>
              <a:rPr lang="en-GB" sz="2000">
                <a:solidFill>
                  <a:srgbClr val="000000"/>
                </a:solidFill>
                <a:latin typeface="Consolas" panose="020B0609020204030204" pitchFamily="49" charset="0"/>
              </a:rPr>
            </a:br>
            <a:r>
              <a:rPr lang="en-GB" sz="2000" b="0">
                <a:solidFill>
                  <a:srgbClr val="000000"/>
                </a:solidFill>
                <a:effectLst/>
                <a:latin typeface="Consolas" panose="020B0609020204030204" pitchFamily="49" charset="0"/>
              </a:rPr>
              <a:t>mean      </a:t>
            </a:r>
            <a:r>
              <a:rPr lang="en-GB" sz="2000" b="0">
                <a:solidFill>
                  <a:srgbClr val="098658"/>
                </a:solidFill>
                <a:effectLst/>
                <a:latin typeface="Consolas" panose="020B0609020204030204" pitchFamily="49" charset="0"/>
              </a:rPr>
              <a:t>70.897059</a:t>
            </a:r>
            <a:br>
              <a:rPr lang="en-GB" sz="2000">
                <a:solidFill>
                  <a:srgbClr val="000000"/>
                </a:solidFill>
                <a:latin typeface="Consolas" panose="020B0609020204030204" pitchFamily="49" charset="0"/>
              </a:rPr>
            </a:br>
            <a:r>
              <a:rPr lang="en-GB" sz="2000" b="0">
                <a:solidFill>
                  <a:srgbClr val="000000"/>
                </a:solidFill>
                <a:effectLst/>
                <a:latin typeface="Consolas" panose="020B0609020204030204" pitchFamily="49" charset="0"/>
              </a:rPr>
              <a:t>std       </a:t>
            </a:r>
            <a:r>
              <a:rPr lang="en-GB" sz="2000" b="0">
                <a:solidFill>
                  <a:srgbClr val="098658"/>
                </a:solidFill>
                <a:effectLst/>
                <a:latin typeface="Consolas" panose="020B0609020204030204" pitchFamily="49" charset="0"/>
              </a:rPr>
              <a:t>13.594974</a:t>
            </a:r>
            <a:br>
              <a:rPr lang="en-GB" sz="2000">
                <a:solidFill>
                  <a:srgbClr val="000000"/>
                </a:solidFill>
                <a:latin typeface="Consolas" panose="020B0609020204030204" pitchFamily="49" charset="0"/>
              </a:rPr>
            </a:br>
            <a:r>
              <a:rPr lang="en-GB" sz="2000" b="0">
                <a:solidFill>
                  <a:srgbClr val="000000"/>
                </a:solidFill>
                <a:effectLst/>
                <a:latin typeface="Consolas" panose="020B0609020204030204" pitchFamily="49" charset="0"/>
              </a:rPr>
              <a:t>min       </a:t>
            </a:r>
            <a:r>
              <a:rPr lang="en-GB" sz="2000" b="0">
                <a:solidFill>
                  <a:srgbClr val="098658"/>
                </a:solidFill>
                <a:effectLst/>
                <a:latin typeface="Consolas" panose="020B0609020204030204" pitchFamily="49" charset="0"/>
              </a:rPr>
              <a:t>43.000000</a:t>
            </a:r>
            <a:br>
              <a:rPr lang="en-GB" sz="2000">
                <a:solidFill>
                  <a:srgbClr val="000000"/>
                </a:solidFill>
                <a:latin typeface="Consolas" panose="020B0609020204030204" pitchFamily="49" charset="0"/>
              </a:rPr>
            </a:br>
            <a:r>
              <a:rPr lang="en-GB" sz="2000" b="0">
                <a:solidFill>
                  <a:srgbClr val="098658"/>
                </a:solidFill>
                <a:effectLst/>
                <a:latin typeface="Consolas" panose="020B0609020204030204" pitchFamily="49" charset="0"/>
              </a:rPr>
              <a:t>25</a:t>
            </a:r>
            <a:r>
              <a:rPr lang="en-GB" sz="2000" b="0">
                <a:solidFill>
                  <a:srgbClr val="000000"/>
                </a:solidFill>
                <a:effectLst/>
                <a:latin typeface="Consolas" panose="020B0609020204030204" pitchFamily="49" charset="0"/>
              </a:rPr>
              <a:t>%       </a:t>
            </a:r>
            <a:r>
              <a:rPr lang="en-GB" sz="2000" b="0">
                <a:solidFill>
                  <a:srgbClr val="098658"/>
                </a:solidFill>
                <a:effectLst/>
                <a:latin typeface="Consolas" panose="020B0609020204030204" pitchFamily="49" charset="0"/>
              </a:rPr>
              <a:t>58.000000</a:t>
            </a:r>
            <a:br>
              <a:rPr lang="en-GB" sz="2000">
                <a:solidFill>
                  <a:srgbClr val="000000"/>
                </a:solidFill>
                <a:latin typeface="Consolas" panose="020B0609020204030204" pitchFamily="49" charset="0"/>
              </a:rPr>
            </a:br>
            <a:r>
              <a:rPr lang="en-GB" sz="2000" b="0">
                <a:solidFill>
                  <a:srgbClr val="098658"/>
                </a:solidFill>
                <a:effectLst/>
                <a:latin typeface="Consolas" panose="020B0609020204030204" pitchFamily="49" charset="0"/>
              </a:rPr>
              <a:t>50</a:t>
            </a:r>
            <a:r>
              <a:rPr lang="en-GB" sz="2000" b="0">
                <a:solidFill>
                  <a:srgbClr val="000000"/>
                </a:solidFill>
                <a:effectLst/>
                <a:latin typeface="Consolas" panose="020B0609020204030204" pitchFamily="49" charset="0"/>
              </a:rPr>
              <a:t>%       </a:t>
            </a:r>
            <a:r>
              <a:rPr lang="en-GB" sz="2000" b="0">
                <a:solidFill>
                  <a:srgbClr val="098658"/>
                </a:solidFill>
                <a:effectLst/>
                <a:latin typeface="Consolas" panose="020B0609020204030204" pitchFamily="49" charset="0"/>
              </a:rPr>
              <a:t>76.000000</a:t>
            </a:r>
            <a:br>
              <a:rPr lang="en-GB" sz="2000">
                <a:solidFill>
                  <a:srgbClr val="000000"/>
                </a:solidFill>
                <a:latin typeface="Consolas" panose="020B0609020204030204" pitchFamily="49" charset="0"/>
              </a:rPr>
            </a:br>
            <a:r>
              <a:rPr lang="en-GB" sz="2000" b="0">
                <a:solidFill>
                  <a:srgbClr val="098658"/>
                </a:solidFill>
                <a:effectLst/>
                <a:latin typeface="Consolas" panose="020B0609020204030204" pitchFamily="49" charset="0"/>
              </a:rPr>
              <a:t>75</a:t>
            </a:r>
            <a:r>
              <a:rPr lang="en-GB" sz="2000" b="0">
                <a:solidFill>
                  <a:srgbClr val="000000"/>
                </a:solidFill>
                <a:effectLst/>
                <a:latin typeface="Consolas" panose="020B0609020204030204" pitchFamily="49" charset="0"/>
              </a:rPr>
              <a:t>%       </a:t>
            </a:r>
            <a:r>
              <a:rPr lang="en-GB" sz="2000" b="0">
                <a:solidFill>
                  <a:srgbClr val="098658"/>
                </a:solidFill>
                <a:effectLst/>
                <a:latin typeface="Consolas" panose="020B0609020204030204" pitchFamily="49" charset="0"/>
              </a:rPr>
              <a:t>82.000000</a:t>
            </a:r>
            <a:br>
              <a:rPr lang="en-GB" sz="2000">
                <a:solidFill>
                  <a:srgbClr val="000000"/>
                </a:solidFill>
                <a:latin typeface="Consolas" panose="020B0609020204030204" pitchFamily="49" charset="0"/>
              </a:rPr>
            </a:br>
            <a:r>
              <a:rPr lang="en-GB" sz="2000" b="0">
                <a:solidFill>
                  <a:srgbClr val="000000"/>
                </a:solidFill>
                <a:effectLst/>
                <a:latin typeface="Consolas" panose="020B0609020204030204" pitchFamily="49" charset="0"/>
              </a:rPr>
              <a:t>max       </a:t>
            </a:r>
            <a:r>
              <a:rPr lang="en-GB" sz="2000" b="0">
                <a:solidFill>
                  <a:srgbClr val="098658"/>
                </a:solidFill>
                <a:effectLst/>
                <a:latin typeface="Consolas" panose="020B0609020204030204" pitchFamily="49" charset="0"/>
              </a:rPr>
              <a:t>96.000000</a:t>
            </a:r>
            <a:br>
              <a:rPr lang="en-GB" sz="2000">
                <a:solidFill>
                  <a:srgbClr val="000000"/>
                </a:solidFill>
                <a:latin typeface="Consolas" panose="020B0609020204030204" pitchFamily="49" charset="0"/>
              </a:rPr>
            </a:br>
            <a:r>
              <a:rPr lang="en-GB" sz="2000" b="0">
                <a:solidFill>
                  <a:srgbClr val="000000"/>
                </a:solidFill>
                <a:effectLst/>
                <a:latin typeface="Consolas" panose="020B0609020204030204" pitchFamily="49" charset="0"/>
              </a:rPr>
              <a:t>Name: waiting, </a:t>
            </a:r>
            <a:r>
              <a:rPr lang="en-GB" sz="2000" b="0" err="1">
                <a:solidFill>
                  <a:srgbClr val="000000"/>
                </a:solidFill>
                <a:effectLst/>
                <a:latin typeface="Consolas" panose="020B0609020204030204" pitchFamily="49" charset="0"/>
              </a:rPr>
              <a:t>dtype</a:t>
            </a:r>
            <a:r>
              <a:rPr lang="en-GB" sz="2000" b="0">
                <a:solidFill>
                  <a:srgbClr val="000000"/>
                </a:solidFill>
                <a:effectLst/>
                <a:latin typeface="Consolas" panose="020B0609020204030204" pitchFamily="49" charset="0"/>
              </a:rPr>
              <a:t>: float64</a:t>
            </a:r>
          </a:p>
          <a:p>
            <a:pPr marL="0" indent="0">
              <a:lnSpc>
                <a:spcPct val="100000"/>
              </a:lnSpc>
              <a:buNone/>
            </a:pPr>
            <a:br>
              <a:rPr lang="en-GB" sz="2000" b="0">
                <a:solidFill>
                  <a:srgbClr val="000000"/>
                </a:solidFill>
                <a:effectLst/>
                <a:latin typeface="Consolas" panose="020B0609020204030204" pitchFamily="49" charset="0"/>
              </a:rPr>
            </a:br>
            <a:endParaRPr lang="en-GB" sz="2000" b="0">
              <a:solidFill>
                <a:srgbClr val="000000"/>
              </a:solidFill>
              <a:effectLst/>
              <a:latin typeface="Consolas" panose="020B0609020204030204" pitchFamily="49" charset="0"/>
            </a:endParaRPr>
          </a:p>
          <a:p>
            <a:pPr marL="0" indent="0">
              <a:lnSpc>
                <a:spcPct val="100000"/>
              </a:lnSpc>
              <a:buNone/>
            </a:pPr>
            <a:endParaRPr lang="en-AE" sz="2000"/>
          </a:p>
        </p:txBody>
      </p:sp>
    </p:spTree>
    <p:extLst>
      <p:ext uri="{BB962C8B-B14F-4D97-AF65-F5344CB8AC3E}">
        <p14:creationId xmlns:p14="http://schemas.microsoft.com/office/powerpoint/2010/main" val="164294094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81D03DC-F9A6-D038-BF3C-504FEA864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0"/>
            <a:ext cx="6864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D9791323-83C3-82FB-3E68-3E0721760856}"/>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dirty="0">
              <a:solidFill>
                <a:srgbClr val="000000"/>
              </a:solidFill>
              <a:effectLst/>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r>
              <a:rPr lang="en-US" sz="2000" b="0" dirty="0" err="1">
                <a:solidFill>
                  <a:schemeClr val="bg1">
                    <a:lumMod val="65000"/>
                  </a:schemeClr>
                </a:solidFill>
                <a:effectLst/>
                <a:latin typeface="Consolas" panose="020B0609020204030204" pitchFamily="49" charset="0"/>
              </a:rPr>
              <a:t>ys</a:t>
            </a:r>
            <a:r>
              <a:rPr lang="en-US" sz="2000" b="0" dirty="0">
                <a:solidFill>
                  <a:schemeClr val="bg1">
                    <a:lumMod val="65000"/>
                  </a:schemeClr>
                </a:solidFill>
                <a:effectLst/>
                <a:latin typeface="Consolas" panose="020B0609020204030204" pitchFamily="49" charset="0"/>
              </a:rPr>
              <a:t> = </a:t>
            </a:r>
            <a:r>
              <a:rPr lang="en-US" sz="2000" b="0" dirty="0" err="1">
                <a:solidFill>
                  <a:schemeClr val="bg1">
                    <a:lumMod val="65000"/>
                  </a:schemeClr>
                </a:solidFill>
                <a:effectLst/>
                <a:latin typeface="Consolas" panose="020B0609020204030204" pitchFamily="49" charset="0"/>
              </a:rPr>
              <a:t>statsmodels.nonparametric</a:t>
            </a:r>
            <a:r>
              <a:rPr lang="en-US" sz="2000" b="0" dirty="0">
                <a:solidFill>
                  <a:schemeClr val="bg1">
                    <a:lumMod val="65000"/>
                  </a:schemeClr>
                </a:solidFill>
                <a:effectLst/>
                <a:latin typeface="Consolas" panose="020B0609020204030204" pitchFamily="49" charset="0"/>
              </a:rPr>
              <a:t>.</a:t>
            </a:r>
            <a:br>
              <a:rPr lang="en-US" sz="2000" b="0" dirty="0">
                <a:solidFill>
                  <a:schemeClr val="bg1">
                    <a:lumMod val="65000"/>
                  </a:schemeClr>
                </a:solidFill>
                <a:effectLst/>
                <a:latin typeface="Consolas" panose="020B0609020204030204" pitchFamily="49" charset="0"/>
              </a:rPr>
            </a:br>
            <a:r>
              <a:rPr lang="en-US" sz="2000" b="0" dirty="0">
                <a:solidFill>
                  <a:schemeClr val="bg1">
                    <a:lumMod val="65000"/>
                  </a:schemeClr>
                </a:solidFill>
                <a:effectLst/>
                <a:latin typeface="Consolas" panose="020B0609020204030204" pitchFamily="49" charset="0"/>
              </a:rPr>
              <a:t>  </a:t>
            </a:r>
            <a:r>
              <a:rPr lang="en-US" sz="2000" b="0" dirty="0" err="1">
                <a:solidFill>
                  <a:schemeClr val="bg1">
                    <a:lumMod val="65000"/>
                  </a:schemeClr>
                </a:solidFill>
                <a:effectLst/>
                <a:latin typeface="Consolas" panose="020B0609020204030204" pitchFamily="49" charset="0"/>
              </a:rPr>
              <a:t>smoothers_lowess.lowess</a:t>
            </a:r>
            <a:r>
              <a:rPr lang="en-US" sz="2000" b="0" dirty="0">
                <a:solidFill>
                  <a:schemeClr val="bg1">
                    <a:lumMod val="65000"/>
                  </a:schemeClr>
                </a:solidFill>
                <a:effectLst/>
                <a:latin typeface="Consolas" panose="020B0609020204030204" pitchFamily="49" charset="0"/>
              </a:rPr>
              <a:t>(y, x, frac=.5)</a:t>
            </a:r>
          </a:p>
          <a:p>
            <a:pPr marL="0" indent="0">
              <a:buNone/>
            </a:pPr>
            <a:r>
              <a:rPr lang="en-US" sz="2000" b="0" dirty="0" err="1">
                <a:solidFill>
                  <a:schemeClr val="bg1">
                    <a:lumMod val="65000"/>
                  </a:schemeClr>
                </a:solidFill>
                <a:effectLst/>
                <a:latin typeface="Consolas" panose="020B0609020204030204" pitchFamily="49" charset="0"/>
              </a:rPr>
              <a:t>plt.scatter</a:t>
            </a:r>
            <a:r>
              <a:rPr lang="en-US" sz="2000" b="0" dirty="0">
                <a:solidFill>
                  <a:schemeClr val="bg1">
                    <a:lumMod val="65000"/>
                  </a:schemeClr>
                </a:solidFill>
                <a:effectLst/>
                <a:latin typeface="Consolas" panose="020B0609020204030204" pitchFamily="49" charset="0"/>
              </a:rPr>
              <a:t>( x, y )</a:t>
            </a:r>
          </a:p>
          <a:p>
            <a:pPr marL="0" indent="0">
              <a:buNone/>
            </a:pPr>
            <a:r>
              <a:rPr lang="en-US" sz="2000" b="0" dirty="0" err="1">
                <a:solidFill>
                  <a:schemeClr val="bg1">
                    <a:lumMod val="65000"/>
                  </a:schemeClr>
                </a:solidFill>
                <a:effectLst/>
                <a:latin typeface="Consolas" panose="020B0609020204030204" pitchFamily="49" charset="0"/>
              </a:rPr>
              <a:t>plt.plot</a:t>
            </a:r>
            <a:r>
              <a:rPr lang="en-US" sz="2000" b="0" dirty="0">
                <a:solidFill>
                  <a:schemeClr val="bg1">
                    <a:lumMod val="65000"/>
                  </a:schemeClr>
                </a:solidFill>
                <a:effectLst/>
                <a:latin typeface="Consolas" panose="020B0609020204030204" pitchFamily="49" charset="0"/>
              </a:rPr>
              <a:t>( </a:t>
            </a:r>
            <a:br>
              <a:rPr lang="en-US" sz="2000" b="0" dirty="0">
                <a:solidFill>
                  <a:schemeClr val="bg1">
                    <a:lumMod val="65000"/>
                  </a:schemeClr>
                </a:solidFill>
                <a:effectLst/>
                <a:latin typeface="Consolas" panose="020B0609020204030204" pitchFamily="49" charset="0"/>
              </a:rPr>
            </a:br>
            <a:r>
              <a:rPr lang="en-US" sz="2000" b="0" dirty="0">
                <a:solidFill>
                  <a:schemeClr val="bg1">
                    <a:lumMod val="65000"/>
                  </a:schemeClr>
                </a:solidFill>
                <a:effectLst/>
                <a:latin typeface="Consolas" panose="020B0609020204030204" pitchFamily="49" charset="0"/>
              </a:rPr>
              <a:t>  </a:t>
            </a:r>
            <a:r>
              <a:rPr lang="en-US" sz="2000" b="0" dirty="0" err="1">
                <a:solidFill>
                  <a:schemeClr val="bg1">
                    <a:lumMod val="65000"/>
                  </a:schemeClr>
                </a:solidFill>
                <a:effectLst/>
                <a:latin typeface="Consolas" panose="020B0609020204030204" pitchFamily="49" charset="0"/>
              </a:rPr>
              <a:t>ys</a:t>
            </a:r>
            <a:r>
              <a:rPr lang="en-US" sz="2000" b="0" dirty="0">
                <a:solidFill>
                  <a:schemeClr val="bg1">
                    <a:lumMod val="65000"/>
                  </a:schemeClr>
                </a:solidFill>
                <a:effectLst/>
                <a:latin typeface="Consolas" panose="020B0609020204030204" pitchFamily="49" charset="0"/>
              </a:rPr>
              <a:t>[:,0], </a:t>
            </a:r>
            <a:br>
              <a:rPr lang="en-US" sz="2000" b="0" dirty="0">
                <a:solidFill>
                  <a:schemeClr val="bg1">
                    <a:lumMod val="65000"/>
                  </a:schemeClr>
                </a:solidFill>
                <a:effectLst/>
                <a:latin typeface="Consolas" panose="020B0609020204030204" pitchFamily="49" charset="0"/>
              </a:rPr>
            </a:br>
            <a:r>
              <a:rPr lang="en-US" sz="2000" b="0" dirty="0">
                <a:solidFill>
                  <a:schemeClr val="bg1">
                    <a:lumMod val="65000"/>
                  </a:schemeClr>
                </a:solidFill>
                <a:effectLst/>
                <a:latin typeface="Consolas" panose="020B0609020204030204" pitchFamily="49" charset="0"/>
              </a:rPr>
              <a:t>  </a:t>
            </a:r>
            <a:r>
              <a:rPr lang="en-US" sz="2000" b="0" dirty="0" err="1">
                <a:solidFill>
                  <a:schemeClr val="bg1">
                    <a:lumMod val="65000"/>
                  </a:schemeClr>
                </a:solidFill>
                <a:effectLst/>
                <a:latin typeface="Consolas" panose="020B0609020204030204" pitchFamily="49" charset="0"/>
              </a:rPr>
              <a:t>ys</a:t>
            </a:r>
            <a:r>
              <a:rPr lang="en-US" sz="2000" b="0" dirty="0">
                <a:solidFill>
                  <a:schemeClr val="bg1">
                    <a:lumMod val="65000"/>
                  </a:schemeClr>
                </a:solidFill>
                <a:effectLst/>
                <a:latin typeface="Consolas" panose="020B0609020204030204" pitchFamily="49" charset="0"/>
              </a:rPr>
              <a:t>[:,1], </a:t>
            </a:r>
            <a:br>
              <a:rPr lang="en-US" sz="2000" b="0" dirty="0">
                <a:solidFill>
                  <a:schemeClr val="bg1">
                    <a:lumMod val="65000"/>
                  </a:schemeClr>
                </a:solidFill>
                <a:effectLst/>
                <a:latin typeface="Consolas" panose="020B0609020204030204" pitchFamily="49" charset="0"/>
              </a:rPr>
            </a:br>
            <a:r>
              <a:rPr lang="en-US" sz="2000" b="0" dirty="0">
                <a:solidFill>
                  <a:schemeClr val="bg1">
                    <a:lumMod val="65000"/>
                  </a:schemeClr>
                </a:solidFill>
                <a:effectLst/>
                <a:latin typeface="Consolas" panose="020B0609020204030204" pitchFamily="49" charset="0"/>
              </a:rPr>
              <a:t>  color = 'orange’, </a:t>
            </a:r>
            <a:br>
              <a:rPr lang="en-US" sz="2000" b="0" dirty="0">
                <a:solidFill>
                  <a:schemeClr val="bg1">
                    <a:lumMod val="65000"/>
                  </a:schemeClr>
                </a:solidFill>
                <a:effectLst/>
                <a:latin typeface="Consolas" panose="020B0609020204030204" pitchFamily="49" charset="0"/>
              </a:rPr>
            </a:br>
            <a:r>
              <a:rPr lang="en-US" sz="2000" b="0" dirty="0">
                <a:solidFill>
                  <a:schemeClr val="bg1">
                    <a:lumMod val="65000"/>
                  </a:schemeClr>
                </a:solidFill>
                <a:effectLst/>
                <a:latin typeface="Consolas" panose="020B0609020204030204" pitchFamily="49" charset="0"/>
              </a:rPr>
              <a:t>  linewidth = 5</a:t>
            </a:r>
            <a:r>
              <a:rPr lang="en-US" sz="2000" dirty="0">
                <a:solidFill>
                  <a:schemeClr val="bg1">
                    <a:lumMod val="65000"/>
                  </a:schemeClr>
                </a:solidFill>
                <a:latin typeface="Consolas" panose="020B0609020204030204" pitchFamily="49" charset="0"/>
              </a:rPr>
              <a:t>,</a:t>
            </a:r>
            <a:br>
              <a:rPr lang="en-US" sz="2000" dirty="0">
                <a:solidFill>
                  <a:schemeClr val="bg1">
                    <a:lumMod val="65000"/>
                  </a:schemeClr>
                </a:solidFill>
                <a:latin typeface="Consolas" panose="020B0609020204030204" pitchFamily="49" charset="0"/>
              </a:rPr>
            </a:br>
            <a:r>
              <a:rPr lang="en-US" sz="20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1308235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C32F0FA9-163E-BAA1-9C45-121E2BF2A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8"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EC2C3FF1-C33B-6DDE-4CDE-D18D60BEDBA8}"/>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x, y = </a:t>
            </a:r>
            <a:r>
              <a:rPr lang="en-US" sz="1600" b="0" dirty="0" err="1">
                <a:solidFill>
                  <a:schemeClr val="bg1">
                    <a:lumMod val="50000"/>
                  </a:schemeClr>
                </a:solidFill>
                <a:effectLst/>
                <a:latin typeface="Consolas" panose="020B0609020204030204" pitchFamily="49" charset="0"/>
              </a:rPr>
              <a:t>d.values.T</a:t>
            </a:r>
            <a:endParaRPr lang="en-US" sz="1600" b="0" dirty="0">
              <a:solidFill>
                <a:schemeClr val="bg1">
                  <a:lumMod val="50000"/>
                </a:schemeClr>
              </a:solidFill>
              <a:effectLst/>
              <a:latin typeface="Consolas" panose="020B0609020204030204" pitchFamily="49" charset="0"/>
            </a:endParaRP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xx, </a:t>
            </a:r>
            <a:r>
              <a:rPr lang="en-US" sz="1600" b="0" dirty="0" err="1">
                <a:solidFill>
                  <a:schemeClr val="bg1">
                    <a:lumMod val="50000"/>
                  </a:schemeClr>
                </a:solidFill>
                <a:effectLst/>
                <a:latin typeface="Consolas" panose="020B0609020204030204" pitchFamily="49" charset="0"/>
              </a:rPr>
              <a:t>yy</a:t>
            </a:r>
            <a:r>
              <a:rPr lang="en-US" sz="1600" b="0" dirty="0">
                <a:solidFill>
                  <a:schemeClr val="bg1">
                    <a:lumMod val="50000"/>
                  </a:schemeClr>
                </a:solidFill>
                <a:effectLst/>
                <a:latin typeface="Consolas" panose="020B0609020204030204" pitchFamily="49" charset="0"/>
              </a:rPr>
              <a:t> = </a:t>
            </a:r>
            <a:r>
              <a:rPr lang="en-US" sz="1600" b="0" dirty="0" err="1">
                <a:solidFill>
                  <a:schemeClr val="bg1">
                    <a:lumMod val="50000"/>
                  </a:schemeClr>
                </a:solidFill>
                <a:effectLst/>
                <a:latin typeface="Consolas" panose="020B0609020204030204" pitchFamily="49" charset="0"/>
              </a:rPr>
              <a:t>np.mgrid</a:t>
            </a:r>
            <a:r>
              <a:rPr lang="en-US" sz="1600" b="0" dirty="0">
                <a:solidFill>
                  <a:schemeClr val="bg1">
                    <a:lumMod val="50000"/>
                  </a:schemeClr>
                </a:solidFill>
                <a:effectLst/>
                <a:latin typeface="Consolas" panose="020B0609020204030204" pitchFamily="49" charset="0"/>
              </a:rPr>
              <a:t>[ </a:t>
            </a: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    min(x) : max(x) : 100j, </a:t>
            </a: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    min(y) : max(y) : 100j, </a:t>
            </a: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a:t>
            </a: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positions = </a:t>
            </a:r>
            <a:r>
              <a:rPr lang="en-US" sz="1600" b="0" dirty="0" err="1">
                <a:solidFill>
                  <a:schemeClr val="bg1">
                    <a:lumMod val="50000"/>
                  </a:schemeClr>
                </a:solidFill>
                <a:effectLst/>
                <a:latin typeface="Consolas" panose="020B0609020204030204" pitchFamily="49" charset="0"/>
              </a:rPr>
              <a:t>np.vstack</a:t>
            </a:r>
            <a:r>
              <a:rPr lang="en-US" sz="1600" b="0" dirty="0">
                <a:solidFill>
                  <a:schemeClr val="bg1">
                    <a:lumMod val="50000"/>
                  </a:schemeClr>
                </a:solidFill>
                <a:effectLst/>
                <a:latin typeface="Consolas" panose="020B0609020204030204" pitchFamily="49" charset="0"/>
              </a:rPr>
              <a:t>([</a:t>
            </a:r>
            <a:r>
              <a:rPr lang="en-US" sz="1600" b="0" dirty="0" err="1">
                <a:solidFill>
                  <a:schemeClr val="bg1">
                    <a:lumMod val="50000"/>
                  </a:schemeClr>
                </a:solidFill>
                <a:effectLst/>
                <a:latin typeface="Consolas" panose="020B0609020204030204" pitchFamily="49" charset="0"/>
              </a:rPr>
              <a:t>xx.ravel</a:t>
            </a:r>
            <a:r>
              <a:rPr lang="en-US" sz="1600" b="0" dirty="0">
                <a:solidFill>
                  <a:schemeClr val="bg1">
                    <a:lumMod val="50000"/>
                  </a:schemeClr>
                </a:solidFill>
                <a:effectLst/>
                <a:latin typeface="Consolas" panose="020B0609020204030204" pitchFamily="49" charset="0"/>
              </a:rPr>
              <a:t>(), </a:t>
            </a:r>
            <a:r>
              <a:rPr lang="en-US" sz="1600" b="0" dirty="0" err="1">
                <a:solidFill>
                  <a:schemeClr val="bg1">
                    <a:lumMod val="50000"/>
                  </a:schemeClr>
                </a:solidFill>
                <a:effectLst/>
                <a:latin typeface="Consolas" panose="020B0609020204030204" pitchFamily="49" charset="0"/>
              </a:rPr>
              <a:t>yy.ravel</a:t>
            </a:r>
            <a:r>
              <a:rPr lang="en-US" sz="1600" b="0" dirty="0">
                <a:solidFill>
                  <a:schemeClr val="bg1">
                    <a:lumMod val="50000"/>
                  </a:schemeClr>
                </a:solidFill>
                <a:effectLst/>
                <a:latin typeface="Consolas" panose="020B0609020204030204" pitchFamily="49" charset="0"/>
              </a:rPr>
              <a:t>()])</a:t>
            </a: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kernel = </a:t>
            </a:r>
            <a:r>
              <a:rPr lang="en-US" sz="1600" b="0" dirty="0" err="1">
                <a:solidFill>
                  <a:schemeClr val="bg1">
                    <a:lumMod val="50000"/>
                  </a:schemeClr>
                </a:solidFill>
                <a:effectLst/>
                <a:latin typeface="Consolas" panose="020B0609020204030204" pitchFamily="49" charset="0"/>
              </a:rPr>
              <a:t>scipy.stats.gaussian_kde</a:t>
            </a:r>
            <a:r>
              <a:rPr lang="en-US" sz="1600" b="0" dirty="0">
                <a:solidFill>
                  <a:schemeClr val="bg1">
                    <a:lumMod val="50000"/>
                  </a:schemeClr>
                </a:solidFill>
                <a:effectLst/>
                <a:latin typeface="Consolas" panose="020B0609020204030204" pitchFamily="49" charset="0"/>
              </a:rPr>
              <a:t>( </a:t>
            </a: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    </a:t>
            </a:r>
            <a:r>
              <a:rPr lang="en-US" sz="1600" b="0" dirty="0" err="1">
                <a:solidFill>
                  <a:schemeClr val="bg1">
                    <a:lumMod val="50000"/>
                  </a:schemeClr>
                </a:solidFill>
                <a:effectLst/>
                <a:latin typeface="Consolas" panose="020B0609020204030204" pitchFamily="49" charset="0"/>
              </a:rPr>
              <a:t>np.vstack</a:t>
            </a:r>
            <a:r>
              <a:rPr lang="en-US" sz="1600" b="0" dirty="0">
                <a:solidFill>
                  <a:schemeClr val="bg1">
                    <a:lumMod val="50000"/>
                  </a:schemeClr>
                </a:solidFill>
                <a:effectLst/>
                <a:latin typeface="Consolas" panose="020B0609020204030204" pitchFamily="49" charset="0"/>
              </a:rPr>
              <a:t>([x, y]),</a:t>
            </a: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    </a:t>
            </a:r>
            <a:r>
              <a:rPr lang="en-US" sz="1600" b="0" dirty="0" err="1">
                <a:solidFill>
                  <a:schemeClr val="bg1">
                    <a:lumMod val="50000"/>
                  </a:schemeClr>
                </a:solidFill>
                <a:effectLst/>
                <a:latin typeface="Consolas" panose="020B0609020204030204" pitchFamily="49" charset="0"/>
              </a:rPr>
              <a:t>bw_method</a:t>
            </a:r>
            <a:r>
              <a:rPr lang="en-US" sz="1600" b="0" dirty="0">
                <a:solidFill>
                  <a:schemeClr val="bg1">
                    <a:lumMod val="50000"/>
                  </a:schemeClr>
                </a:solidFill>
                <a:effectLst/>
                <a:latin typeface="Consolas" panose="020B0609020204030204" pitchFamily="49" charset="0"/>
              </a:rPr>
              <a:t> = .2,</a:t>
            </a: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a:t>
            </a: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f = </a:t>
            </a:r>
            <a:r>
              <a:rPr lang="en-US" sz="1600" b="0" dirty="0" err="1">
                <a:solidFill>
                  <a:schemeClr val="bg1">
                    <a:lumMod val="50000"/>
                  </a:schemeClr>
                </a:solidFill>
                <a:effectLst/>
                <a:latin typeface="Consolas" panose="020B0609020204030204" pitchFamily="49" charset="0"/>
              </a:rPr>
              <a:t>np.reshape</a:t>
            </a:r>
            <a:r>
              <a:rPr lang="en-US" sz="1600" b="0" dirty="0">
                <a:solidFill>
                  <a:schemeClr val="bg1">
                    <a:lumMod val="50000"/>
                  </a:schemeClr>
                </a:solidFill>
                <a:effectLst/>
                <a:latin typeface="Consolas" panose="020B0609020204030204" pitchFamily="49" charset="0"/>
              </a:rPr>
              <a:t>(kernel(positions).T, </a:t>
            </a:r>
            <a:r>
              <a:rPr lang="en-US" sz="1600" b="0" dirty="0" err="1">
                <a:solidFill>
                  <a:schemeClr val="bg1">
                    <a:lumMod val="50000"/>
                  </a:schemeClr>
                </a:solidFill>
                <a:effectLst/>
                <a:latin typeface="Consolas" panose="020B0609020204030204" pitchFamily="49" charset="0"/>
              </a:rPr>
              <a:t>xx.shape</a:t>
            </a:r>
            <a:r>
              <a:rPr lang="en-US" sz="1600" b="0" dirty="0">
                <a:solidFill>
                  <a:schemeClr val="bg1">
                    <a:lumMod val="50000"/>
                  </a:schemeClr>
                </a:solidFill>
                <a:effectLst/>
                <a:latin typeface="Consolas" panose="020B0609020204030204" pitchFamily="49" charset="0"/>
              </a:rPr>
              <a:t>)</a:t>
            </a: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fig, ax = </a:t>
            </a:r>
            <a:r>
              <a:rPr lang="en-US" sz="1600" b="0" dirty="0" err="1">
                <a:solidFill>
                  <a:schemeClr val="bg1">
                    <a:lumMod val="50000"/>
                  </a:schemeClr>
                </a:solidFill>
                <a:effectLst/>
                <a:latin typeface="Consolas" panose="020B0609020204030204" pitchFamily="49" charset="0"/>
              </a:rPr>
              <a:t>plt.subplots</a:t>
            </a:r>
            <a:r>
              <a:rPr lang="en-US" sz="1600" b="0" dirty="0">
                <a:solidFill>
                  <a:schemeClr val="bg1">
                    <a:lumMod val="50000"/>
                  </a:schemeClr>
                </a:solidFill>
                <a:effectLst/>
                <a:latin typeface="Consolas" panose="020B0609020204030204" pitchFamily="49" charset="0"/>
              </a:rPr>
              <a:t>( </a:t>
            </a:r>
          </a:p>
          <a:p>
            <a:pPr marL="0" indent="0">
              <a:lnSpc>
                <a:spcPct val="100000"/>
              </a:lnSpc>
              <a:spcBef>
                <a:spcPts val="0"/>
              </a:spcBef>
              <a:buNone/>
            </a:pPr>
            <a:r>
              <a:rPr lang="en-US" sz="1600" dirty="0">
                <a:solidFill>
                  <a:schemeClr val="bg1">
                    <a:lumMod val="50000"/>
                  </a:schemeClr>
                </a:solidFill>
                <a:latin typeface="Consolas" panose="020B0609020204030204" pitchFamily="49" charset="0"/>
              </a:rPr>
              <a:t>  </a:t>
            </a:r>
            <a:r>
              <a:rPr lang="en-US" sz="1600" b="0" dirty="0" err="1">
                <a:solidFill>
                  <a:schemeClr val="bg1">
                    <a:lumMod val="50000"/>
                  </a:schemeClr>
                </a:solidFill>
                <a:effectLst/>
                <a:latin typeface="Consolas" panose="020B0609020204030204" pitchFamily="49" charset="0"/>
              </a:rPr>
              <a:t>figsize</a:t>
            </a:r>
            <a:r>
              <a:rPr lang="en-US" sz="1600" b="0" dirty="0">
                <a:solidFill>
                  <a:schemeClr val="bg1">
                    <a:lumMod val="50000"/>
                  </a:schemeClr>
                </a:solidFill>
                <a:effectLst/>
                <a:latin typeface="Consolas" panose="020B0609020204030204" pitchFamily="49" charset="0"/>
              </a:rPr>
              <a:t> = (4,4), layout = 'constrained’</a:t>
            </a:r>
            <a:r>
              <a:rPr lang="en-US" sz="1600" dirty="0">
                <a:solidFill>
                  <a:schemeClr val="bg1">
                    <a:lumMod val="50000"/>
                  </a:schemeClr>
                </a:solidFill>
                <a:latin typeface="Consolas" panose="020B0609020204030204" pitchFamily="49" charset="0"/>
              </a:rPr>
              <a:t>,</a:t>
            </a:r>
          </a:p>
          <a:p>
            <a:pPr marL="0" indent="0">
              <a:lnSpc>
                <a:spcPct val="100000"/>
              </a:lnSpc>
              <a:spcBef>
                <a:spcPts val="0"/>
              </a:spcBef>
              <a:buNone/>
            </a:pPr>
            <a:r>
              <a:rPr lang="en-US" sz="1600" b="0" dirty="0">
                <a:solidFill>
                  <a:schemeClr val="bg1">
                    <a:lumMod val="50000"/>
                  </a:schemeClr>
                </a:solidFill>
                <a:effectLst/>
                <a:latin typeface="Consolas" panose="020B0609020204030204" pitchFamily="49" charset="0"/>
              </a:rPr>
              <a:t>)</a:t>
            </a:r>
          </a:p>
          <a:p>
            <a:pPr marL="0" indent="0">
              <a:lnSpc>
                <a:spcPct val="100000"/>
              </a:lnSpc>
              <a:spcBef>
                <a:spcPts val="0"/>
              </a:spcBef>
              <a:buNone/>
            </a:pPr>
            <a:r>
              <a:rPr lang="en-US" sz="1600" b="0" dirty="0" err="1">
                <a:solidFill>
                  <a:schemeClr val="bg1">
                    <a:lumMod val="50000"/>
                  </a:schemeClr>
                </a:solidFill>
                <a:effectLst/>
                <a:latin typeface="Consolas" panose="020B0609020204030204" pitchFamily="49" charset="0"/>
              </a:rPr>
              <a:t>ax.set_xlim</a:t>
            </a:r>
            <a:r>
              <a:rPr lang="en-US" sz="1600" b="0" dirty="0">
                <a:solidFill>
                  <a:schemeClr val="bg1">
                    <a:lumMod val="50000"/>
                  </a:schemeClr>
                </a:solidFill>
                <a:effectLst/>
                <a:latin typeface="Consolas" panose="020B0609020204030204" pitchFamily="49" charset="0"/>
              </a:rPr>
              <a:t>( min(x), max(x) )</a:t>
            </a:r>
          </a:p>
          <a:p>
            <a:pPr marL="0" indent="0">
              <a:lnSpc>
                <a:spcPct val="100000"/>
              </a:lnSpc>
              <a:spcBef>
                <a:spcPts val="0"/>
              </a:spcBef>
              <a:buNone/>
            </a:pPr>
            <a:r>
              <a:rPr lang="en-US" sz="1600" b="0" dirty="0" err="1">
                <a:solidFill>
                  <a:schemeClr val="bg1">
                    <a:lumMod val="50000"/>
                  </a:schemeClr>
                </a:solidFill>
                <a:effectLst/>
                <a:latin typeface="Consolas" panose="020B0609020204030204" pitchFamily="49" charset="0"/>
              </a:rPr>
              <a:t>ax.set_ylim</a:t>
            </a:r>
            <a:r>
              <a:rPr lang="en-US" sz="1600" b="0" dirty="0">
                <a:solidFill>
                  <a:schemeClr val="bg1">
                    <a:lumMod val="50000"/>
                  </a:schemeClr>
                </a:solidFill>
                <a:effectLst/>
                <a:latin typeface="Consolas" panose="020B0609020204030204" pitchFamily="49" charset="0"/>
              </a:rPr>
              <a:t>( min(y), max(y) )</a:t>
            </a:r>
          </a:p>
          <a:p>
            <a:pPr marL="0" indent="0">
              <a:lnSpc>
                <a:spcPct val="100000"/>
              </a:lnSpc>
              <a:spcBef>
                <a:spcPts val="0"/>
              </a:spcBef>
              <a:buNone/>
            </a:pPr>
            <a:r>
              <a:rPr lang="en-US" sz="1600" b="0" dirty="0" err="1">
                <a:solidFill>
                  <a:schemeClr val="bg1">
                    <a:lumMod val="50000"/>
                  </a:schemeClr>
                </a:solidFill>
                <a:effectLst/>
                <a:latin typeface="Consolas" panose="020B0609020204030204" pitchFamily="49" charset="0"/>
              </a:rPr>
              <a:t>ax.contourf</a:t>
            </a:r>
            <a:r>
              <a:rPr lang="en-US" sz="1600" b="0" dirty="0">
                <a:solidFill>
                  <a:schemeClr val="bg1">
                    <a:lumMod val="50000"/>
                  </a:schemeClr>
                </a:solidFill>
                <a:effectLst/>
                <a:latin typeface="Consolas" panose="020B0609020204030204" pitchFamily="49" charset="0"/>
              </a:rPr>
              <a:t>(xx, </a:t>
            </a:r>
            <a:r>
              <a:rPr lang="en-US" sz="1600" b="0" dirty="0" err="1">
                <a:solidFill>
                  <a:schemeClr val="bg1">
                    <a:lumMod val="50000"/>
                  </a:schemeClr>
                </a:solidFill>
                <a:effectLst/>
                <a:latin typeface="Consolas" panose="020B0609020204030204" pitchFamily="49" charset="0"/>
              </a:rPr>
              <a:t>yy</a:t>
            </a:r>
            <a:r>
              <a:rPr lang="en-US" sz="1600" b="0" dirty="0">
                <a:solidFill>
                  <a:schemeClr val="bg1">
                    <a:lumMod val="50000"/>
                  </a:schemeClr>
                </a:solidFill>
                <a:effectLst/>
                <a:latin typeface="Consolas" panose="020B0609020204030204" pitchFamily="49" charset="0"/>
              </a:rPr>
              <a:t>, f, </a:t>
            </a:r>
            <a:r>
              <a:rPr lang="en-US" sz="1600" b="0" dirty="0" err="1">
                <a:solidFill>
                  <a:schemeClr val="bg1">
                    <a:lumMod val="50000"/>
                  </a:schemeClr>
                </a:solidFill>
                <a:effectLst/>
                <a:latin typeface="Consolas" panose="020B0609020204030204" pitchFamily="49" charset="0"/>
              </a:rPr>
              <a:t>cmap</a:t>
            </a:r>
            <a:r>
              <a:rPr lang="en-US" sz="1600" b="0" dirty="0">
                <a:solidFill>
                  <a:schemeClr val="bg1">
                    <a:lumMod val="50000"/>
                  </a:schemeClr>
                </a:solidFill>
                <a:effectLst/>
                <a:latin typeface="Consolas" panose="020B0609020204030204" pitchFamily="49" charset="0"/>
              </a:rPr>
              <a:t>='Blues')</a:t>
            </a:r>
          </a:p>
          <a:p>
            <a:pPr marL="0" indent="0">
              <a:lnSpc>
                <a:spcPct val="100000"/>
              </a:lnSpc>
              <a:spcBef>
                <a:spcPts val="0"/>
              </a:spcBef>
              <a:buNone/>
            </a:pPr>
            <a:r>
              <a:rPr lang="en-US" sz="1600" b="0" dirty="0" err="1">
                <a:solidFill>
                  <a:schemeClr val="bg1">
                    <a:lumMod val="50000"/>
                  </a:schemeClr>
                </a:solidFill>
                <a:effectLst/>
                <a:latin typeface="Consolas" panose="020B0609020204030204" pitchFamily="49" charset="0"/>
              </a:rPr>
              <a:t>ax.contour</a:t>
            </a:r>
            <a:r>
              <a:rPr lang="en-US" sz="1600" b="0" dirty="0">
                <a:solidFill>
                  <a:schemeClr val="bg1">
                    <a:lumMod val="50000"/>
                  </a:schemeClr>
                </a:solidFill>
                <a:effectLst/>
                <a:latin typeface="Consolas" panose="020B0609020204030204" pitchFamily="49" charset="0"/>
              </a:rPr>
              <a:t>(xx, </a:t>
            </a:r>
            <a:r>
              <a:rPr lang="en-US" sz="1600" b="0" dirty="0" err="1">
                <a:solidFill>
                  <a:schemeClr val="bg1">
                    <a:lumMod val="50000"/>
                  </a:schemeClr>
                </a:solidFill>
                <a:effectLst/>
                <a:latin typeface="Consolas" panose="020B0609020204030204" pitchFamily="49" charset="0"/>
              </a:rPr>
              <a:t>yy</a:t>
            </a:r>
            <a:r>
              <a:rPr lang="en-US" sz="1600" b="0" dirty="0">
                <a:solidFill>
                  <a:schemeClr val="bg1">
                    <a:lumMod val="50000"/>
                  </a:schemeClr>
                </a:solidFill>
                <a:effectLst/>
                <a:latin typeface="Consolas" panose="020B0609020204030204" pitchFamily="49" charset="0"/>
              </a:rPr>
              <a:t>, f, colors='k')</a:t>
            </a:r>
          </a:p>
          <a:p>
            <a:pPr marL="0" indent="0">
              <a:lnSpc>
                <a:spcPct val="100000"/>
              </a:lnSpc>
              <a:spcBef>
                <a:spcPts val="0"/>
              </a:spcBef>
              <a:buNone/>
            </a:pPr>
            <a:r>
              <a:rPr lang="en-US" sz="1600" b="0" dirty="0" err="1">
                <a:solidFill>
                  <a:schemeClr val="bg1">
                    <a:lumMod val="50000"/>
                  </a:schemeClr>
                </a:solidFill>
                <a:effectLst/>
                <a:latin typeface="Consolas" panose="020B0609020204030204" pitchFamily="49" charset="0"/>
              </a:rPr>
              <a:t>ax.set_xlabel</a:t>
            </a:r>
            <a:r>
              <a:rPr lang="en-US" sz="1600" b="0" dirty="0">
                <a:solidFill>
                  <a:schemeClr val="bg1">
                    <a:lumMod val="50000"/>
                  </a:schemeClr>
                </a:solidFill>
                <a:effectLst/>
                <a:latin typeface="Consolas" panose="020B0609020204030204" pitchFamily="49" charset="0"/>
              </a:rPr>
              <a:t>( </a:t>
            </a:r>
            <a:r>
              <a:rPr lang="en-US" sz="1600" b="0" dirty="0" err="1">
                <a:solidFill>
                  <a:schemeClr val="bg1">
                    <a:lumMod val="50000"/>
                  </a:schemeClr>
                </a:solidFill>
                <a:effectLst/>
                <a:latin typeface="Consolas" panose="020B0609020204030204" pitchFamily="49" charset="0"/>
              </a:rPr>
              <a:t>d.columns</a:t>
            </a:r>
            <a:r>
              <a:rPr lang="en-US" sz="1600" b="0" dirty="0">
                <a:solidFill>
                  <a:schemeClr val="bg1">
                    <a:lumMod val="50000"/>
                  </a:schemeClr>
                </a:solidFill>
                <a:effectLst/>
                <a:latin typeface="Consolas" panose="020B0609020204030204" pitchFamily="49" charset="0"/>
              </a:rPr>
              <a:t>[0] )</a:t>
            </a:r>
          </a:p>
          <a:p>
            <a:pPr marL="0" indent="0">
              <a:lnSpc>
                <a:spcPct val="100000"/>
              </a:lnSpc>
              <a:spcBef>
                <a:spcPts val="0"/>
              </a:spcBef>
              <a:buNone/>
            </a:pPr>
            <a:r>
              <a:rPr lang="en-US" sz="1600" b="0" dirty="0" err="1">
                <a:solidFill>
                  <a:schemeClr val="bg1">
                    <a:lumMod val="50000"/>
                  </a:schemeClr>
                </a:solidFill>
                <a:effectLst/>
                <a:latin typeface="Consolas" panose="020B0609020204030204" pitchFamily="49" charset="0"/>
              </a:rPr>
              <a:t>ax.set_ylabel</a:t>
            </a:r>
            <a:r>
              <a:rPr lang="en-US" sz="1600" b="0" dirty="0">
                <a:solidFill>
                  <a:schemeClr val="bg1">
                    <a:lumMod val="50000"/>
                  </a:schemeClr>
                </a:solidFill>
                <a:effectLst/>
                <a:latin typeface="Consolas" panose="020B0609020204030204" pitchFamily="49" charset="0"/>
              </a:rPr>
              <a:t>( </a:t>
            </a:r>
            <a:r>
              <a:rPr lang="en-US" sz="1600" b="0" dirty="0" err="1">
                <a:solidFill>
                  <a:schemeClr val="bg1">
                    <a:lumMod val="50000"/>
                  </a:schemeClr>
                </a:solidFill>
                <a:effectLst/>
                <a:latin typeface="Consolas" panose="020B0609020204030204" pitchFamily="49" charset="0"/>
              </a:rPr>
              <a:t>d.columns</a:t>
            </a:r>
            <a:r>
              <a:rPr lang="en-US" sz="1600" b="0" dirty="0">
                <a:solidFill>
                  <a:schemeClr val="bg1">
                    <a:lumMod val="50000"/>
                  </a:schemeClr>
                </a:solidFill>
                <a:effectLst/>
                <a:latin typeface="Consolas" panose="020B0609020204030204" pitchFamily="49" charset="0"/>
              </a:rPr>
              <a:t>[1] )</a:t>
            </a:r>
          </a:p>
          <a:p>
            <a:pPr marL="0" indent="0">
              <a:lnSpc>
                <a:spcPct val="100000"/>
              </a:lnSpc>
              <a:spcBef>
                <a:spcPts val="0"/>
              </a:spcBef>
              <a:buNone/>
            </a:pPr>
            <a:r>
              <a:rPr lang="en-US" sz="1600" b="0" dirty="0" err="1">
                <a:solidFill>
                  <a:schemeClr val="bg1">
                    <a:lumMod val="50000"/>
                  </a:schemeClr>
                </a:solidFill>
                <a:effectLst/>
                <a:latin typeface="Consolas" panose="020B0609020204030204" pitchFamily="49" charset="0"/>
              </a:rPr>
              <a:t>ax.set_aspect</a:t>
            </a:r>
            <a:r>
              <a:rPr lang="en-US" sz="1600" b="0" dirty="0">
                <a:solidFill>
                  <a:schemeClr val="bg1">
                    <a:lumMod val="50000"/>
                  </a:schemeClr>
                </a:solidFill>
                <a:effectLst/>
                <a:latin typeface="Consolas" panose="020B0609020204030204" pitchFamily="49" charset="0"/>
              </a:rPr>
              <a:t>(1)</a:t>
            </a:r>
          </a:p>
          <a:p>
            <a:pPr marL="0" indent="0">
              <a:lnSpc>
                <a:spcPct val="100000"/>
              </a:lnSpc>
              <a:spcBef>
                <a:spcPts val="0"/>
              </a:spcBef>
              <a:buNone/>
            </a:pPr>
            <a:r>
              <a:rPr lang="en-US" sz="1600" b="0" dirty="0" err="1">
                <a:solidFill>
                  <a:schemeClr val="bg1">
                    <a:lumMod val="50000"/>
                  </a:schemeClr>
                </a:solidFill>
                <a:effectLst/>
                <a:latin typeface="Consolas" panose="020B0609020204030204" pitchFamily="49" charset="0"/>
              </a:rPr>
              <a:t>plt.show</a:t>
            </a:r>
            <a:r>
              <a:rPr lang="en-US" sz="1600" b="0" dirty="0">
                <a:solidFill>
                  <a:schemeClr val="bg1">
                    <a:lumMod val="50000"/>
                  </a:schemeClr>
                </a:solidFill>
                <a:effectLst/>
                <a:latin typeface="Consolas" panose="020B0609020204030204" pitchFamily="49" charset="0"/>
              </a:rPr>
              <a:t>()</a:t>
            </a:r>
            <a:endParaRPr lang="en-AE" sz="1600" dirty="0">
              <a:solidFill>
                <a:schemeClr val="bg1">
                  <a:lumMod val="50000"/>
                </a:schemeClr>
              </a:solidFill>
            </a:endParaRPr>
          </a:p>
        </p:txBody>
      </p:sp>
    </p:spTree>
    <p:extLst>
      <p:ext uri="{BB962C8B-B14F-4D97-AF65-F5344CB8AC3E}">
        <p14:creationId xmlns:p14="http://schemas.microsoft.com/office/powerpoint/2010/main" val="133934137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a:extLst>
              <a:ext uri="{FF2B5EF4-FFF2-40B4-BE49-F238E27FC236}">
                <a16:creationId xmlns:a16="http://schemas.microsoft.com/office/drawing/2014/main" id="{7149C956-737C-3E25-43DB-BF950985D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775" y="0"/>
            <a:ext cx="5991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42FA74F4-C820-63AC-D290-61324C113C7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model = </a:t>
            </a:r>
            <a:r>
              <a:rPr lang="en-US" sz="2000" b="0" err="1">
                <a:solidFill>
                  <a:srgbClr val="000000"/>
                </a:solidFill>
                <a:effectLst/>
                <a:latin typeface="Consolas" panose="020B0609020204030204" pitchFamily="49" charset="0"/>
              </a:rPr>
              <a:t>sklearn.linear_model.LinearRegression</a:t>
            </a:r>
            <a:r>
              <a:rPr lang="en-US" sz="2000" b="0">
                <a:solidFill>
                  <a:srgbClr val="000000"/>
                </a:solidFill>
                <a:effectLst/>
                <a:latin typeface="Consolas" panose="020B0609020204030204" pitchFamily="49" charset="0"/>
              </a:rPr>
              <a:t>()</a:t>
            </a:r>
          </a:p>
          <a:p>
            <a:pPr marL="0" indent="0">
              <a:buNone/>
            </a:pPr>
            <a:r>
              <a:rPr lang="en-US" sz="2000" b="0" err="1">
                <a:solidFill>
                  <a:srgbClr val="000000"/>
                </a:solidFill>
                <a:effectLst/>
                <a:latin typeface="Consolas" panose="020B0609020204030204" pitchFamily="49" charset="0"/>
              </a:rPr>
              <a:t>model.fit</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pd.DataFrame</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x.values</a:t>
            </a:r>
            <a:r>
              <a:rPr lang="en-US" sz="2000" b="0">
                <a:solidFill>
                  <a:srgbClr val="000000"/>
                </a:solidFill>
                <a:effectLst/>
                <a:latin typeface="Consolas" panose="020B0609020204030204" pitchFamily="49" charset="0"/>
              </a:rPr>
              <a:t>), y )</a:t>
            </a:r>
          </a:p>
          <a:p>
            <a:pPr marL="0" indent="0">
              <a:buNone/>
            </a:pPr>
            <a:r>
              <a:rPr lang="en-US" sz="2000" b="0" err="1">
                <a:solidFill>
                  <a:srgbClr val="000000"/>
                </a:solidFill>
                <a:effectLst/>
                <a:latin typeface="Consolas" panose="020B0609020204030204" pitchFamily="49" charset="0"/>
              </a:rPr>
              <a:t>plt.scatter</a:t>
            </a:r>
            <a:r>
              <a:rPr lang="en-US" sz="2000" b="0">
                <a:solidFill>
                  <a:srgbClr val="000000"/>
                </a:solidFill>
                <a:effectLst/>
                <a:latin typeface="Consolas" panose="020B0609020204030204" pitchFamily="49" charset="0"/>
              </a:rPr>
              <a:t>( x, y )</a:t>
            </a:r>
          </a:p>
          <a:p>
            <a:pPr marL="0" indent="0">
              <a:buNone/>
            </a:pPr>
            <a:r>
              <a:rPr lang="en-US" sz="2000" b="0" err="1">
                <a:solidFill>
                  <a:srgbClr val="000000"/>
                </a:solidFill>
                <a:effectLst/>
                <a:latin typeface="Consolas" panose="020B0609020204030204" pitchFamily="49" charset="0"/>
              </a:rPr>
              <a:t>plt.axline</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x.mean</a:t>
            </a: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y.mean</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slope = </a:t>
            </a:r>
            <a:r>
              <a:rPr lang="en-US" sz="2000" b="0" err="1">
                <a:solidFill>
                  <a:srgbClr val="000000"/>
                </a:solidFill>
                <a:effectLst/>
                <a:latin typeface="Consolas" panose="020B0609020204030204" pitchFamily="49" charset="0"/>
              </a:rPr>
              <a:t>model.coef</a:t>
            </a:r>
            <a:r>
              <a:rPr lang="en-US" sz="2000" b="0">
                <a:solidFill>
                  <a:srgbClr val="000000"/>
                </a:solidFill>
                <a:effectLst/>
                <a:latin typeface="Consolas" panose="020B0609020204030204" pitchFamily="49" charset="0"/>
              </a:rPr>
              <a:t>_[</a:t>
            </a:r>
            <a:r>
              <a:rPr lang="en-US" sz="2000" b="0">
                <a:solidFill>
                  <a:srgbClr val="098658"/>
                </a:solidFill>
                <a:effectLst/>
                <a:latin typeface="Consolas" panose="020B0609020204030204" pitchFamily="49" charset="0"/>
              </a:rPr>
              <a:t>0</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color = </a:t>
            </a:r>
            <a:r>
              <a:rPr lang="en-US" sz="2000" b="0">
                <a:solidFill>
                  <a:srgbClr val="A31515"/>
                </a:solidFill>
                <a:effectLst/>
                <a:latin typeface="Consolas" panose="020B0609020204030204" pitchFamily="49" charset="0"/>
              </a:rPr>
              <a:t>'orange'</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linewidth = </a:t>
            </a:r>
            <a:r>
              <a:rPr lang="en-US" sz="2000" b="0">
                <a:solidFill>
                  <a:srgbClr val="098658"/>
                </a:solidFill>
                <a:effectLst/>
                <a:latin typeface="Consolas" panose="020B0609020204030204" pitchFamily="49" charset="0"/>
              </a:rPr>
              <a:t>5</a:t>
            </a:r>
            <a:r>
              <a:rPr lang="en-US" sz="2000">
                <a:solidFill>
                  <a:srgbClr val="000000"/>
                </a:solidFill>
                <a:latin typeface="Consolas" panose="020B0609020204030204" pitchFamily="49" charset="0"/>
              </a:rPr>
              <a:t>,</a:t>
            </a:r>
            <a:br>
              <a:rPr lang="en-US" sz="2000">
                <a:solidFill>
                  <a:srgbClr val="000000"/>
                </a:solidFill>
                <a:latin typeface="Consolas" panose="020B0609020204030204" pitchFamily="49" charset="0"/>
              </a:rPr>
            </a:br>
            <a:r>
              <a:rPr lang="en-US" sz="20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67770225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453AA340-C006-AC35-89EF-342C6C2F0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775" y="0"/>
            <a:ext cx="5991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D9791323-83C3-82FB-3E68-3E0721760856}"/>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dirty="0">
              <a:solidFill>
                <a:srgbClr val="000000"/>
              </a:solidFill>
              <a:effectLst/>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r>
              <a:rPr lang="en-US" sz="2000" b="0" dirty="0" err="1">
                <a:solidFill>
                  <a:srgbClr val="000000"/>
                </a:solidFill>
                <a:effectLst/>
                <a:latin typeface="Consolas" panose="020B0609020204030204" pitchFamily="49" charset="0"/>
              </a:rPr>
              <a:t>ys</a:t>
            </a:r>
            <a:r>
              <a:rPr lang="en-US" sz="2000" b="0" dirty="0">
                <a:solidFill>
                  <a:srgbClr val="000000"/>
                </a:solidFill>
                <a:effectLst/>
                <a:latin typeface="Consolas" panose="020B0609020204030204" pitchFamily="49" charset="0"/>
              </a:rPr>
              <a:t> = </a:t>
            </a:r>
            <a:r>
              <a:rPr lang="en-US" sz="2000" b="0" dirty="0" err="1">
                <a:solidFill>
                  <a:srgbClr val="000000"/>
                </a:solidFill>
                <a:effectLst/>
                <a:latin typeface="Consolas" panose="020B0609020204030204" pitchFamily="49" charset="0"/>
              </a:rPr>
              <a:t>statsmodels.nonparametric.smoothers_lowess</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lowess</a:t>
            </a:r>
            <a:r>
              <a:rPr lang="en-US" sz="2000" b="0" dirty="0">
                <a:solidFill>
                  <a:srgbClr val="000000"/>
                </a:solidFill>
                <a:effectLst/>
                <a:latin typeface="Consolas" panose="020B0609020204030204" pitchFamily="49" charset="0"/>
              </a:rPr>
              <a:t>(y, x, frac=</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a:t>
            </a:r>
          </a:p>
          <a:p>
            <a:pPr marL="0" indent="0">
              <a:buNone/>
            </a:pPr>
            <a:r>
              <a:rPr lang="en-US" sz="2000" b="0" dirty="0" err="1">
                <a:solidFill>
                  <a:srgbClr val="000000"/>
                </a:solidFill>
                <a:effectLst/>
                <a:latin typeface="Consolas" panose="020B0609020204030204" pitchFamily="49" charset="0"/>
              </a:rPr>
              <a:t>plt.scatter</a:t>
            </a:r>
            <a:r>
              <a:rPr lang="en-US" sz="2000" b="0" dirty="0">
                <a:solidFill>
                  <a:srgbClr val="000000"/>
                </a:solidFill>
                <a:effectLst/>
                <a:latin typeface="Consolas" panose="020B0609020204030204" pitchFamily="49" charset="0"/>
              </a:rPr>
              <a:t>( x, y )</a:t>
            </a:r>
          </a:p>
          <a:p>
            <a:pPr marL="0" indent="0">
              <a:buNone/>
            </a:pPr>
            <a:r>
              <a:rPr lang="en-US" sz="2000" b="0" dirty="0" err="1">
                <a:solidFill>
                  <a:srgbClr val="000000"/>
                </a:solidFill>
                <a:effectLst/>
                <a:latin typeface="Consolas" panose="020B0609020204030204" pitchFamily="49" charset="0"/>
              </a:rPr>
              <a:t>plt.plot</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ys</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ys</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color = </a:t>
            </a:r>
            <a:r>
              <a:rPr lang="en-US" sz="2000" b="0" dirty="0">
                <a:solidFill>
                  <a:srgbClr val="A31515"/>
                </a:solidFill>
                <a:effectLst/>
                <a:latin typeface="Consolas" panose="020B0609020204030204" pitchFamily="49" charset="0"/>
              </a:rPr>
              <a:t>'orange'</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linewidth = </a:t>
            </a:r>
            <a:r>
              <a:rPr lang="en-US" sz="2000" b="0" dirty="0">
                <a:solidFill>
                  <a:srgbClr val="098658"/>
                </a:solidFill>
                <a:effectLst/>
                <a:latin typeface="Consolas" panose="020B0609020204030204" pitchFamily="49" charset="0"/>
              </a:rPr>
              <a:t>5</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63969352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31C28CB-0723-FD9B-8650-790535AF5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775" y="0"/>
            <a:ext cx="5991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EC2C3FF1-C33B-6DDE-4CDE-D18D60BEDBA8}"/>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x, y = </a:t>
            </a:r>
            <a:r>
              <a:rPr lang="en-US" sz="2000" b="0" err="1">
                <a:solidFill>
                  <a:schemeClr val="bg1">
                    <a:lumMod val="50000"/>
                  </a:schemeClr>
                </a:solidFill>
                <a:effectLst/>
                <a:latin typeface="Consolas" panose="020B0609020204030204" pitchFamily="49" charset="0"/>
              </a:rPr>
              <a:t>d.values.T</a:t>
            </a:r>
            <a:endParaRPr lang="en-US" sz="2000" b="0">
              <a:solidFill>
                <a:schemeClr val="bg1">
                  <a:lumMod val="50000"/>
                </a:schemeClr>
              </a:solidFill>
              <a:effectLst/>
              <a:latin typeface="Consolas" panose="020B0609020204030204" pitchFamily="49" charset="0"/>
            </a:endParaRP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xx, </a:t>
            </a:r>
            <a:r>
              <a:rPr lang="en-US" sz="2000" b="0" err="1">
                <a:solidFill>
                  <a:schemeClr val="bg1">
                    <a:lumMod val="50000"/>
                  </a:schemeClr>
                </a:solidFill>
                <a:effectLst/>
                <a:latin typeface="Consolas" panose="020B0609020204030204" pitchFamily="49" charset="0"/>
              </a:rPr>
              <a:t>yy</a:t>
            </a:r>
            <a:r>
              <a:rPr lang="en-US" sz="2000" b="0">
                <a:solidFill>
                  <a:schemeClr val="bg1">
                    <a:lumMod val="50000"/>
                  </a:schemeClr>
                </a:solidFill>
                <a:effectLst/>
                <a:latin typeface="Consolas" panose="020B0609020204030204" pitchFamily="49" charset="0"/>
              </a:rPr>
              <a:t> = </a:t>
            </a:r>
            <a:r>
              <a:rPr lang="en-US" sz="2000" b="0" err="1">
                <a:solidFill>
                  <a:schemeClr val="bg1">
                    <a:lumMod val="50000"/>
                  </a:schemeClr>
                </a:solidFill>
                <a:effectLst/>
                <a:latin typeface="Consolas" panose="020B0609020204030204" pitchFamily="49" charset="0"/>
              </a:rPr>
              <a:t>np.mgrid</a:t>
            </a:r>
            <a:r>
              <a:rPr lang="en-US" sz="2000" b="0">
                <a:solidFill>
                  <a:schemeClr val="bg1">
                    <a:lumMod val="50000"/>
                  </a:schemeClr>
                </a:solidFill>
                <a:effectLst/>
                <a:latin typeface="Consolas" panose="020B0609020204030204" pitchFamily="49" charset="0"/>
              </a:rPr>
              <a:t>[ </a:t>
            </a: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    min(x) : max(x) : 100j, </a:t>
            </a: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    min(y) : max(y) : 100j, </a:t>
            </a: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a:t>
            </a: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positions = </a:t>
            </a:r>
            <a:r>
              <a:rPr lang="en-US" sz="2000" b="0" err="1">
                <a:solidFill>
                  <a:schemeClr val="bg1">
                    <a:lumMod val="50000"/>
                  </a:schemeClr>
                </a:solidFill>
                <a:effectLst/>
                <a:latin typeface="Consolas" panose="020B0609020204030204" pitchFamily="49" charset="0"/>
              </a:rPr>
              <a:t>np.vstack</a:t>
            </a:r>
            <a:r>
              <a:rPr lang="en-US" sz="2000" b="0">
                <a:solidFill>
                  <a:schemeClr val="bg1">
                    <a:lumMod val="50000"/>
                  </a:schemeClr>
                </a:solidFill>
                <a:effectLst/>
                <a:latin typeface="Consolas" panose="020B0609020204030204" pitchFamily="49" charset="0"/>
              </a:rPr>
              <a:t>([</a:t>
            </a:r>
            <a:r>
              <a:rPr lang="en-US" sz="2000" b="0" err="1">
                <a:solidFill>
                  <a:schemeClr val="bg1">
                    <a:lumMod val="50000"/>
                  </a:schemeClr>
                </a:solidFill>
                <a:effectLst/>
                <a:latin typeface="Consolas" panose="020B0609020204030204" pitchFamily="49" charset="0"/>
              </a:rPr>
              <a:t>xx.ravel</a:t>
            </a:r>
            <a:r>
              <a:rPr lang="en-US" sz="2000" b="0">
                <a:solidFill>
                  <a:schemeClr val="bg1">
                    <a:lumMod val="50000"/>
                  </a:schemeClr>
                </a:solidFill>
                <a:effectLst/>
                <a:latin typeface="Consolas" panose="020B0609020204030204" pitchFamily="49" charset="0"/>
              </a:rPr>
              <a:t>(), </a:t>
            </a:r>
            <a:r>
              <a:rPr lang="en-US" sz="2000" b="0" err="1">
                <a:solidFill>
                  <a:schemeClr val="bg1">
                    <a:lumMod val="50000"/>
                  </a:schemeClr>
                </a:solidFill>
                <a:effectLst/>
                <a:latin typeface="Consolas" panose="020B0609020204030204" pitchFamily="49" charset="0"/>
              </a:rPr>
              <a:t>yy.ravel</a:t>
            </a:r>
            <a:r>
              <a:rPr lang="en-US" sz="2000" b="0">
                <a:solidFill>
                  <a:schemeClr val="bg1">
                    <a:lumMod val="50000"/>
                  </a:schemeClr>
                </a:solidFill>
                <a:effectLst/>
                <a:latin typeface="Consolas" panose="020B0609020204030204" pitchFamily="49" charset="0"/>
              </a:rPr>
              <a:t>()])</a:t>
            </a: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kernel = </a:t>
            </a:r>
            <a:r>
              <a:rPr lang="en-US" sz="2000" b="0" err="1">
                <a:solidFill>
                  <a:schemeClr val="bg1">
                    <a:lumMod val="50000"/>
                  </a:schemeClr>
                </a:solidFill>
                <a:effectLst/>
                <a:latin typeface="Consolas" panose="020B0609020204030204" pitchFamily="49" charset="0"/>
              </a:rPr>
              <a:t>scipy.stats.gaussian_kde</a:t>
            </a:r>
            <a:r>
              <a:rPr lang="en-US" sz="2000" b="0">
                <a:solidFill>
                  <a:schemeClr val="bg1">
                    <a:lumMod val="50000"/>
                  </a:schemeClr>
                </a:solidFill>
                <a:effectLst/>
                <a:latin typeface="Consolas" panose="020B0609020204030204" pitchFamily="49" charset="0"/>
              </a:rPr>
              <a:t>( </a:t>
            </a: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    </a:t>
            </a:r>
            <a:r>
              <a:rPr lang="en-US" sz="2000" b="0" err="1">
                <a:solidFill>
                  <a:schemeClr val="bg1">
                    <a:lumMod val="50000"/>
                  </a:schemeClr>
                </a:solidFill>
                <a:effectLst/>
                <a:latin typeface="Consolas" panose="020B0609020204030204" pitchFamily="49" charset="0"/>
              </a:rPr>
              <a:t>np.vstack</a:t>
            </a:r>
            <a:r>
              <a:rPr lang="en-US" sz="2000" b="0">
                <a:solidFill>
                  <a:schemeClr val="bg1">
                    <a:lumMod val="50000"/>
                  </a:schemeClr>
                </a:solidFill>
                <a:effectLst/>
                <a:latin typeface="Consolas" panose="020B0609020204030204" pitchFamily="49" charset="0"/>
              </a:rPr>
              <a:t>([x, y]),</a:t>
            </a: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    </a:t>
            </a:r>
            <a:r>
              <a:rPr lang="en-US" sz="2000" b="0" err="1">
                <a:solidFill>
                  <a:schemeClr val="bg1">
                    <a:lumMod val="50000"/>
                  </a:schemeClr>
                </a:solidFill>
                <a:effectLst/>
                <a:latin typeface="Consolas" panose="020B0609020204030204" pitchFamily="49" charset="0"/>
              </a:rPr>
              <a:t>bw_method</a:t>
            </a:r>
            <a:r>
              <a:rPr lang="en-US" sz="2000" b="0">
                <a:solidFill>
                  <a:schemeClr val="bg1">
                    <a:lumMod val="50000"/>
                  </a:schemeClr>
                </a:solidFill>
                <a:effectLst/>
                <a:latin typeface="Consolas" panose="020B0609020204030204" pitchFamily="49" charset="0"/>
              </a:rPr>
              <a:t> = .2,</a:t>
            </a: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a:t>
            </a: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f = </a:t>
            </a:r>
            <a:r>
              <a:rPr lang="en-US" sz="2000" b="0" err="1">
                <a:solidFill>
                  <a:schemeClr val="bg1">
                    <a:lumMod val="50000"/>
                  </a:schemeClr>
                </a:solidFill>
                <a:effectLst/>
                <a:latin typeface="Consolas" panose="020B0609020204030204" pitchFamily="49" charset="0"/>
              </a:rPr>
              <a:t>np.reshape</a:t>
            </a:r>
            <a:r>
              <a:rPr lang="en-US" sz="2000" b="0">
                <a:solidFill>
                  <a:schemeClr val="bg1">
                    <a:lumMod val="50000"/>
                  </a:schemeClr>
                </a:solidFill>
                <a:effectLst/>
                <a:latin typeface="Consolas" panose="020B0609020204030204" pitchFamily="49" charset="0"/>
              </a:rPr>
              <a:t>(kernel(positions).T, </a:t>
            </a:r>
            <a:r>
              <a:rPr lang="en-US" sz="2000" b="0" err="1">
                <a:solidFill>
                  <a:schemeClr val="bg1">
                    <a:lumMod val="50000"/>
                  </a:schemeClr>
                </a:solidFill>
                <a:effectLst/>
                <a:latin typeface="Consolas" panose="020B0609020204030204" pitchFamily="49" charset="0"/>
              </a:rPr>
              <a:t>xx.shape</a:t>
            </a:r>
            <a:r>
              <a:rPr lang="en-US" sz="2000" b="0">
                <a:solidFill>
                  <a:schemeClr val="bg1">
                    <a:lumMod val="50000"/>
                  </a:schemeClr>
                </a:solidFill>
                <a:effectLst/>
                <a:latin typeface="Consolas" panose="020B0609020204030204" pitchFamily="49" charset="0"/>
              </a:rPr>
              <a:t>)</a:t>
            </a: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fig, ax = </a:t>
            </a:r>
            <a:r>
              <a:rPr lang="en-US" sz="2000" b="0" err="1">
                <a:solidFill>
                  <a:schemeClr val="bg1">
                    <a:lumMod val="50000"/>
                  </a:schemeClr>
                </a:solidFill>
                <a:effectLst/>
                <a:latin typeface="Consolas" panose="020B0609020204030204" pitchFamily="49" charset="0"/>
              </a:rPr>
              <a:t>plt.subplots</a:t>
            </a:r>
            <a:r>
              <a:rPr lang="en-US" sz="2000" b="0">
                <a:solidFill>
                  <a:schemeClr val="bg1">
                    <a:lumMod val="50000"/>
                  </a:schemeClr>
                </a:solidFill>
                <a:effectLst/>
                <a:latin typeface="Consolas" panose="020B0609020204030204" pitchFamily="49" charset="0"/>
              </a:rPr>
              <a:t>( </a:t>
            </a:r>
          </a:p>
          <a:p>
            <a:pPr marL="0" indent="0">
              <a:lnSpc>
                <a:spcPct val="100000"/>
              </a:lnSpc>
              <a:spcBef>
                <a:spcPts val="0"/>
              </a:spcBef>
              <a:buNone/>
            </a:pPr>
            <a:r>
              <a:rPr lang="en-US" sz="2000">
                <a:solidFill>
                  <a:schemeClr val="bg1">
                    <a:lumMod val="50000"/>
                  </a:schemeClr>
                </a:solidFill>
                <a:latin typeface="Consolas" panose="020B0609020204030204" pitchFamily="49" charset="0"/>
              </a:rPr>
              <a:t>  </a:t>
            </a:r>
            <a:r>
              <a:rPr lang="en-US" sz="2000" b="0" err="1">
                <a:solidFill>
                  <a:schemeClr val="bg1">
                    <a:lumMod val="50000"/>
                  </a:schemeClr>
                </a:solidFill>
                <a:effectLst/>
                <a:latin typeface="Consolas" panose="020B0609020204030204" pitchFamily="49" charset="0"/>
              </a:rPr>
              <a:t>figsize</a:t>
            </a:r>
            <a:r>
              <a:rPr lang="en-US" sz="2000" b="0">
                <a:solidFill>
                  <a:schemeClr val="bg1">
                    <a:lumMod val="50000"/>
                  </a:schemeClr>
                </a:solidFill>
                <a:effectLst/>
                <a:latin typeface="Consolas" panose="020B0609020204030204" pitchFamily="49" charset="0"/>
              </a:rPr>
              <a:t> = (4,4), layout = 'constrained’</a:t>
            </a:r>
            <a:r>
              <a:rPr lang="en-US" sz="2000">
                <a:solidFill>
                  <a:schemeClr val="bg1">
                    <a:lumMod val="50000"/>
                  </a:schemeClr>
                </a:solidFill>
                <a:latin typeface="Consolas" panose="020B0609020204030204" pitchFamily="49" charset="0"/>
              </a:rPr>
              <a:t>,</a:t>
            </a:r>
          </a:p>
          <a:p>
            <a:pPr marL="0" indent="0">
              <a:lnSpc>
                <a:spcPct val="100000"/>
              </a:lnSpc>
              <a:spcBef>
                <a:spcPts val="0"/>
              </a:spcBef>
              <a:buNone/>
            </a:pPr>
            <a:r>
              <a:rPr lang="en-US" sz="2000" b="0">
                <a:solidFill>
                  <a:schemeClr val="bg1">
                    <a:lumMod val="50000"/>
                  </a:schemeClr>
                </a:solidFill>
                <a:effectLst/>
                <a:latin typeface="Consolas" panose="020B0609020204030204" pitchFamily="49" charset="0"/>
              </a:rPr>
              <a:t>)</a:t>
            </a:r>
          </a:p>
          <a:p>
            <a:pPr marL="0" indent="0">
              <a:lnSpc>
                <a:spcPct val="100000"/>
              </a:lnSpc>
              <a:spcBef>
                <a:spcPts val="0"/>
              </a:spcBef>
              <a:buNone/>
            </a:pPr>
            <a:r>
              <a:rPr lang="en-US" sz="2000" b="0" err="1">
                <a:solidFill>
                  <a:schemeClr val="bg1">
                    <a:lumMod val="50000"/>
                  </a:schemeClr>
                </a:solidFill>
                <a:effectLst/>
                <a:latin typeface="Consolas" panose="020B0609020204030204" pitchFamily="49" charset="0"/>
              </a:rPr>
              <a:t>ax.set_xlim</a:t>
            </a:r>
            <a:r>
              <a:rPr lang="en-US" sz="2000" b="0">
                <a:solidFill>
                  <a:schemeClr val="bg1">
                    <a:lumMod val="50000"/>
                  </a:schemeClr>
                </a:solidFill>
                <a:effectLst/>
                <a:latin typeface="Consolas" panose="020B0609020204030204" pitchFamily="49" charset="0"/>
              </a:rPr>
              <a:t>( min(x), max(x) )</a:t>
            </a:r>
          </a:p>
          <a:p>
            <a:pPr marL="0" indent="0">
              <a:lnSpc>
                <a:spcPct val="100000"/>
              </a:lnSpc>
              <a:spcBef>
                <a:spcPts val="0"/>
              </a:spcBef>
              <a:buNone/>
            </a:pPr>
            <a:r>
              <a:rPr lang="en-US" sz="2000" b="0" err="1">
                <a:solidFill>
                  <a:schemeClr val="bg1">
                    <a:lumMod val="50000"/>
                  </a:schemeClr>
                </a:solidFill>
                <a:effectLst/>
                <a:latin typeface="Consolas" panose="020B0609020204030204" pitchFamily="49" charset="0"/>
              </a:rPr>
              <a:t>ax.set_ylim</a:t>
            </a:r>
            <a:r>
              <a:rPr lang="en-US" sz="2000" b="0">
                <a:solidFill>
                  <a:schemeClr val="bg1">
                    <a:lumMod val="50000"/>
                  </a:schemeClr>
                </a:solidFill>
                <a:effectLst/>
                <a:latin typeface="Consolas" panose="020B0609020204030204" pitchFamily="49" charset="0"/>
              </a:rPr>
              <a:t>( min(y), max(y) )</a:t>
            </a:r>
          </a:p>
          <a:p>
            <a:pPr marL="0" indent="0">
              <a:lnSpc>
                <a:spcPct val="100000"/>
              </a:lnSpc>
              <a:spcBef>
                <a:spcPts val="0"/>
              </a:spcBef>
              <a:buNone/>
            </a:pPr>
            <a:r>
              <a:rPr lang="en-US" sz="2000" b="0" err="1">
                <a:solidFill>
                  <a:schemeClr val="bg1">
                    <a:lumMod val="50000"/>
                  </a:schemeClr>
                </a:solidFill>
                <a:effectLst/>
                <a:latin typeface="Consolas" panose="020B0609020204030204" pitchFamily="49" charset="0"/>
              </a:rPr>
              <a:t>ax.contourf</a:t>
            </a:r>
            <a:r>
              <a:rPr lang="en-US" sz="2000" b="0">
                <a:solidFill>
                  <a:schemeClr val="bg1">
                    <a:lumMod val="50000"/>
                  </a:schemeClr>
                </a:solidFill>
                <a:effectLst/>
                <a:latin typeface="Consolas" panose="020B0609020204030204" pitchFamily="49" charset="0"/>
              </a:rPr>
              <a:t>(xx, </a:t>
            </a:r>
            <a:r>
              <a:rPr lang="en-US" sz="2000" b="0" err="1">
                <a:solidFill>
                  <a:schemeClr val="bg1">
                    <a:lumMod val="50000"/>
                  </a:schemeClr>
                </a:solidFill>
                <a:effectLst/>
                <a:latin typeface="Consolas" panose="020B0609020204030204" pitchFamily="49" charset="0"/>
              </a:rPr>
              <a:t>yy</a:t>
            </a:r>
            <a:r>
              <a:rPr lang="en-US" sz="2000" b="0">
                <a:solidFill>
                  <a:schemeClr val="bg1">
                    <a:lumMod val="50000"/>
                  </a:schemeClr>
                </a:solidFill>
                <a:effectLst/>
                <a:latin typeface="Consolas" panose="020B0609020204030204" pitchFamily="49" charset="0"/>
              </a:rPr>
              <a:t>, f, </a:t>
            </a:r>
            <a:r>
              <a:rPr lang="en-US" sz="2000" b="0" err="1">
                <a:solidFill>
                  <a:schemeClr val="bg1">
                    <a:lumMod val="50000"/>
                  </a:schemeClr>
                </a:solidFill>
                <a:effectLst/>
                <a:latin typeface="Consolas" panose="020B0609020204030204" pitchFamily="49" charset="0"/>
              </a:rPr>
              <a:t>cmap</a:t>
            </a:r>
            <a:r>
              <a:rPr lang="en-US" sz="2000" b="0">
                <a:solidFill>
                  <a:schemeClr val="bg1">
                    <a:lumMod val="50000"/>
                  </a:schemeClr>
                </a:solidFill>
                <a:effectLst/>
                <a:latin typeface="Consolas" panose="020B0609020204030204" pitchFamily="49" charset="0"/>
              </a:rPr>
              <a:t>='Blues')</a:t>
            </a:r>
          </a:p>
          <a:p>
            <a:pPr marL="0" indent="0">
              <a:lnSpc>
                <a:spcPct val="100000"/>
              </a:lnSpc>
              <a:spcBef>
                <a:spcPts val="0"/>
              </a:spcBef>
              <a:buNone/>
            </a:pPr>
            <a:r>
              <a:rPr lang="en-US" sz="2000" b="0" err="1">
                <a:solidFill>
                  <a:schemeClr val="bg1">
                    <a:lumMod val="50000"/>
                  </a:schemeClr>
                </a:solidFill>
                <a:effectLst/>
                <a:latin typeface="Consolas" panose="020B0609020204030204" pitchFamily="49" charset="0"/>
              </a:rPr>
              <a:t>ax.contour</a:t>
            </a:r>
            <a:r>
              <a:rPr lang="en-US" sz="2000" b="0">
                <a:solidFill>
                  <a:schemeClr val="bg1">
                    <a:lumMod val="50000"/>
                  </a:schemeClr>
                </a:solidFill>
                <a:effectLst/>
                <a:latin typeface="Consolas" panose="020B0609020204030204" pitchFamily="49" charset="0"/>
              </a:rPr>
              <a:t>(xx, </a:t>
            </a:r>
            <a:r>
              <a:rPr lang="en-US" sz="2000" b="0" err="1">
                <a:solidFill>
                  <a:schemeClr val="bg1">
                    <a:lumMod val="50000"/>
                  </a:schemeClr>
                </a:solidFill>
                <a:effectLst/>
                <a:latin typeface="Consolas" panose="020B0609020204030204" pitchFamily="49" charset="0"/>
              </a:rPr>
              <a:t>yy</a:t>
            </a:r>
            <a:r>
              <a:rPr lang="en-US" sz="2000" b="0">
                <a:solidFill>
                  <a:schemeClr val="bg1">
                    <a:lumMod val="50000"/>
                  </a:schemeClr>
                </a:solidFill>
                <a:effectLst/>
                <a:latin typeface="Consolas" panose="020B0609020204030204" pitchFamily="49" charset="0"/>
              </a:rPr>
              <a:t>, f, colors='k')</a:t>
            </a:r>
          </a:p>
          <a:p>
            <a:pPr marL="0" indent="0">
              <a:lnSpc>
                <a:spcPct val="100000"/>
              </a:lnSpc>
              <a:spcBef>
                <a:spcPts val="0"/>
              </a:spcBef>
              <a:buNone/>
            </a:pPr>
            <a:r>
              <a:rPr lang="en-US" sz="2000" b="0" err="1">
                <a:solidFill>
                  <a:schemeClr val="bg1">
                    <a:lumMod val="50000"/>
                  </a:schemeClr>
                </a:solidFill>
                <a:effectLst/>
                <a:latin typeface="Consolas" panose="020B0609020204030204" pitchFamily="49" charset="0"/>
              </a:rPr>
              <a:t>ax.set_xlabel</a:t>
            </a:r>
            <a:r>
              <a:rPr lang="en-US" sz="2000" b="0">
                <a:solidFill>
                  <a:schemeClr val="bg1">
                    <a:lumMod val="50000"/>
                  </a:schemeClr>
                </a:solidFill>
                <a:effectLst/>
                <a:latin typeface="Consolas" panose="020B0609020204030204" pitchFamily="49" charset="0"/>
              </a:rPr>
              <a:t>( </a:t>
            </a:r>
            <a:r>
              <a:rPr lang="en-US" sz="2000" b="0" err="1">
                <a:solidFill>
                  <a:schemeClr val="bg1">
                    <a:lumMod val="50000"/>
                  </a:schemeClr>
                </a:solidFill>
                <a:effectLst/>
                <a:latin typeface="Consolas" panose="020B0609020204030204" pitchFamily="49" charset="0"/>
              </a:rPr>
              <a:t>d.columns</a:t>
            </a:r>
            <a:r>
              <a:rPr lang="en-US" sz="2000" b="0">
                <a:solidFill>
                  <a:schemeClr val="bg1">
                    <a:lumMod val="50000"/>
                  </a:schemeClr>
                </a:solidFill>
                <a:effectLst/>
                <a:latin typeface="Consolas" panose="020B0609020204030204" pitchFamily="49" charset="0"/>
              </a:rPr>
              <a:t>[0] )</a:t>
            </a:r>
          </a:p>
          <a:p>
            <a:pPr marL="0" indent="0">
              <a:lnSpc>
                <a:spcPct val="100000"/>
              </a:lnSpc>
              <a:spcBef>
                <a:spcPts val="0"/>
              </a:spcBef>
              <a:buNone/>
            </a:pPr>
            <a:r>
              <a:rPr lang="en-US" sz="2000" b="0" err="1">
                <a:solidFill>
                  <a:schemeClr val="bg1">
                    <a:lumMod val="50000"/>
                  </a:schemeClr>
                </a:solidFill>
                <a:effectLst/>
                <a:latin typeface="Consolas" panose="020B0609020204030204" pitchFamily="49" charset="0"/>
              </a:rPr>
              <a:t>ax.set_ylabel</a:t>
            </a:r>
            <a:r>
              <a:rPr lang="en-US" sz="2000" b="0">
                <a:solidFill>
                  <a:schemeClr val="bg1">
                    <a:lumMod val="50000"/>
                  </a:schemeClr>
                </a:solidFill>
                <a:effectLst/>
                <a:latin typeface="Consolas" panose="020B0609020204030204" pitchFamily="49" charset="0"/>
              </a:rPr>
              <a:t>( </a:t>
            </a:r>
            <a:r>
              <a:rPr lang="en-US" sz="2000" b="0" err="1">
                <a:solidFill>
                  <a:schemeClr val="bg1">
                    <a:lumMod val="50000"/>
                  </a:schemeClr>
                </a:solidFill>
                <a:effectLst/>
                <a:latin typeface="Consolas" panose="020B0609020204030204" pitchFamily="49" charset="0"/>
              </a:rPr>
              <a:t>d.columns</a:t>
            </a:r>
            <a:r>
              <a:rPr lang="en-US" sz="2000" b="0">
                <a:solidFill>
                  <a:schemeClr val="bg1">
                    <a:lumMod val="50000"/>
                  </a:schemeClr>
                </a:solidFill>
                <a:effectLst/>
                <a:latin typeface="Consolas" panose="020B0609020204030204" pitchFamily="49" charset="0"/>
              </a:rPr>
              <a:t>[1] )</a:t>
            </a:r>
          </a:p>
          <a:p>
            <a:pPr marL="0" indent="0">
              <a:lnSpc>
                <a:spcPct val="100000"/>
              </a:lnSpc>
              <a:spcBef>
                <a:spcPts val="0"/>
              </a:spcBef>
              <a:buNone/>
            </a:pPr>
            <a:r>
              <a:rPr lang="en-US" sz="2000" b="0" err="1">
                <a:solidFill>
                  <a:schemeClr val="bg1">
                    <a:lumMod val="50000"/>
                  </a:schemeClr>
                </a:solidFill>
                <a:effectLst/>
                <a:latin typeface="Consolas" panose="020B0609020204030204" pitchFamily="49" charset="0"/>
              </a:rPr>
              <a:t>ax.set_aspect</a:t>
            </a:r>
            <a:r>
              <a:rPr lang="en-US" sz="2000" b="0">
                <a:solidFill>
                  <a:schemeClr val="bg1">
                    <a:lumMod val="50000"/>
                  </a:schemeClr>
                </a:solidFill>
                <a:effectLst/>
                <a:latin typeface="Consolas" panose="020B0609020204030204" pitchFamily="49" charset="0"/>
              </a:rPr>
              <a:t>(1)</a:t>
            </a:r>
          </a:p>
          <a:p>
            <a:pPr marL="0" indent="0">
              <a:lnSpc>
                <a:spcPct val="100000"/>
              </a:lnSpc>
              <a:spcBef>
                <a:spcPts val="0"/>
              </a:spcBef>
              <a:buNone/>
            </a:pPr>
            <a:r>
              <a:rPr lang="en-US" sz="2000" b="0" err="1">
                <a:solidFill>
                  <a:schemeClr val="bg1">
                    <a:lumMod val="50000"/>
                  </a:schemeClr>
                </a:solidFill>
                <a:effectLst/>
                <a:latin typeface="Consolas" panose="020B0609020204030204" pitchFamily="49" charset="0"/>
              </a:rPr>
              <a:t>plt.show</a:t>
            </a:r>
            <a:r>
              <a:rPr lang="en-US" sz="2000" b="0">
                <a:solidFill>
                  <a:schemeClr val="bg1">
                    <a:lumMod val="50000"/>
                  </a:schemeClr>
                </a:solidFill>
                <a:effectLst/>
                <a:latin typeface="Consolas" panose="020B0609020204030204" pitchFamily="49" charset="0"/>
              </a:rPr>
              <a:t>()</a:t>
            </a:r>
            <a:endParaRPr lang="en-AE" sz="4400">
              <a:solidFill>
                <a:schemeClr val="bg1">
                  <a:lumMod val="50000"/>
                </a:schemeClr>
              </a:solidFill>
            </a:endParaRPr>
          </a:p>
        </p:txBody>
      </p:sp>
    </p:spTree>
    <p:extLst>
      <p:ext uri="{BB962C8B-B14F-4D97-AF65-F5344CB8AC3E}">
        <p14:creationId xmlns:p14="http://schemas.microsoft.com/office/powerpoint/2010/main" val="1741360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E3E4-EC95-16B8-8342-881EF7F1F272}"/>
              </a:ext>
            </a:extLst>
          </p:cNvPr>
          <p:cNvSpPr>
            <a:spLocks noGrp="1"/>
          </p:cNvSpPr>
          <p:nvPr>
            <p:ph type="title"/>
          </p:nvPr>
        </p:nvSpPr>
        <p:spPr/>
        <p:txBody>
          <a:bodyPr/>
          <a:lstStyle/>
          <a:p>
            <a:r>
              <a:rPr lang="en-US"/>
              <a:t>Numbers</a:t>
            </a:r>
            <a:endParaRPr lang="en-AE"/>
          </a:p>
        </p:txBody>
      </p:sp>
      <p:sp>
        <p:nvSpPr>
          <p:cNvPr id="3" name="Content Placeholder 2">
            <a:extLst>
              <a:ext uri="{FF2B5EF4-FFF2-40B4-BE49-F238E27FC236}">
                <a16:creationId xmlns:a16="http://schemas.microsoft.com/office/drawing/2014/main" id="{A1BCC6D2-41BD-727F-3774-CE80F588749B}"/>
              </a:ext>
            </a:extLst>
          </p:cNvPr>
          <p:cNvSpPr>
            <a:spLocks noGrp="1"/>
          </p:cNvSpPr>
          <p:nvPr>
            <p:ph idx="1"/>
          </p:nvPr>
        </p:nvSpPr>
        <p:spPr>
          <a:xfrm>
            <a:off x="-1" y="1529542"/>
            <a:ext cx="6096001" cy="5328458"/>
          </a:xfrm>
        </p:spPr>
        <p:txBody>
          <a:bodyPr>
            <a:noAutofit/>
          </a:bodyPr>
          <a:lstStyle/>
          <a:p>
            <a:pPr marL="0" indent="0">
              <a:buNone/>
            </a:pPr>
            <a:r>
              <a:rPr lang="en-US" sz="1300" b="1" dirty="0">
                <a:solidFill>
                  <a:srgbClr val="000000"/>
                </a:solidFill>
                <a:effectLst/>
                <a:latin typeface="Consolas" panose="020B0609020204030204" pitchFamily="49" charset="0"/>
              </a:rPr>
              <a:t>{ </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a:t>
            </a:r>
            <a:r>
              <a:rPr lang="en-US" sz="1300" b="1" dirty="0" err="1">
                <a:solidFill>
                  <a:srgbClr val="A31515"/>
                </a:solidFill>
                <a:effectLst/>
                <a:latin typeface="Consolas" panose="020B0609020204030204" pitchFamily="49" charset="0"/>
              </a:rPr>
              <a:t>dtype</a:t>
            </a:r>
            <a:r>
              <a:rPr lang="en-US" sz="1300" b="1" dirty="0">
                <a:solidFill>
                  <a:srgbClr val="A31515"/>
                </a:solidFill>
                <a:effectLst/>
                <a:latin typeface="Consolas" panose="020B0609020204030204" pitchFamily="49" charset="0"/>
              </a:rPr>
              <a:t>'</a:t>
            </a:r>
            <a:r>
              <a:rPr lang="en-US" sz="1300" b="1" dirty="0">
                <a:solidFill>
                  <a:srgbClr val="000000"/>
                </a:solidFill>
                <a:effectLst/>
                <a:latin typeface="Consolas" panose="020B0609020204030204" pitchFamily="49" charset="0"/>
              </a:rPr>
              <a:t>:                str(</a:t>
            </a:r>
            <a:r>
              <a:rPr lang="en-US" sz="1300" b="1" dirty="0" err="1">
                <a:solidFill>
                  <a:srgbClr val="000000"/>
                </a:solidFill>
                <a:effectLst/>
                <a:latin typeface="Consolas" panose="020B0609020204030204" pitchFamily="49" charset="0"/>
              </a:rPr>
              <a:t>x.dtype</a:t>
            </a:r>
            <a:r>
              <a:rPr lang="en-US" sz="1300" b="1" dirty="0">
                <a:solidFill>
                  <a:srgbClr val="000000"/>
                </a:solidFill>
                <a:effectLst/>
                <a:latin typeface="Consolas" panose="020B0609020204030204" pitchFamily="49" charset="0"/>
              </a:rPr>
              <a:t>),</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'observations'</a:t>
            </a:r>
            <a:r>
              <a:rPr lang="en-US" sz="1300" b="1" dirty="0">
                <a:solidFill>
                  <a:srgbClr val="000000"/>
                </a:solidFill>
                <a:effectLst/>
                <a:latin typeface="Consolas" panose="020B0609020204030204" pitchFamily="49" charset="0"/>
              </a:rPr>
              <a:t>:         </a:t>
            </a:r>
            <a:r>
              <a:rPr lang="en-US" sz="1300" b="1" dirty="0" err="1">
                <a:solidFill>
                  <a:srgbClr val="000000"/>
                </a:solidFill>
                <a:effectLst/>
                <a:latin typeface="Consolas" panose="020B0609020204030204" pitchFamily="49" charset="0"/>
              </a:rPr>
              <a:t>len</a:t>
            </a:r>
            <a:r>
              <a:rPr lang="en-US" sz="1300" b="1" dirty="0">
                <a:solidFill>
                  <a:srgbClr val="000000"/>
                </a:solidFill>
                <a:effectLst/>
                <a:latin typeface="Consolas" panose="020B0609020204030204" pitchFamily="49" charset="0"/>
              </a:rPr>
              <a:t>(x),</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'missing'</a:t>
            </a:r>
            <a:r>
              <a:rPr lang="en-US" sz="1300" b="1" dirty="0">
                <a:solidFill>
                  <a:srgbClr val="000000"/>
                </a:solidFill>
                <a:effectLst/>
                <a:latin typeface="Consolas" panose="020B0609020204030204" pitchFamily="49" charset="0"/>
              </a:rPr>
              <a:t>:              </a:t>
            </a:r>
            <a:r>
              <a:rPr lang="en-US" sz="1300" b="1" dirty="0" err="1">
                <a:solidFill>
                  <a:srgbClr val="000000"/>
                </a:solidFill>
                <a:effectLst/>
                <a:latin typeface="Consolas" panose="020B0609020204030204" pitchFamily="49" charset="0"/>
              </a:rPr>
              <a:t>x.isnull</a:t>
            </a:r>
            <a:r>
              <a:rPr lang="en-US" sz="1300" b="1" dirty="0">
                <a:solidFill>
                  <a:srgbClr val="000000"/>
                </a:solidFill>
                <a:effectLst/>
                <a:latin typeface="Consolas" panose="020B0609020204030204" pitchFamily="49" charset="0"/>
              </a:rPr>
              <a:t>().sum(),</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'mode'</a:t>
            </a:r>
            <a:r>
              <a:rPr lang="en-US" sz="1300" b="1" dirty="0">
                <a:solidFill>
                  <a:srgbClr val="000000"/>
                </a:solidFill>
                <a:effectLst/>
                <a:latin typeface="Consolas" panose="020B0609020204030204" pitchFamily="49" charset="0"/>
              </a:rPr>
              <a:t>:                 list(</a:t>
            </a:r>
            <a:r>
              <a:rPr lang="en-US" sz="1300" b="1" dirty="0" err="1">
                <a:solidFill>
                  <a:srgbClr val="000000"/>
                </a:solidFill>
                <a:effectLst/>
                <a:latin typeface="Consolas" panose="020B0609020204030204" pitchFamily="49" charset="0"/>
              </a:rPr>
              <a:t>x.mode</a:t>
            </a:r>
            <a:r>
              <a:rPr lang="en-US" sz="1300" b="1" dirty="0">
                <a:solidFill>
                  <a:srgbClr val="000000"/>
                </a:solidFill>
                <a:effectLst/>
                <a:latin typeface="Consolas" panose="020B0609020204030204" pitchFamily="49" charset="0"/>
              </a:rPr>
              <a:t>()),</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'mode occurrences'</a:t>
            </a:r>
            <a:r>
              <a:rPr lang="en-US" sz="1300" b="1" dirty="0">
                <a:solidFill>
                  <a:srgbClr val="000000"/>
                </a:solidFill>
                <a:effectLst/>
                <a:latin typeface="Consolas" panose="020B0609020204030204" pitchFamily="49" charset="0"/>
              </a:rPr>
              <a:t>:     ( x == </a:t>
            </a:r>
            <a:r>
              <a:rPr lang="en-US" sz="1300" b="1" dirty="0" err="1">
                <a:solidFill>
                  <a:srgbClr val="000000"/>
                </a:solidFill>
                <a:effectLst/>
                <a:latin typeface="Consolas" panose="020B0609020204030204" pitchFamily="49" charset="0"/>
              </a:rPr>
              <a:t>x.mode</a:t>
            </a:r>
            <a:r>
              <a:rPr lang="en-US" sz="1300" b="1" dirty="0">
                <a:solidFill>
                  <a:srgbClr val="000000"/>
                </a:solidFill>
                <a:effectLst/>
                <a:latin typeface="Consolas" panose="020B0609020204030204" pitchFamily="49" charset="0"/>
              </a:rPr>
              <a:t>()[</a:t>
            </a:r>
            <a:r>
              <a:rPr lang="en-US" sz="1300" b="1" dirty="0">
                <a:solidFill>
                  <a:srgbClr val="098658"/>
                </a:solidFill>
                <a:effectLst/>
                <a:latin typeface="Consolas" panose="020B0609020204030204" pitchFamily="49" charset="0"/>
              </a:rPr>
              <a:t>0</a:t>
            </a:r>
            <a:r>
              <a:rPr lang="en-US" sz="1300" b="1" dirty="0">
                <a:solidFill>
                  <a:srgbClr val="000000"/>
                </a:solidFill>
                <a:effectLst/>
                <a:latin typeface="Consolas" panose="020B0609020204030204" pitchFamily="49" charset="0"/>
              </a:rPr>
              <a:t>] ).sum(),</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'zeroes'</a:t>
            </a:r>
            <a:r>
              <a:rPr lang="en-US" sz="1300" b="1" dirty="0">
                <a:solidFill>
                  <a:srgbClr val="000000"/>
                </a:solidFill>
                <a:effectLst/>
                <a:latin typeface="Consolas" panose="020B0609020204030204" pitchFamily="49" charset="0"/>
              </a:rPr>
              <a:t>:               (x == </a:t>
            </a:r>
            <a:r>
              <a:rPr lang="en-US" sz="1300" b="1" dirty="0">
                <a:solidFill>
                  <a:srgbClr val="098658"/>
                </a:solidFill>
                <a:effectLst/>
                <a:latin typeface="Consolas" panose="020B0609020204030204" pitchFamily="49" charset="0"/>
              </a:rPr>
              <a:t>0</a:t>
            </a:r>
            <a:r>
              <a:rPr lang="en-US" sz="1300" b="1" dirty="0">
                <a:solidFill>
                  <a:srgbClr val="000000"/>
                </a:solidFill>
                <a:effectLst/>
                <a:latin typeface="Consolas" panose="020B0609020204030204" pitchFamily="49" charset="0"/>
              </a:rPr>
              <a:t>).sum(),</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'mean'</a:t>
            </a:r>
            <a:r>
              <a:rPr lang="en-US" sz="1300" b="1" dirty="0">
                <a:solidFill>
                  <a:srgbClr val="000000"/>
                </a:solidFill>
                <a:effectLst/>
                <a:latin typeface="Consolas" panose="020B0609020204030204" pitchFamily="49" charset="0"/>
              </a:rPr>
              <a:t>:                 </a:t>
            </a:r>
            <a:r>
              <a:rPr lang="en-US" sz="1300" b="1" dirty="0" err="1">
                <a:solidFill>
                  <a:srgbClr val="000000"/>
                </a:solidFill>
                <a:effectLst/>
                <a:latin typeface="Consolas" panose="020B0609020204030204" pitchFamily="49" charset="0"/>
              </a:rPr>
              <a:t>x.mean</a:t>
            </a:r>
            <a:r>
              <a:rPr lang="en-US" sz="1300" b="1" dirty="0">
                <a:solidFill>
                  <a:srgbClr val="000000"/>
                </a:solidFill>
                <a:effectLst/>
                <a:latin typeface="Consolas" panose="020B0609020204030204" pitchFamily="49" charset="0"/>
              </a:rPr>
              <a:t>(), </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'median'</a:t>
            </a:r>
            <a:r>
              <a:rPr lang="en-US" sz="1300" b="1" dirty="0">
                <a:solidFill>
                  <a:srgbClr val="000000"/>
                </a:solidFill>
                <a:effectLst/>
                <a:latin typeface="Consolas" panose="020B0609020204030204" pitchFamily="49" charset="0"/>
              </a:rPr>
              <a:t>:               </a:t>
            </a:r>
            <a:r>
              <a:rPr lang="en-US" sz="1300" b="1" dirty="0" err="1">
                <a:solidFill>
                  <a:srgbClr val="000000"/>
                </a:solidFill>
                <a:effectLst/>
                <a:latin typeface="Consolas" panose="020B0609020204030204" pitchFamily="49" charset="0"/>
              </a:rPr>
              <a:t>x.median</a:t>
            </a:r>
            <a:r>
              <a:rPr lang="en-US" sz="1300" b="1" dirty="0">
                <a:solidFill>
                  <a:srgbClr val="000000"/>
                </a:solidFill>
                <a:effectLst/>
                <a:latin typeface="Consolas" panose="020B0609020204030204" pitchFamily="49" charset="0"/>
              </a:rPr>
              <a:t>(), </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'standard deviation'</a:t>
            </a:r>
            <a:r>
              <a:rPr lang="en-US" sz="1300" b="1" dirty="0">
                <a:solidFill>
                  <a:srgbClr val="000000"/>
                </a:solidFill>
                <a:effectLst/>
                <a:latin typeface="Consolas" panose="020B0609020204030204" pitchFamily="49" charset="0"/>
              </a:rPr>
              <a:t>:   </a:t>
            </a:r>
            <a:r>
              <a:rPr lang="en-US" sz="1300" b="1" dirty="0" err="1">
                <a:solidFill>
                  <a:srgbClr val="000000"/>
                </a:solidFill>
                <a:effectLst/>
                <a:latin typeface="Consolas" panose="020B0609020204030204" pitchFamily="49" charset="0"/>
              </a:rPr>
              <a:t>x.std</a:t>
            </a:r>
            <a:r>
              <a:rPr lang="en-US" sz="1300" b="1" dirty="0">
                <a:solidFill>
                  <a:srgbClr val="000000"/>
                </a:solidFill>
                <a:effectLst/>
                <a:latin typeface="Consolas" panose="020B0609020204030204" pitchFamily="49" charset="0"/>
              </a:rPr>
              <a:t>(),</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'inter-quartile range’</a:t>
            </a:r>
            <a:r>
              <a:rPr lang="en-US" sz="1300" b="1" dirty="0">
                <a:solidFill>
                  <a:srgbClr val="000000"/>
                </a:solidFill>
                <a:latin typeface="Consolas" panose="020B0609020204030204" pitchFamily="49" charset="0"/>
              </a:rPr>
              <a:t>: </a:t>
            </a:r>
            <a:r>
              <a:rPr lang="en-US" sz="1300" b="1" dirty="0" err="1">
                <a:solidFill>
                  <a:srgbClr val="000000"/>
                </a:solidFill>
                <a:effectLst/>
                <a:latin typeface="Consolas" panose="020B0609020204030204" pitchFamily="49" charset="0"/>
              </a:rPr>
              <a:t>x.quantile</a:t>
            </a:r>
            <a:r>
              <a:rPr lang="en-US" sz="1300" b="1" dirty="0">
                <a:solidFill>
                  <a:srgbClr val="000000"/>
                </a:solidFill>
                <a:effectLst/>
                <a:latin typeface="Consolas" panose="020B0609020204030204" pitchFamily="49" charset="0"/>
              </a:rPr>
              <a:t>([</a:t>
            </a:r>
            <a:r>
              <a:rPr lang="en-US" sz="1300" b="1" dirty="0">
                <a:solidFill>
                  <a:srgbClr val="098658"/>
                </a:solidFill>
                <a:effectLst/>
                <a:latin typeface="Consolas" panose="020B0609020204030204" pitchFamily="49" charset="0"/>
              </a:rPr>
              <a:t>.25</a:t>
            </a:r>
            <a:r>
              <a:rPr lang="en-US" sz="1300" b="1" dirty="0">
                <a:solidFill>
                  <a:srgbClr val="000000"/>
                </a:solidFill>
                <a:effectLst/>
                <a:latin typeface="Consolas" panose="020B0609020204030204" pitchFamily="49" charset="0"/>
              </a:rPr>
              <a:t>,</a:t>
            </a:r>
            <a:r>
              <a:rPr lang="en-US" sz="1300" b="1" dirty="0">
                <a:solidFill>
                  <a:srgbClr val="098658"/>
                </a:solidFill>
                <a:effectLst/>
                <a:latin typeface="Consolas" panose="020B0609020204030204" pitchFamily="49" charset="0"/>
              </a:rPr>
              <a:t>.75</a:t>
            </a:r>
            <a:r>
              <a:rPr lang="en-US" sz="1300" b="1" dirty="0">
                <a:solidFill>
                  <a:srgbClr val="000000"/>
                </a:solidFill>
                <a:effectLst/>
                <a:latin typeface="Consolas" panose="020B0609020204030204" pitchFamily="49" charset="0"/>
              </a:rPr>
              <a:t>]).diff().</a:t>
            </a:r>
            <a:r>
              <a:rPr lang="en-US" sz="1300" b="1" dirty="0" err="1">
                <a:solidFill>
                  <a:srgbClr val="000000"/>
                </a:solidFill>
                <a:effectLst/>
                <a:latin typeface="Consolas" panose="020B0609020204030204" pitchFamily="49" charset="0"/>
              </a:rPr>
              <a:t>iloc</a:t>
            </a:r>
            <a:r>
              <a:rPr lang="en-US" sz="1300" b="1" dirty="0">
                <a:solidFill>
                  <a:srgbClr val="000000"/>
                </a:solidFill>
                <a:effectLst/>
                <a:latin typeface="Consolas" panose="020B0609020204030204" pitchFamily="49" charset="0"/>
              </a:rPr>
              <a:t>[-</a:t>
            </a:r>
            <a:r>
              <a:rPr lang="en-US" sz="1300" b="1" dirty="0">
                <a:solidFill>
                  <a:srgbClr val="098658"/>
                </a:solidFill>
                <a:effectLst/>
                <a:latin typeface="Consolas" panose="020B0609020204030204" pitchFamily="49" charset="0"/>
              </a:rPr>
              <a:t>1</a:t>
            </a:r>
            <a:r>
              <a:rPr lang="en-US" sz="1300" b="1" dirty="0">
                <a:solidFill>
                  <a:srgbClr val="000000"/>
                </a:solidFill>
                <a:effectLst/>
                <a:latin typeface="Consolas" panose="020B0609020204030204" pitchFamily="49" charset="0"/>
              </a:rPr>
              <a:t>],</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'skewness'</a:t>
            </a:r>
            <a:r>
              <a:rPr lang="en-US" sz="1300" b="1" dirty="0">
                <a:solidFill>
                  <a:srgbClr val="000000"/>
                </a:solidFill>
                <a:effectLst/>
                <a:latin typeface="Consolas" panose="020B0609020204030204" pitchFamily="49" charset="0"/>
              </a:rPr>
              <a:t>:             </a:t>
            </a:r>
            <a:r>
              <a:rPr lang="en-US" sz="1300" b="1" dirty="0" err="1">
                <a:solidFill>
                  <a:srgbClr val="000000"/>
                </a:solidFill>
                <a:effectLst/>
                <a:latin typeface="Consolas" panose="020B0609020204030204" pitchFamily="49" charset="0"/>
              </a:rPr>
              <a:t>x.skew</a:t>
            </a:r>
            <a:r>
              <a:rPr lang="en-US" sz="1300" b="1" dirty="0">
                <a:solidFill>
                  <a:srgbClr val="000000"/>
                </a:solidFill>
                <a:effectLst/>
                <a:latin typeface="Consolas" panose="020B0609020204030204" pitchFamily="49" charset="0"/>
              </a:rPr>
              <a:t>(),</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'kurtosis'</a:t>
            </a:r>
            <a:r>
              <a:rPr lang="en-US" sz="1300" b="1" dirty="0">
                <a:solidFill>
                  <a:srgbClr val="000000"/>
                </a:solidFill>
                <a:effectLst/>
                <a:latin typeface="Consolas" panose="020B0609020204030204" pitchFamily="49" charset="0"/>
              </a:rPr>
              <a:t>:             </a:t>
            </a:r>
            <a:r>
              <a:rPr lang="en-US" sz="1300" b="1" dirty="0" err="1">
                <a:solidFill>
                  <a:srgbClr val="000000"/>
                </a:solidFill>
                <a:effectLst/>
                <a:latin typeface="Consolas" panose="020B0609020204030204" pitchFamily="49" charset="0"/>
              </a:rPr>
              <a:t>x.kurt</a:t>
            </a:r>
            <a:r>
              <a:rPr lang="en-US" sz="1300" b="1" dirty="0">
                <a:solidFill>
                  <a:srgbClr val="000000"/>
                </a:solidFill>
                <a:effectLst/>
                <a:latin typeface="Consolas" panose="020B0609020204030204" pitchFamily="49" charset="0"/>
              </a:rPr>
              <a:t>(),</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'quantiles'</a:t>
            </a:r>
            <a:r>
              <a:rPr lang="en-US" sz="1300" b="1" dirty="0">
                <a:solidFill>
                  <a:srgbClr val="000000"/>
                </a:solidFill>
                <a:effectLst/>
                <a:latin typeface="Consolas" panose="020B0609020204030204" pitchFamily="49" charset="0"/>
              </a:rPr>
              <a:t>:            list(</a:t>
            </a:r>
            <a:r>
              <a:rPr lang="en-US" sz="1300" b="1" dirty="0" err="1">
                <a:solidFill>
                  <a:srgbClr val="000000"/>
                </a:solidFill>
                <a:effectLst/>
                <a:latin typeface="Consolas" panose="020B0609020204030204" pitchFamily="49" charset="0"/>
              </a:rPr>
              <a:t>x.quantile</a:t>
            </a:r>
            <a:r>
              <a:rPr lang="en-US" sz="1300" b="1" dirty="0">
                <a:solidFill>
                  <a:srgbClr val="000000"/>
                </a:solidFill>
                <a:effectLst/>
                <a:latin typeface="Consolas" panose="020B0609020204030204" pitchFamily="49" charset="0"/>
              </a:rPr>
              <a:t>([.25,.5,.75])),</a:t>
            </a:r>
            <a:r>
              <a:rPr lang="en-US" sz="1300" b="1" dirty="0">
                <a:solidFill>
                  <a:srgbClr val="098658"/>
                </a:solidFill>
                <a:effectLst/>
                <a:latin typeface="Consolas" panose="020B0609020204030204" pitchFamily="49" charset="0"/>
              </a:rPr>
              <a:t> </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'min'</a:t>
            </a:r>
            <a:r>
              <a:rPr lang="en-US" sz="1300" b="1" dirty="0">
                <a:solidFill>
                  <a:srgbClr val="000000"/>
                </a:solidFill>
                <a:effectLst/>
                <a:latin typeface="Consolas" panose="020B0609020204030204" pitchFamily="49" charset="0"/>
              </a:rPr>
              <a:t>:                  </a:t>
            </a:r>
            <a:r>
              <a:rPr lang="en-US" sz="1300" b="1" dirty="0" err="1">
                <a:solidFill>
                  <a:srgbClr val="000000"/>
                </a:solidFill>
                <a:effectLst/>
                <a:latin typeface="Consolas" panose="020B0609020204030204" pitchFamily="49" charset="0"/>
              </a:rPr>
              <a:t>x.min</a:t>
            </a:r>
            <a:r>
              <a:rPr lang="en-US" sz="1300" b="1" dirty="0">
                <a:solidFill>
                  <a:srgbClr val="000000"/>
                </a:solidFill>
                <a:effectLst/>
                <a:latin typeface="Consolas" panose="020B0609020204030204" pitchFamily="49" charset="0"/>
              </a:rPr>
              <a:t>(),</a:t>
            </a:r>
          </a:p>
          <a:p>
            <a:pPr marL="0" indent="0">
              <a:buNone/>
            </a:pPr>
            <a:r>
              <a:rPr lang="en-US" sz="1300" b="1" dirty="0">
                <a:solidFill>
                  <a:srgbClr val="000000"/>
                </a:solidFill>
                <a:effectLst/>
                <a:latin typeface="Consolas" panose="020B0609020204030204" pitchFamily="49" charset="0"/>
              </a:rPr>
              <a:t>  </a:t>
            </a:r>
            <a:r>
              <a:rPr lang="en-US" sz="1300" b="1" dirty="0">
                <a:solidFill>
                  <a:srgbClr val="A31515"/>
                </a:solidFill>
                <a:effectLst/>
                <a:latin typeface="Consolas" panose="020B0609020204030204" pitchFamily="49" charset="0"/>
              </a:rPr>
              <a:t>'max'</a:t>
            </a:r>
            <a:r>
              <a:rPr lang="en-US" sz="1300" b="1" dirty="0">
                <a:solidFill>
                  <a:srgbClr val="000000"/>
                </a:solidFill>
                <a:effectLst/>
                <a:latin typeface="Consolas" panose="020B0609020204030204" pitchFamily="49" charset="0"/>
              </a:rPr>
              <a:t>:                  </a:t>
            </a:r>
            <a:r>
              <a:rPr lang="en-US" sz="1300" b="1" dirty="0" err="1">
                <a:solidFill>
                  <a:srgbClr val="000000"/>
                </a:solidFill>
                <a:effectLst/>
                <a:latin typeface="Consolas" panose="020B0609020204030204" pitchFamily="49" charset="0"/>
              </a:rPr>
              <a:t>x.max</a:t>
            </a:r>
            <a:r>
              <a:rPr lang="en-US" sz="1300" b="1" dirty="0">
                <a:solidFill>
                  <a:srgbClr val="000000"/>
                </a:solidFill>
                <a:effectLst/>
                <a:latin typeface="Consolas" panose="020B0609020204030204" pitchFamily="49" charset="0"/>
              </a:rPr>
              <a:t>(),</a:t>
            </a:r>
          </a:p>
          <a:p>
            <a:pPr marL="0" indent="0">
              <a:buNone/>
            </a:pPr>
            <a:r>
              <a:rPr lang="en-US" sz="1300" b="1" dirty="0">
                <a:solidFill>
                  <a:srgbClr val="000000"/>
                </a:solidFill>
                <a:effectLst/>
                <a:latin typeface="Consolas" panose="020B0609020204030204" pitchFamily="49" charset="0"/>
              </a:rPr>
              <a:t>}</a:t>
            </a:r>
          </a:p>
          <a:p>
            <a:pPr marL="0" indent="0">
              <a:buNone/>
            </a:pPr>
            <a:endParaRPr lang="en-AE" sz="1300" b="1" dirty="0"/>
          </a:p>
        </p:txBody>
      </p:sp>
    </p:spTree>
    <p:extLst>
      <p:ext uri="{BB962C8B-B14F-4D97-AF65-F5344CB8AC3E}">
        <p14:creationId xmlns:p14="http://schemas.microsoft.com/office/powerpoint/2010/main" val="898138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E3E4-EC95-16B8-8342-881EF7F1F272}"/>
              </a:ext>
            </a:extLst>
          </p:cNvPr>
          <p:cNvSpPr>
            <a:spLocks noGrp="1"/>
          </p:cNvSpPr>
          <p:nvPr>
            <p:ph type="title"/>
          </p:nvPr>
        </p:nvSpPr>
        <p:spPr/>
        <p:txBody>
          <a:bodyPr/>
          <a:lstStyle/>
          <a:p>
            <a:r>
              <a:rPr lang="en-US"/>
              <a:t>Numbers</a:t>
            </a:r>
            <a:endParaRPr lang="en-AE"/>
          </a:p>
        </p:txBody>
      </p:sp>
      <p:sp>
        <p:nvSpPr>
          <p:cNvPr id="3" name="Content Placeholder 2">
            <a:extLst>
              <a:ext uri="{FF2B5EF4-FFF2-40B4-BE49-F238E27FC236}">
                <a16:creationId xmlns:a16="http://schemas.microsoft.com/office/drawing/2014/main" id="{A1BCC6D2-41BD-727F-3774-CE80F588749B}"/>
              </a:ext>
            </a:extLst>
          </p:cNvPr>
          <p:cNvSpPr>
            <a:spLocks noGrp="1"/>
          </p:cNvSpPr>
          <p:nvPr>
            <p:ph idx="1"/>
          </p:nvPr>
        </p:nvSpPr>
        <p:spPr>
          <a:xfrm>
            <a:off x="-1" y="1529542"/>
            <a:ext cx="6096001" cy="5328458"/>
          </a:xfrm>
        </p:spPr>
        <p:txBody>
          <a:bodyPr>
            <a:noAutofit/>
          </a:bodyPr>
          <a:lstStyle/>
          <a:p>
            <a:pPr marL="0" indent="0">
              <a:buNone/>
            </a:pPr>
            <a:r>
              <a:rPr lang="en-US" sz="1300" b="0" dirty="0">
                <a:solidFill>
                  <a:srgbClr val="000000"/>
                </a:solidFill>
                <a:effectLst/>
                <a:latin typeface="Consolas" panose="020B0609020204030204" pitchFamily="49" charset="0"/>
              </a:rPr>
              <a:t>{ </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a:t>
            </a:r>
            <a:r>
              <a:rPr lang="en-US" sz="1300" b="0" dirty="0" err="1">
                <a:solidFill>
                  <a:srgbClr val="A31515"/>
                </a:solidFill>
                <a:effectLst/>
                <a:latin typeface="Consolas" panose="020B0609020204030204" pitchFamily="49" charset="0"/>
              </a:rPr>
              <a:t>dtype</a:t>
            </a:r>
            <a:r>
              <a:rPr lang="en-US" sz="1300" b="0" dirty="0">
                <a:solidFill>
                  <a:srgbClr val="A31515"/>
                </a:solidFill>
                <a:effectLst/>
                <a:latin typeface="Consolas" panose="020B0609020204030204" pitchFamily="49" charset="0"/>
              </a:rPr>
              <a:t>'</a:t>
            </a:r>
            <a:r>
              <a:rPr lang="en-US" sz="1300" b="0" dirty="0">
                <a:solidFill>
                  <a:srgbClr val="000000"/>
                </a:solidFill>
                <a:effectLst/>
                <a:latin typeface="Consolas" panose="020B0609020204030204" pitchFamily="49" charset="0"/>
              </a:rPr>
              <a:t>:                str(</a:t>
            </a:r>
            <a:r>
              <a:rPr lang="en-US" sz="1300" b="0" dirty="0" err="1">
                <a:solidFill>
                  <a:srgbClr val="000000"/>
                </a:solidFill>
                <a:effectLst/>
                <a:latin typeface="Consolas" panose="020B0609020204030204" pitchFamily="49" charset="0"/>
              </a:rPr>
              <a:t>x.dtype</a:t>
            </a:r>
            <a:r>
              <a:rPr lang="en-US" sz="1300" b="0" dirty="0">
                <a:solidFill>
                  <a:srgbClr val="000000"/>
                </a:solidFill>
                <a:effectLst/>
                <a:latin typeface="Consolas" panose="020B0609020204030204" pitchFamily="49" charset="0"/>
              </a:rPr>
              <a:t>),</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'observations'</a:t>
            </a:r>
            <a:r>
              <a:rPr lang="en-US" sz="1300" b="0" dirty="0">
                <a:solidFill>
                  <a:srgbClr val="000000"/>
                </a:solidFill>
                <a:effectLst/>
                <a:latin typeface="Consolas" panose="020B0609020204030204" pitchFamily="49" charset="0"/>
              </a:rPr>
              <a:t>:         </a:t>
            </a:r>
            <a:r>
              <a:rPr lang="en-US" sz="1300" b="0" dirty="0" err="1">
                <a:solidFill>
                  <a:srgbClr val="000000"/>
                </a:solidFill>
                <a:effectLst/>
                <a:latin typeface="Consolas" panose="020B0609020204030204" pitchFamily="49" charset="0"/>
              </a:rPr>
              <a:t>len</a:t>
            </a:r>
            <a:r>
              <a:rPr lang="en-US" sz="1300" b="0" dirty="0">
                <a:solidFill>
                  <a:srgbClr val="000000"/>
                </a:solidFill>
                <a:effectLst/>
                <a:latin typeface="Consolas" panose="020B0609020204030204" pitchFamily="49" charset="0"/>
              </a:rPr>
              <a:t>(x),</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'missing'</a:t>
            </a:r>
            <a:r>
              <a:rPr lang="en-US" sz="1300" b="0" dirty="0">
                <a:solidFill>
                  <a:srgbClr val="000000"/>
                </a:solidFill>
                <a:effectLst/>
                <a:latin typeface="Consolas" panose="020B0609020204030204" pitchFamily="49" charset="0"/>
              </a:rPr>
              <a:t>:              </a:t>
            </a:r>
            <a:r>
              <a:rPr lang="en-US" sz="1300" b="0" dirty="0" err="1">
                <a:solidFill>
                  <a:srgbClr val="000000"/>
                </a:solidFill>
                <a:effectLst/>
                <a:latin typeface="Consolas" panose="020B0609020204030204" pitchFamily="49" charset="0"/>
              </a:rPr>
              <a:t>x.isnull</a:t>
            </a:r>
            <a:r>
              <a:rPr lang="en-US" sz="1300" b="0" dirty="0">
                <a:solidFill>
                  <a:srgbClr val="000000"/>
                </a:solidFill>
                <a:effectLst/>
                <a:latin typeface="Consolas" panose="020B0609020204030204" pitchFamily="49" charset="0"/>
              </a:rPr>
              <a:t>().sum(),</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'mode'</a:t>
            </a:r>
            <a:r>
              <a:rPr lang="en-US" sz="1300" b="0" dirty="0">
                <a:solidFill>
                  <a:srgbClr val="000000"/>
                </a:solidFill>
                <a:effectLst/>
                <a:latin typeface="Consolas" panose="020B0609020204030204" pitchFamily="49" charset="0"/>
              </a:rPr>
              <a:t>:                 list(</a:t>
            </a:r>
            <a:r>
              <a:rPr lang="en-US" sz="1300" b="0" dirty="0" err="1">
                <a:solidFill>
                  <a:srgbClr val="000000"/>
                </a:solidFill>
                <a:effectLst/>
                <a:latin typeface="Consolas" panose="020B0609020204030204" pitchFamily="49" charset="0"/>
              </a:rPr>
              <a:t>x.mode</a:t>
            </a:r>
            <a:r>
              <a:rPr lang="en-US" sz="1300" b="0" dirty="0">
                <a:solidFill>
                  <a:srgbClr val="000000"/>
                </a:solidFill>
                <a:effectLst/>
                <a:latin typeface="Consolas" panose="020B0609020204030204" pitchFamily="49" charset="0"/>
              </a:rPr>
              <a:t>()),</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'mode occurrences'</a:t>
            </a:r>
            <a:r>
              <a:rPr lang="en-US" sz="1300" b="0" dirty="0">
                <a:solidFill>
                  <a:srgbClr val="000000"/>
                </a:solidFill>
                <a:effectLst/>
                <a:latin typeface="Consolas" panose="020B0609020204030204" pitchFamily="49" charset="0"/>
              </a:rPr>
              <a:t>:     ( x == </a:t>
            </a:r>
            <a:r>
              <a:rPr lang="en-US" sz="1300" b="0" dirty="0" err="1">
                <a:solidFill>
                  <a:srgbClr val="000000"/>
                </a:solidFill>
                <a:effectLst/>
                <a:latin typeface="Consolas" panose="020B0609020204030204" pitchFamily="49" charset="0"/>
              </a:rPr>
              <a:t>x.mode</a:t>
            </a:r>
            <a:r>
              <a:rPr lang="en-US" sz="1300" b="0" dirty="0">
                <a:solidFill>
                  <a:srgbClr val="000000"/>
                </a:solidFill>
                <a:effectLst/>
                <a:latin typeface="Consolas" panose="020B0609020204030204" pitchFamily="49" charset="0"/>
              </a:rPr>
              <a:t>()[</a:t>
            </a:r>
            <a:r>
              <a:rPr lang="en-US" sz="1300" b="0" dirty="0">
                <a:solidFill>
                  <a:srgbClr val="098658"/>
                </a:solidFill>
                <a:effectLst/>
                <a:latin typeface="Consolas" panose="020B0609020204030204" pitchFamily="49" charset="0"/>
              </a:rPr>
              <a:t>0</a:t>
            </a:r>
            <a:r>
              <a:rPr lang="en-US" sz="1300" b="0" dirty="0">
                <a:solidFill>
                  <a:srgbClr val="000000"/>
                </a:solidFill>
                <a:effectLst/>
                <a:latin typeface="Consolas" panose="020B0609020204030204" pitchFamily="49" charset="0"/>
              </a:rPr>
              <a:t>] ).sum(),</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'zeroes'</a:t>
            </a:r>
            <a:r>
              <a:rPr lang="en-US" sz="1300" b="0" dirty="0">
                <a:solidFill>
                  <a:srgbClr val="000000"/>
                </a:solidFill>
                <a:effectLst/>
                <a:latin typeface="Consolas" panose="020B0609020204030204" pitchFamily="49" charset="0"/>
              </a:rPr>
              <a:t>:               (x == </a:t>
            </a:r>
            <a:r>
              <a:rPr lang="en-US" sz="1300" b="0" dirty="0">
                <a:solidFill>
                  <a:srgbClr val="098658"/>
                </a:solidFill>
                <a:effectLst/>
                <a:latin typeface="Consolas" panose="020B0609020204030204" pitchFamily="49" charset="0"/>
              </a:rPr>
              <a:t>0</a:t>
            </a:r>
            <a:r>
              <a:rPr lang="en-US" sz="1300" b="0" dirty="0">
                <a:solidFill>
                  <a:srgbClr val="000000"/>
                </a:solidFill>
                <a:effectLst/>
                <a:latin typeface="Consolas" panose="020B0609020204030204" pitchFamily="49" charset="0"/>
              </a:rPr>
              <a:t>).sum(),</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'mean'</a:t>
            </a:r>
            <a:r>
              <a:rPr lang="en-US" sz="1300" b="0" dirty="0">
                <a:solidFill>
                  <a:srgbClr val="000000"/>
                </a:solidFill>
                <a:effectLst/>
                <a:latin typeface="Consolas" panose="020B0609020204030204" pitchFamily="49" charset="0"/>
              </a:rPr>
              <a:t>:                 </a:t>
            </a:r>
            <a:r>
              <a:rPr lang="en-US" sz="1300" b="0" dirty="0" err="1">
                <a:solidFill>
                  <a:srgbClr val="000000"/>
                </a:solidFill>
                <a:effectLst/>
                <a:latin typeface="Consolas" panose="020B0609020204030204" pitchFamily="49" charset="0"/>
              </a:rPr>
              <a:t>x.mean</a:t>
            </a:r>
            <a:r>
              <a:rPr lang="en-US" sz="1300" b="0" dirty="0">
                <a:solidFill>
                  <a:srgbClr val="000000"/>
                </a:solidFill>
                <a:effectLst/>
                <a:latin typeface="Consolas" panose="020B0609020204030204" pitchFamily="49" charset="0"/>
              </a:rPr>
              <a:t>(), </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'median'</a:t>
            </a:r>
            <a:r>
              <a:rPr lang="en-US" sz="1300" b="0" dirty="0">
                <a:solidFill>
                  <a:srgbClr val="000000"/>
                </a:solidFill>
                <a:effectLst/>
                <a:latin typeface="Consolas" panose="020B0609020204030204" pitchFamily="49" charset="0"/>
              </a:rPr>
              <a:t>:               </a:t>
            </a:r>
            <a:r>
              <a:rPr lang="en-US" sz="1300" b="0" dirty="0" err="1">
                <a:solidFill>
                  <a:srgbClr val="000000"/>
                </a:solidFill>
                <a:effectLst/>
                <a:latin typeface="Consolas" panose="020B0609020204030204" pitchFamily="49" charset="0"/>
              </a:rPr>
              <a:t>x.median</a:t>
            </a:r>
            <a:r>
              <a:rPr lang="en-US" sz="1300" b="0" dirty="0">
                <a:solidFill>
                  <a:srgbClr val="000000"/>
                </a:solidFill>
                <a:effectLst/>
                <a:latin typeface="Consolas" panose="020B0609020204030204" pitchFamily="49" charset="0"/>
              </a:rPr>
              <a:t>(), </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'standard deviation'</a:t>
            </a:r>
            <a:r>
              <a:rPr lang="en-US" sz="1300" b="0" dirty="0">
                <a:solidFill>
                  <a:srgbClr val="000000"/>
                </a:solidFill>
                <a:effectLst/>
                <a:latin typeface="Consolas" panose="020B0609020204030204" pitchFamily="49" charset="0"/>
              </a:rPr>
              <a:t>:   </a:t>
            </a:r>
            <a:r>
              <a:rPr lang="en-US" sz="1300" b="0" dirty="0" err="1">
                <a:solidFill>
                  <a:srgbClr val="000000"/>
                </a:solidFill>
                <a:effectLst/>
                <a:latin typeface="Consolas" panose="020B0609020204030204" pitchFamily="49" charset="0"/>
              </a:rPr>
              <a:t>x.std</a:t>
            </a:r>
            <a:r>
              <a:rPr lang="en-US" sz="1300" b="0" dirty="0">
                <a:solidFill>
                  <a:srgbClr val="000000"/>
                </a:solidFill>
                <a:effectLst/>
                <a:latin typeface="Consolas" panose="020B0609020204030204" pitchFamily="49" charset="0"/>
              </a:rPr>
              <a:t>(),</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'inter-quartile range’</a:t>
            </a:r>
            <a:r>
              <a:rPr lang="en-US" sz="1300" dirty="0">
                <a:solidFill>
                  <a:srgbClr val="000000"/>
                </a:solidFill>
                <a:latin typeface="Consolas" panose="020B0609020204030204" pitchFamily="49" charset="0"/>
              </a:rPr>
              <a:t>: </a:t>
            </a:r>
            <a:r>
              <a:rPr lang="en-US" sz="1300" b="0" dirty="0" err="1">
                <a:solidFill>
                  <a:srgbClr val="000000"/>
                </a:solidFill>
                <a:effectLst/>
                <a:latin typeface="Consolas" panose="020B0609020204030204" pitchFamily="49" charset="0"/>
              </a:rPr>
              <a:t>x.quantile</a:t>
            </a:r>
            <a:r>
              <a:rPr lang="en-US" sz="1300" b="0" dirty="0">
                <a:solidFill>
                  <a:srgbClr val="000000"/>
                </a:solidFill>
                <a:effectLst/>
                <a:latin typeface="Consolas" panose="020B0609020204030204" pitchFamily="49" charset="0"/>
              </a:rPr>
              <a:t>([</a:t>
            </a:r>
            <a:r>
              <a:rPr lang="en-US" sz="1300" b="0" dirty="0">
                <a:solidFill>
                  <a:srgbClr val="098658"/>
                </a:solidFill>
                <a:effectLst/>
                <a:latin typeface="Consolas" panose="020B0609020204030204" pitchFamily="49" charset="0"/>
              </a:rPr>
              <a:t>.25</a:t>
            </a:r>
            <a:r>
              <a:rPr lang="en-US" sz="1300" b="0" dirty="0">
                <a:solidFill>
                  <a:srgbClr val="000000"/>
                </a:solidFill>
                <a:effectLst/>
                <a:latin typeface="Consolas" panose="020B0609020204030204" pitchFamily="49" charset="0"/>
              </a:rPr>
              <a:t>,</a:t>
            </a:r>
            <a:r>
              <a:rPr lang="en-US" sz="1300" b="0" dirty="0">
                <a:solidFill>
                  <a:srgbClr val="098658"/>
                </a:solidFill>
                <a:effectLst/>
                <a:latin typeface="Consolas" panose="020B0609020204030204" pitchFamily="49" charset="0"/>
              </a:rPr>
              <a:t>.75</a:t>
            </a:r>
            <a:r>
              <a:rPr lang="en-US" sz="1300" b="0" dirty="0">
                <a:solidFill>
                  <a:srgbClr val="000000"/>
                </a:solidFill>
                <a:effectLst/>
                <a:latin typeface="Consolas" panose="020B0609020204030204" pitchFamily="49" charset="0"/>
              </a:rPr>
              <a:t>]).diff().</a:t>
            </a:r>
            <a:r>
              <a:rPr lang="en-US" sz="1300" b="0" dirty="0" err="1">
                <a:solidFill>
                  <a:srgbClr val="000000"/>
                </a:solidFill>
                <a:effectLst/>
                <a:latin typeface="Consolas" panose="020B0609020204030204" pitchFamily="49" charset="0"/>
              </a:rPr>
              <a:t>iloc</a:t>
            </a:r>
            <a:r>
              <a:rPr lang="en-US" sz="1300" b="0" dirty="0">
                <a:solidFill>
                  <a:srgbClr val="000000"/>
                </a:solidFill>
                <a:effectLst/>
                <a:latin typeface="Consolas" panose="020B0609020204030204" pitchFamily="49" charset="0"/>
              </a:rPr>
              <a:t>[-</a:t>
            </a:r>
            <a:r>
              <a:rPr lang="en-US" sz="1300" b="0" dirty="0">
                <a:solidFill>
                  <a:srgbClr val="098658"/>
                </a:solidFill>
                <a:effectLst/>
                <a:latin typeface="Consolas" panose="020B0609020204030204" pitchFamily="49" charset="0"/>
              </a:rPr>
              <a:t>1</a:t>
            </a:r>
            <a:r>
              <a:rPr lang="en-US" sz="1300" b="0" dirty="0">
                <a:solidFill>
                  <a:srgbClr val="000000"/>
                </a:solidFill>
                <a:effectLst/>
                <a:latin typeface="Consolas" panose="020B0609020204030204" pitchFamily="49" charset="0"/>
              </a:rPr>
              <a:t>],</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'skewness'</a:t>
            </a:r>
            <a:r>
              <a:rPr lang="en-US" sz="1300" b="0" dirty="0">
                <a:solidFill>
                  <a:srgbClr val="000000"/>
                </a:solidFill>
                <a:effectLst/>
                <a:latin typeface="Consolas" panose="020B0609020204030204" pitchFamily="49" charset="0"/>
              </a:rPr>
              <a:t>:             </a:t>
            </a:r>
            <a:r>
              <a:rPr lang="en-US" sz="1300" b="0" dirty="0" err="1">
                <a:solidFill>
                  <a:srgbClr val="000000"/>
                </a:solidFill>
                <a:effectLst/>
                <a:latin typeface="Consolas" panose="020B0609020204030204" pitchFamily="49" charset="0"/>
              </a:rPr>
              <a:t>x.skew</a:t>
            </a:r>
            <a:r>
              <a:rPr lang="en-US" sz="1300" b="0" dirty="0">
                <a:solidFill>
                  <a:srgbClr val="000000"/>
                </a:solidFill>
                <a:effectLst/>
                <a:latin typeface="Consolas" panose="020B0609020204030204" pitchFamily="49" charset="0"/>
              </a:rPr>
              <a:t>(),</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'kurtosis'</a:t>
            </a:r>
            <a:r>
              <a:rPr lang="en-US" sz="1300" b="0" dirty="0">
                <a:solidFill>
                  <a:srgbClr val="000000"/>
                </a:solidFill>
                <a:effectLst/>
                <a:latin typeface="Consolas" panose="020B0609020204030204" pitchFamily="49" charset="0"/>
              </a:rPr>
              <a:t>:             </a:t>
            </a:r>
            <a:r>
              <a:rPr lang="en-US" sz="1300" b="0" dirty="0" err="1">
                <a:solidFill>
                  <a:srgbClr val="000000"/>
                </a:solidFill>
                <a:effectLst/>
                <a:latin typeface="Consolas" panose="020B0609020204030204" pitchFamily="49" charset="0"/>
              </a:rPr>
              <a:t>x.kurt</a:t>
            </a:r>
            <a:r>
              <a:rPr lang="en-US" sz="1300" b="0" dirty="0">
                <a:solidFill>
                  <a:srgbClr val="000000"/>
                </a:solidFill>
                <a:effectLst/>
                <a:latin typeface="Consolas" panose="020B0609020204030204" pitchFamily="49" charset="0"/>
              </a:rPr>
              <a:t>(),</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'quantiles'</a:t>
            </a:r>
            <a:r>
              <a:rPr lang="en-US" sz="1300" b="0" dirty="0">
                <a:solidFill>
                  <a:srgbClr val="000000"/>
                </a:solidFill>
                <a:effectLst/>
                <a:latin typeface="Consolas" panose="020B0609020204030204" pitchFamily="49" charset="0"/>
              </a:rPr>
              <a:t>:            list(</a:t>
            </a:r>
            <a:r>
              <a:rPr lang="en-US" sz="1300" b="0" dirty="0" err="1">
                <a:solidFill>
                  <a:srgbClr val="000000"/>
                </a:solidFill>
                <a:effectLst/>
                <a:latin typeface="Consolas" panose="020B0609020204030204" pitchFamily="49" charset="0"/>
              </a:rPr>
              <a:t>x.quantile</a:t>
            </a:r>
            <a:r>
              <a:rPr lang="en-US" sz="1300" b="0" dirty="0">
                <a:solidFill>
                  <a:srgbClr val="000000"/>
                </a:solidFill>
                <a:effectLst/>
                <a:latin typeface="Consolas" panose="020B0609020204030204" pitchFamily="49" charset="0"/>
              </a:rPr>
              <a:t>([.25,.5,.75])),</a:t>
            </a:r>
            <a:r>
              <a:rPr lang="en-US" sz="1300" b="0" dirty="0">
                <a:solidFill>
                  <a:srgbClr val="098658"/>
                </a:solidFill>
                <a:effectLst/>
                <a:latin typeface="Consolas" panose="020B0609020204030204" pitchFamily="49" charset="0"/>
              </a:rPr>
              <a:t> </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'min'</a:t>
            </a:r>
            <a:r>
              <a:rPr lang="en-US" sz="1300" b="0" dirty="0">
                <a:solidFill>
                  <a:srgbClr val="000000"/>
                </a:solidFill>
                <a:effectLst/>
                <a:latin typeface="Consolas" panose="020B0609020204030204" pitchFamily="49" charset="0"/>
              </a:rPr>
              <a:t>:                  </a:t>
            </a:r>
            <a:r>
              <a:rPr lang="en-US" sz="1300" b="0" dirty="0" err="1">
                <a:solidFill>
                  <a:srgbClr val="000000"/>
                </a:solidFill>
                <a:effectLst/>
                <a:latin typeface="Consolas" panose="020B0609020204030204" pitchFamily="49" charset="0"/>
              </a:rPr>
              <a:t>x.min</a:t>
            </a:r>
            <a:r>
              <a:rPr lang="en-US" sz="1300" b="0" dirty="0">
                <a:solidFill>
                  <a:srgbClr val="000000"/>
                </a:solidFill>
                <a:effectLst/>
                <a:latin typeface="Consolas" panose="020B0609020204030204" pitchFamily="49" charset="0"/>
              </a:rPr>
              <a:t>(),</a:t>
            </a:r>
          </a:p>
          <a:p>
            <a:pPr marL="0" indent="0">
              <a:buNone/>
            </a:pPr>
            <a:r>
              <a:rPr lang="en-US" sz="1300" b="0" dirty="0">
                <a:solidFill>
                  <a:srgbClr val="000000"/>
                </a:solidFill>
                <a:effectLst/>
                <a:latin typeface="Consolas" panose="020B0609020204030204" pitchFamily="49" charset="0"/>
              </a:rPr>
              <a:t>  </a:t>
            </a:r>
            <a:r>
              <a:rPr lang="en-US" sz="1300" b="0" dirty="0">
                <a:solidFill>
                  <a:srgbClr val="A31515"/>
                </a:solidFill>
                <a:effectLst/>
                <a:latin typeface="Consolas" panose="020B0609020204030204" pitchFamily="49" charset="0"/>
              </a:rPr>
              <a:t>'max'</a:t>
            </a:r>
            <a:r>
              <a:rPr lang="en-US" sz="1300" b="0" dirty="0">
                <a:solidFill>
                  <a:srgbClr val="000000"/>
                </a:solidFill>
                <a:effectLst/>
                <a:latin typeface="Consolas" panose="020B0609020204030204" pitchFamily="49" charset="0"/>
              </a:rPr>
              <a:t>:                  </a:t>
            </a:r>
            <a:r>
              <a:rPr lang="en-US" sz="1300" b="0" dirty="0" err="1">
                <a:solidFill>
                  <a:srgbClr val="000000"/>
                </a:solidFill>
                <a:effectLst/>
                <a:latin typeface="Consolas" panose="020B0609020204030204" pitchFamily="49" charset="0"/>
              </a:rPr>
              <a:t>x.max</a:t>
            </a:r>
            <a:r>
              <a:rPr lang="en-US" sz="1300" b="0" dirty="0">
                <a:solidFill>
                  <a:srgbClr val="000000"/>
                </a:solidFill>
                <a:effectLst/>
                <a:latin typeface="Consolas" panose="020B0609020204030204" pitchFamily="49" charset="0"/>
              </a:rPr>
              <a:t>(),</a:t>
            </a:r>
          </a:p>
          <a:p>
            <a:pPr marL="0" indent="0">
              <a:buNone/>
            </a:pPr>
            <a:r>
              <a:rPr lang="en-US" sz="1300" b="0" dirty="0">
                <a:solidFill>
                  <a:srgbClr val="000000"/>
                </a:solidFill>
                <a:effectLst/>
                <a:latin typeface="Consolas" panose="020B0609020204030204" pitchFamily="49" charset="0"/>
              </a:rPr>
              <a:t>}</a:t>
            </a:r>
          </a:p>
          <a:p>
            <a:pPr marL="0" indent="0">
              <a:buNone/>
            </a:pPr>
            <a:endParaRPr lang="en-AE" sz="1300" dirty="0"/>
          </a:p>
        </p:txBody>
      </p:sp>
      <p:sp>
        <p:nvSpPr>
          <p:cNvPr id="5" name="Content Placeholder 2">
            <a:extLst>
              <a:ext uri="{FF2B5EF4-FFF2-40B4-BE49-F238E27FC236}">
                <a16:creationId xmlns:a16="http://schemas.microsoft.com/office/drawing/2014/main" id="{E938FAFD-17B1-C257-1A62-600A6E0FF6C4}"/>
              </a:ext>
            </a:extLst>
          </p:cNvPr>
          <p:cNvSpPr txBox="1">
            <a:spLocks/>
          </p:cNvSpPr>
          <p:nvPr/>
        </p:nvSpPr>
        <p:spPr>
          <a:xfrm>
            <a:off x="6095999" y="1529542"/>
            <a:ext cx="6096001" cy="53284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Bitter SemiBol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a:t>
            </a:r>
            <a:r>
              <a:rPr lang="en-US" sz="1300" b="1" err="1">
                <a:solidFill>
                  <a:srgbClr val="A31515"/>
                </a:solidFill>
                <a:effectLst/>
                <a:latin typeface="Consolas" panose="020B0609020204030204" pitchFamily="49" charset="0"/>
              </a:rPr>
              <a:t>dtype</a:t>
            </a:r>
            <a:r>
              <a:rPr lang="en-US" sz="1300" b="1">
                <a:solidFill>
                  <a:srgbClr val="A31515"/>
                </a:solidFill>
                <a:effectLst/>
                <a:latin typeface="Consolas" panose="020B0609020204030204" pitchFamily="49" charset="0"/>
              </a:rPr>
              <a:t>'</a:t>
            </a: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'int64'</a:t>
            </a:r>
            <a:r>
              <a:rPr lang="en-US" sz="1300" b="1">
                <a:solidFill>
                  <a:srgbClr val="000000"/>
                </a:solidFill>
                <a:effectLst/>
                <a:latin typeface="Consolas" panose="020B0609020204030204" pitchFamily="49" charset="0"/>
              </a:rPr>
              <a:t>,</a:t>
            </a:r>
          </a:p>
          <a:p>
            <a:pPr marL="0" indent="0">
              <a:buNone/>
            </a:pPr>
            <a:r>
              <a:rPr lang="en-US" sz="1300" b="1">
                <a:solidFill>
                  <a:srgbClr val="000000"/>
                </a:solidFill>
                <a:latin typeface="Consolas" panose="020B0609020204030204" pitchFamily="49" charset="0"/>
              </a:rPr>
              <a:t>  </a:t>
            </a:r>
            <a:r>
              <a:rPr lang="en-US" sz="1300" b="1">
                <a:solidFill>
                  <a:srgbClr val="A31515"/>
                </a:solidFill>
                <a:effectLst/>
                <a:latin typeface="Consolas" panose="020B0609020204030204" pitchFamily="49" charset="0"/>
              </a:rPr>
              <a:t>'observations’</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272</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'missing’</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0</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'mode’</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78</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'mode occurrences’</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15</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'zeroes’</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0</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'mean’</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70.90</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'median’</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76.0</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'standard deviation’</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13.59</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'inter-quartile range'</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24.0</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'skewness’</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0.42</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'kurtosis’</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1.14</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'quantiles’</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58.0</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76.0</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82.0</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'min’</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43</a:t>
            </a:r>
            <a:r>
              <a:rPr lang="en-US" sz="1300" b="1">
                <a:solidFill>
                  <a:srgbClr val="000000"/>
                </a:solidFill>
                <a:effectLst/>
                <a:latin typeface="Consolas" panose="020B0609020204030204" pitchFamily="49" charset="0"/>
              </a:rPr>
              <a:t>,</a:t>
            </a:r>
          </a:p>
          <a:p>
            <a:pPr marL="0" indent="0">
              <a:buNone/>
            </a:pPr>
            <a:r>
              <a:rPr lang="en-US" sz="1300" b="1">
                <a:solidFill>
                  <a:srgbClr val="000000"/>
                </a:solidFill>
                <a:effectLst/>
                <a:latin typeface="Consolas" panose="020B0609020204030204" pitchFamily="49" charset="0"/>
              </a:rPr>
              <a:t>  </a:t>
            </a:r>
            <a:r>
              <a:rPr lang="en-US" sz="1300" b="1">
                <a:solidFill>
                  <a:srgbClr val="A31515"/>
                </a:solidFill>
                <a:effectLst/>
                <a:latin typeface="Consolas" panose="020B0609020204030204" pitchFamily="49" charset="0"/>
              </a:rPr>
              <a:t>'max’</a:t>
            </a:r>
            <a:r>
              <a:rPr lang="en-US" sz="1300" b="1">
                <a:solidFill>
                  <a:srgbClr val="000000"/>
                </a:solidFill>
                <a:effectLst/>
                <a:latin typeface="Consolas" panose="020B0609020204030204" pitchFamily="49" charset="0"/>
              </a:rPr>
              <a:t>:                  </a:t>
            </a:r>
            <a:r>
              <a:rPr lang="en-US" sz="1300" b="1">
                <a:solidFill>
                  <a:srgbClr val="098658"/>
                </a:solidFill>
                <a:effectLst/>
                <a:latin typeface="Consolas" panose="020B0609020204030204" pitchFamily="49" charset="0"/>
              </a:rPr>
              <a:t>96</a:t>
            </a:r>
            <a:r>
              <a:rPr lang="en-US" sz="1300" b="1">
                <a:solidFill>
                  <a:srgbClr val="000000"/>
                </a:solidFill>
                <a:effectLst/>
                <a:latin typeface="Consolas" panose="020B0609020204030204" pitchFamily="49" charset="0"/>
              </a:rPr>
              <a:t>,</a:t>
            </a:r>
            <a:endParaRPr lang="en-US" sz="1300" b="1">
              <a:solidFill>
                <a:srgbClr val="098658"/>
              </a:solidFill>
              <a:effectLst/>
              <a:latin typeface="Consolas" panose="020B0609020204030204" pitchFamily="49" charset="0"/>
            </a:endParaRPr>
          </a:p>
          <a:p>
            <a:pPr marL="0" indent="0">
              <a:buNone/>
            </a:pPr>
            <a:r>
              <a:rPr lang="en-US" sz="1300" b="1">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159411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4EC9-D25E-1BA6-1CB9-0C5040561BFD}"/>
              </a:ext>
            </a:extLst>
          </p:cNvPr>
          <p:cNvSpPr>
            <a:spLocks noGrp="1"/>
          </p:cNvSpPr>
          <p:nvPr>
            <p:ph type="title"/>
          </p:nvPr>
        </p:nvSpPr>
        <p:spPr/>
        <p:txBody>
          <a:bodyPr/>
          <a:lstStyle/>
          <a:p>
            <a:r>
              <a:rPr lang="en-US"/>
              <a:t>Plots</a:t>
            </a:r>
            <a:endParaRPr lang="en-AE"/>
          </a:p>
        </p:txBody>
      </p:sp>
      <p:sp>
        <p:nvSpPr>
          <p:cNvPr id="3" name="Content Placeholder 2">
            <a:extLst>
              <a:ext uri="{FF2B5EF4-FFF2-40B4-BE49-F238E27FC236}">
                <a16:creationId xmlns:a16="http://schemas.microsoft.com/office/drawing/2014/main" id="{1BA8343A-1221-5A15-ED7F-BC9ABBED31DB}"/>
              </a:ext>
            </a:extLst>
          </p:cNvPr>
          <p:cNvSpPr>
            <a:spLocks noGrp="1"/>
          </p:cNvSpPr>
          <p:nvPr>
            <p:ph idx="1"/>
          </p:nvPr>
        </p:nvSpPr>
        <p:spPr/>
        <p:txBody>
          <a:bodyPr/>
          <a:lstStyle/>
          <a:p>
            <a:r>
              <a:rPr lang="en-US"/>
              <a:t>Boxplot</a:t>
            </a:r>
          </a:p>
          <a:p>
            <a:r>
              <a:rPr lang="en-US"/>
              <a:t>Histogram</a:t>
            </a:r>
          </a:p>
          <a:p>
            <a:r>
              <a:rPr lang="en-US"/>
              <a:t>Density, density with a logarithmic scale</a:t>
            </a:r>
          </a:p>
          <a:p>
            <a:r>
              <a:rPr lang="en-US"/>
              <a:t>Quantile-quantile plot</a:t>
            </a:r>
          </a:p>
          <a:p>
            <a:endParaRPr lang="en-AE"/>
          </a:p>
        </p:txBody>
      </p:sp>
    </p:spTree>
    <p:extLst>
      <p:ext uri="{BB962C8B-B14F-4D97-AF65-F5344CB8AC3E}">
        <p14:creationId xmlns:p14="http://schemas.microsoft.com/office/powerpoint/2010/main" val="1550766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Exploratory Data</a:t>
            </a:r>
            <a:br>
              <a:rPr lang="en-US" sz="13000"/>
            </a:br>
            <a:r>
              <a:rPr lang="en-US" sz="13000"/>
              <a:t>Analysis</a:t>
            </a:r>
            <a:endParaRPr lang="en-AE" sz="13000"/>
          </a:p>
        </p:txBody>
      </p:sp>
    </p:spTree>
    <p:extLst>
      <p:ext uri="{BB962C8B-B14F-4D97-AF65-F5344CB8AC3E}">
        <p14:creationId xmlns:p14="http://schemas.microsoft.com/office/powerpoint/2010/main" val="3386646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704991-F67C-1040-1F96-83881B5E198B}"/>
              </a:ext>
            </a:extLst>
          </p:cNvPr>
          <p:cNvSpPr/>
          <p:nvPr/>
        </p:nvSpPr>
        <p:spPr>
          <a:xfrm>
            <a:off x="3935760" y="2708920"/>
            <a:ext cx="2880320" cy="1440160"/>
          </a:xfrm>
          <a:prstGeom prst="rect">
            <a:avLst/>
          </a:prstGeom>
          <a:noFill/>
          <a:ln w="1016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cxnSp>
        <p:nvCxnSpPr>
          <p:cNvPr id="6" name="Straight Connector 5">
            <a:extLst>
              <a:ext uri="{FF2B5EF4-FFF2-40B4-BE49-F238E27FC236}">
                <a16:creationId xmlns:a16="http://schemas.microsoft.com/office/drawing/2014/main" id="{7E78722E-8C1A-FC06-59DF-7AF876F34C94}"/>
              </a:ext>
            </a:extLst>
          </p:cNvPr>
          <p:cNvCxnSpPr>
            <a:cxnSpLocks/>
            <a:stCxn id="4" idx="3"/>
          </p:cNvCxnSpPr>
          <p:nvPr/>
        </p:nvCxnSpPr>
        <p:spPr>
          <a:xfrm>
            <a:off x="6816080" y="3429000"/>
            <a:ext cx="2880320"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F0B66B7-62CD-C919-78A3-E2FC1FCCAEC2}"/>
              </a:ext>
            </a:extLst>
          </p:cNvPr>
          <p:cNvCxnSpPr>
            <a:cxnSpLocks/>
            <a:stCxn id="4" idx="1"/>
          </p:cNvCxnSpPr>
          <p:nvPr/>
        </p:nvCxnSpPr>
        <p:spPr>
          <a:xfrm flipH="1">
            <a:off x="1055440" y="3429000"/>
            <a:ext cx="2880320"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14641E-912E-44CA-2E4C-247EB49D1CDA}"/>
              </a:ext>
            </a:extLst>
          </p:cNvPr>
          <p:cNvCxnSpPr/>
          <p:nvPr/>
        </p:nvCxnSpPr>
        <p:spPr>
          <a:xfrm>
            <a:off x="1055440" y="2708920"/>
            <a:ext cx="0" cy="144016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093E61-DC90-8F7A-8570-DCD3240626E1}"/>
              </a:ext>
            </a:extLst>
          </p:cNvPr>
          <p:cNvCxnSpPr/>
          <p:nvPr/>
        </p:nvCxnSpPr>
        <p:spPr>
          <a:xfrm>
            <a:off x="9696400" y="2708920"/>
            <a:ext cx="0" cy="144016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35B4370-9D0E-438B-6F8C-730935B16E98}"/>
              </a:ext>
            </a:extLst>
          </p:cNvPr>
          <p:cNvCxnSpPr>
            <a:cxnSpLocks/>
            <a:stCxn id="4" idx="0"/>
            <a:endCxn id="4" idx="2"/>
          </p:cNvCxnSpPr>
          <p:nvPr/>
        </p:nvCxnSpPr>
        <p:spPr>
          <a:xfrm>
            <a:off x="5375920" y="2708920"/>
            <a:ext cx="0" cy="1440160"/>
          </a:xfrm>
          <a:prstGeom prst="line">
            <a:avLst/>
          </a:prstGeom>
          <a:ln w="1016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70920BF-5DAB-5828-691E-89C2A98BBD45}"/>
              </a:ext>
            </a:extLst>
          </p:cNvPr>
          <p:cNvSpPr/>
          <p:nvPr/>
        </p:nvSpPr>
        <p:spPr>
          <a:xfrm>
            <a:off x="10362609" y="3356992"/>
            <a:ext cx="144005" cy="144016"/>
          </a:xfrm>
          <a:prstGeom prst="ellips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0" name="Oval 19">
            <a:extLst>
              <a:ext uri="{FF2B5EF4-FFF2-40B4-BE49-F238E27FC236}">
                <a16:creationId xmlns:a16="http://schemas.microsoft.com/office/drawing/2014/main" id="{BD0923F6-D287-8BBB-B05E-59E2EBFB13D5}"/>
              </a:ext>
            </a:extLst>
          </p:cNvPr>
          <p:cNvSpPr/>
          <p:nvPr/>
        </p:nvSpPr>
        <p:spPr>
          <a:xfrm>
            <a:off x="11064552" y="3356992"/>
            <a:ext cx="144005" cy="144016"/>
          </a:xfrm>
          <a:prstGeom prst="ellips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1" name="Oval 20">
            <a:extLst>
              <a:ext uri="{FF2B5EF4-FFF2-40B4-BE49-F238E27FC236}">
                <a16:creationId xmlns:a16="http://schemas.microsoft.com/office/drawing/2014/main" id="{1239EC8A-79D4-B104-34C4-5C1A64EAACEE}"/>
              </a:ext>
            </a:extLst>
          </p:cNvPr>
          <p:cNvSpPr/>
          <p:nvPr/>
        </p:nvSpPr>
        <p:spPr>
          <a:xfrm>
            <a:off x="407368" y="3356992"/>
            <a:ext cx="144005" cy="144016"/>
          </a:xfrm>
          <a:prstGeom prst="ellips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2" name="Oval 21">
            <a:extLst>
              <a:ext uri="{FF2B5EF4-FFF2-40B4-BE49-F238E27FC236}">
                <a16:creationId xmlns:a16="http://schemas.microsoft.com/office/drawing/2014/main" id="{8062AA4B-F32C-2900-8863-4E31CAF4494F}"/>
              </a:ext>
            </a:extLst>
          </p:cNvPr>
          <p:cNvSpPr/>
          <p:nvPr/>
        </p:nvSpPr>
        <p:spPr>
          <a:xfrm>
            <a:off x="11928659" y="3356992"/>
            <a:ext cx="144005" cy="144016"/>
          </a:xfrm>
          <a:prstGeom prst="ellips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3" name="Oval 22">
            <a:extLst>
              <a:ext uri="{FF2B5EF4-FFF2-40B4-BE49-F238E27FC236}">
                <a16:creationId xmlns:a16="http://schemas.microsoft.com/office/drawing/2014/main" id="{C0C55574-7098-1C6C-E4BB-C95F1869F52C}"/>
              </a:ext>
            </a:extLst>
          </p:cNvPr>
          <p:cNvSpPr/>
          <p:nvPr/>
        </p:nvSpPr>
        <p:spPr>
          <a:xfrm>
            <a:off x="11784643" y="3356992"/>
            <a:ext cx="144005" cy="144016"/>
          </a:xfrm>
          <a:prstGeom prst="ellips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4" name="Oval 23">
            <a:extLst>
              <a:ext uri="{FF2B5EF4-FFF2-40B4-BE49-F238E27FC236}">
                <a16:creationId xmlns:a16="http://schemas.microsoft.com/office/drawing/2014/main" id="{E54F31DD-621C-5566-9CBC-8314BCA609B4}"/>
              </a:ext>
            </a:extLst>
          </p:cNvPr>
          <p:cNvSpPr/>
          <p:nvPr/>
        </p:nvSpPr>
        <p:spPr>
          <a:xfrm>
            <a:off x="11568619" y="3356992"/>
            <a:ext cx="144005" cy="144016"/>
          </a:xfrm>
          <a:prstGeom prst="ellips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5" name="Oval 24">
            <a:extLst>
              <a:ext uri="{FF2B5EF4-FFF2-40B4-BE49-F238E27FC236}">
                <a16:creationId xmlns:a16="http://schemas.microsoft.com/office/drawing/2014/main" id="{9F0F4F54-E0F1-F534-2900-05D7FA08194B}"/>
              </a:ext>
            </a:extLst>
          </p:cNvPr>
          <p:cNvSpPr/>
          <p:nvPr/>
        </p:nvSpPr>
        <p:spPr>
          <a:xfrm>
            <a:off x="10056440" y="3356992"/>
            <a:ext cx="144005" cy="144016"/>
          </a:xfrm>
          <a:prstGeom prst="ellips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6" name="Oval 25">
            <a:extLst>
              <a:ext uri="{FF2B5EF4-FFF2-40B4-BE49-F238E27FC236}">
                <a16:creationId xmlns:a16="http://schemas.microsoft.com/office/drawing/2014/main" id="{B15B0B42-A2E9-7200-59CE-7FEB44F5D730}"/>
              </a:ext>
            </a:extLst>
          </p:cNvPr>
          <p:cNvSpPr/>
          <p:nvPr/>
        </p:nvSpPr>
        <p:spPr>
          <a:xfrm>
            <a:off x="10848539" y="3356992"/>
            <a:ext cx="144005" cy="144016"/>
          </a:xfrm>
          <a:prstGeom prst="ellips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cxnSp>
        <p:nvCxnSpPr>
          <p:cNvPr id="29" name="Straight Arrow Connector 28">
            <a:extLst>
              <a:ext uri="{FF2B5EF4-FFF2-40B4-BE49-F238E27FC236}">
                <a16:creationId xmlns:a16="http://schemas.microsoft.com/office/drawing/2014/main" id="{23EED8DA-FA73-2234-A6F4-01EDFDB8DF3E}"/>
              </a:ext>
            </a:extLst>
          </p:cNvPr>
          <p:cNvCxnSpPr/>
          <p:nvPr/>
        </p:nvCxnSpPr>
        <p:spPr>
          <a:xfrm>
            <a:off x="3935760" y="5601498"/>
            <a:ext cx="1440160" cy="0"/>
          </a:xfrm>
          <a:prstGeom prst="straightConnector1">
            <a:avLst/>
          </a:prstGeom>
          <a:ln w="635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AF7980B-A6BF-079C-BB5A-B80157028007}"/>
              </a:ext>
            </a:extLst>
          </p:cNvPr>
          <p:cNvCxnSpPr/>
          <p:nvPr/>
        </p:nvCxnSpPr>
        <p:spPr>
          <a:xfrm>
            <a:off x="5375920" y="5601498"/>
            <a:ext cx="1440160" cy="0"/>
          </a:xfrm>
          <a:prstGeom prst="straightConnector1">
            <a:avLst/>
          </a:prstGeom>
          <a:ln w="635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8B30F90-85B0-72F7-31EC-03AE28CA7F13}"/>
              </a:ext>
            </a:extLst>
          </p:cNvPr>
          <p:cNvCxnSpPr>
            <a:cxnSpLocks/>
          </p:cNvCxnSpPr>
          <p:nvPr/>
        </p:nvCxnSpPr>
        <p:spPr>
          <a:xfrm>
            <a:off x="6816080" y="5589240"/>
            <a:ext cx="5184576" cy="12258"/>
          </a:xfrm>
          <a:prstGeom prst="straightConnector1">
            <a:avLst/>
          </a:prstGeom>
          <a:ln w="635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908526-71E8-E86C-000D-5998F59BF19B}"/>
              </a:ext>
            </a:extLst>
          </p:cNvPr>
          <p:cNvCxnSpPr>
            <a:cxnSpLocks/>
          </p:cNvCxnSpPr>
          <p:nvPr/>
        </p:nvCxnSpPr>
        <p:spPr>
          <a:xfrm>
            <a:off x="479376" y="5601498"/>
            <a:ext cx="3456384" cy="0"/>
          </a:xfrm>
          <a:prstGeom prst="straightConnector1">
            <a:avLst/>
          </a:prstGeom>
          <a:ln w="635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201DC39-AC89-49CF-865A-BFC1B0D7F157}"/>
              </a:ext>
            </a:extLst>
          </p:cNvPr>
          <p:cNvSpPr txBox="1"/>
          <p:nvPr/>
        </p:nvSpPr>
        <p:spPr>
          <a:xfrm>
            <a:off x="4223792" y="5673506"/>
            <a:ext cx="1279517" cy="769441"/>
          </a:xfrm>
          <a:prstGeom prst="rect">
            <a:avLst/>
          </a:prstGeom>
          <a:noFill/>
        </p:spPr>
        <p:txBody>
          <a:bodyPr wrap="none" rtlCol="0">
            <a:spAutoFit/>
          </a:bodyPr>
          <a:lstStyle/>
          <a:p>
            <a:r>
              <a:rPr lang="en-US" sz="4400"/>
              <a:t>25%</a:t>
            </a:r>
            <a:endParaRPr lang="en-AE" sz="4400"/>
          </a:p>
        </p:txBody>
      </p:sp>
      <p:sp>
        <p:nvSpPr>
          <p:cNvPr id="36" name="TextBox 35">
            <a:extLst>
              <a:ext uri="{FF2B5EF4-FFF2-40B4-BE49-F238E27FC236}">
                <a16:creationId xmlns:a16="http://schemas.microsoft.com/office/drawing/2014/main" id="{E0BB1792-7633-5A34-999D-4BF8C9CDA248}"/>
              </a:ext>
            </a:extLst>
          </p:cNvPr>
          <p:cNvSpPr txBox="1"/>
          <p:nvPr/>
        </p:nvSpPr>
        <p:spPr>
          <a:xfrm>
            <a:off x="1631504" y="5673506"/>
            <a:ext cx="1279517" cy="769441"/>
          </a:xfrm>
          <a:prstGeom prst="rect">
            <a:avLst/>
          </a:prstGeom>
          <a:noFill/>
        </p:spPr>
        <p:txBody>
          <a:bodyPr wrap="none" rtlCol="0">
            <a:spAutoFit/>
          </a:bodyPr>
          <a:lstStyle/>
          <a:p>
            <a:r>
              <a:rPr lang="en-US" sz="4400"/>
              <a:t>25%</a:t>
            </a:r>
            <a:endParaRPr lang="en-AE" sz="4400"/>
          </a:p>
        </p:txBody>
      </p:sp>
      <p:sp>
        <p:nvSpPr>
          <p:cNvPr id="37" name="TextBox 36">
            <a:extLst>
              <a:ext uri="{FF2B5EF4-FFF2-40B4-BE49-F238E27FC236}">
                <a16:creationId xmlns:a16="http://schemas.microsoft.com/office/drawing/2014/main" id="{19D2C82B-3BB5-85CC-F87F-C979CE05EC28}"/>
              </a:ext>
            </a:extLst>
          </p:cNvPr>
          <p:cNvSpPr txBox="1"/>
          <p:nvPr/>
        </p:nvSpPr>
        <p:spPr>
          <a:xfrm>
            <a:off x="5539082" y="5677389"/>
            <a:ext cx="1279517" cy="769441"/>
          </a:xfrm>
          <a:prstGeom prst="rect">
            <a:avLst/>
          </a:prstGeom>
          <a:noFill/>
        </p:spPr>
        <p:txBody>
          <a:bodyPr wrap="none" rtlCol="0">
            <a:spAutoFit/>
          </a:bodyPr>
          <a:lstStyle/>
          <a:p>
            <a:r>
              <a:rPr lang="en-US" sz="4400"/>
              <a:t>25%</a:t>
            </a:r>
            <a:endParaRPr lang="en-AE" sz="4400"/>
          </a:p>
        </p:txBody>
      </p:sp>
      <p:sp>
        <p:nvSpPr>
          <p:cNvPr id="38" name="TextBox 37">
            <a:extLst>
              <a:ext uri="{FF2B5EF4-FFF2-40B4-BE49-F238E27FC236}">
                <a16:creationId xmlns:a16="http://schemas.microsoft.com/office/drawing/2014/main" id="{1E219EBF-D816-A6FE-537A-480333EFA3C7}"/>
              </a:ext>
            </a:extLst>
          </p:cNvPr>
          <p:cNvSpPr txBox="1"/>
          <p:nvPr/>
        </p:nvSpPr>
        <p:spPr>
          <a:xfrm>
            <a:off x="9083092" y="5673505"/>
            <a:ext cx="1279517" cy="769441"/>
          </a:xfrm>
          <a:prstGeom prst="rect">
            <a:avLst/>
          </a:prstGeom>
          <a:noFill/>
        </p:spPr>
        <p:txBody>
          <a:bodyPr wrap="none" rtlCol="0">
            <a:spAutoFit/>
          </a:bodyPr>
          <a:lstStyle/>
          <a:p>
            <a:r>
              <a:rPr lang="en-US" sz="4400"/>
              <a:t>25%</a:t>
            </a:r>
            <a:endParaRPr lang="en-AE" sz="4400"/>
          </a:p>
        </p:txBody>
      </p:sp>
      <p:sp>
        <p:nvSpPr>
          <p:cNvPr id="39" name="TextBox 38">
            <a:extLst>
              <a:ext uri="{FF2B5EF4-FFF2-40B4-BE49-F238E27FC236}">
                <a16:creationId xmlns:a16="http://schemas.microsoft.com/office/drawing/2014/main" id="{C7B95F23-0F58-7F60-F462-6417001B68B2}"/>
              </a:ext>
            </a:extLst>
          </p:cNvPr>
          <p:cNvSpPr txBox="1"/>
          <p:nvPr/>
        </p:nvSpPr>
        <p:spPr>
          <a:xfrm>
            <a:off x="4686068" y="1246548"/>
            <a:ext cx="1181734" cy="769441"/>
          </a:xfrm>
          <a:prstGeom prst="rect">
            <a:avLst/>
          </a:prstGeom>
          <a:noFill/>
        </p:spPr>
        <p:txBody>
          <a:bodyPr wrap="none" rtlCol="0">
            <a:spAutoFit/>
          </a:bodyPr>
          <a:lstStyle/>
          <a:p>
            <a:r>
              <a:rPr lang="en-US" sz="4400"/>
              <a:t>IQR</a:t>
            </a:r>
            <a:endParaRPr lang="en-AE" sz="4400"/>
          </a:p>
        </p:txBody>
      </p:sp>
      <p:cxnSp>
        <p:nvCxnSpPr>
          <p:cNvPr id="43" name="Straight Arrow Connector 42">
            <a:extLst>
              <a:ext uri="{FF2B5EF4-FFF2-40B4-BE49-F238E27FC236}">
                <a16:creationId xmlns:a16="http://schemas.microsoft.com/office/drawing/2014/main" id="{9184FD32-A0E0-1B50-032F-435B182C84AB}"/>
              </a:ext>
            </a:extLst>
          </p:cNvPr>
          <p:cNvCxnSpPr>
            <a:cxnSpLocks/>
          </p:cNvCxnSpPr>
          <p:nvPr/>
        </p:nvCxnSpPr>
        <p:spPr>
          <a:xfrm>
            <a:off x="3935760" y="1988840"/>
            <a:ext cx="2880320" cy="0"/>
          </a:xfrm>
          <a:prstGeom prst="straightConnector1">
            <a:avLst/>
          </a:prstGeom>
          <a:ln w="635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92160B8-FEB9-8F3E-5D87-75F37457649C}"/>
              </a:ext>
            </a:extLst>
          </p:cNvPr>
          <p:cNvSpPr txBox="1"/>
          <p:nvPr/>
        </p:nvSpPr>
        <p:spPr>
          <a:xfrm>
            <a:off x="4395606" y="4221087"/>
            <a:ext cx="2204450" cy="769441"/>
          </a:xfrm>
          <a:prstGeom prst="rect">
            <a:avLst/>
          </a:prstGeom>
          <a:noFill/>
        </p:spPr>
        <p:txBody>
          <a:bodyPr wrap="none" rtlCol="0">
            <a:spAutoFit/>
          </a:bodyPr>
          <a:lstStyle/>
          <a:p>
            <a:r>
              <a:rPr lang="en-US" sz="4400">
                <a:solidFill>
                  <a:schemeClr val="accent2">
                    <a:lumMod val="75000"/>
                  </a:schemeClr>
                </a:solidFill>
              </a:rPr>
              <a:t>median</a:t>
            </a:r>
            <a:endParaRPr lang="en-AE" sz="4400">
              <a:solidFill>
                <a:schemeClr val="accent2">
                  <a:lumMod val="75000"/>
                </a:schemeClr>
              </a:solidFill>
            </a:endParaRPr>
          </a:p>
        </p:txBody>
      </p:sp>
      <p:sp>
        <p:nvSpPr>
          <p:cNvPr id="47" name="TextBox 46">
            <a:extLst>
              <a:ext uri="{FF2B5EF4-FFF2-40B4-BE49-F238E27FC236}">
                <a16:creationId xmlns:a16="http://schemas.microsoft.com/office/drawing/2014/main" id="{BF5701CC-FC5B-6971-ED55-C22866F60EEA}"/>
              </a:ext>
            </a:extLst>
          </p:cNvPr>
          <p:cNvSpPr txBox="1"/>
          <p:nvPr/>
        </p:nvSpPr>
        <p:spPr>
          <a:xfrm>
            <a:off x="3601251" y="4232985"/>
            <a:ext cx="766557" cy="769441"/>
          </a:xfrm>
          <a:prstGeom prst="rect">
            <a:avLst/>
          </a:prstGeom>
          <a:noFill/>
        </p:spPr>
        <p:txBody>
          <a:bodyPr wrap="none" rtlCol="0">
            <a:spAutoFit/>
          </a:bodyPr>
          <a:lstStyle/>
          <a:p>
            <a:r>
              <a:rPr lang="en-US" sz="4400">
                <a:solidFill>
                  <a:schemeClr val="accent1">
                    <a:lumMod val="60000"/>
                    <a:lumOff val="40000"/>
                  </a:schemeClr>
                </a:solidFill>
              </a:rPr>
              <a:t>Q₁</a:t>
            </a:r>
            <a:endParaRPr lang="en-AE" sz="4400">
              <a:solidFill>
                <a:schemeClr val="accent1">
                  <a:lumMod val="60000"/>
                  <a:lumOff val="40000"/>
                </a:schemeClr>
              </a:solidFill>
            </a:endParaRPr>
          </a:p>
        </p:txBody>
      </p:sp>
      <p:sp>
        <p:nvSpPr>
          <p:cNvPr id="48" name="TextBox 47">
            <a:extLst>
              <a:ext uri="{FF2B5EF4-FFF2-40B4-BE49-F238E27FC236}">
                <a16:creationId xmlns:a16="http://schemas.microsoft.com/office/drawing/2014/main" id="{2ADBFD05-CBE7-35B9-2266-A1D44532E3C9}"/>
              </a:ext>
            </a:extLst>
          </p:cNvPr>
          <p:cNvSpPr txBox="1"/>
          <p:nvPr/>
        </p:nvSpPr>
        <p:spPr>
          <a:xfrm>
            <a:off x="6528048" y="4232984"/>
            <a:ext cx="816249" cy="769441"/>
          </a:xfrm>
          <a:prstGeom prst="rect">
            <a:avLst/>
          </a:prstGeom>
          <a:noFill/>
        </p:spPr>
        <p:txBody>
          <a:bodyPr wrap="none" rtlCol="0">
            <a:spAutoFit/>
          </a:bodyPr>
          <a:lstStyle/>
          <a:p>
            <a:r>
              <a:rPr lang="en-US" sz="4400">
                <a:solidFill>
                  <a:schemeClr val="accent1">
                    <a:lumMod val="60000"/>
                    <a:lumOff val="40000"/>
                  </a:schemeClr>
                </a:solidFill>
              </a:rPr>
              <a:t>Q₃</a:t>
            </a:r>
            <a:endParaRPr lang="en-AE" sz="4400">
              <a:solidFill>
                <a:schemeClr val="accent1">
                  <a:lumMod val="60000"/>
                  <a:lumOff val="40000"/>
                </a:schemeClr>
              </a:solidFill>
            </a:endParaRPr>
          </a:p>
        </p:txBody>
      </p:sp>
      <p:cxnSp>
        <p:nvCxnSpPr>
          <p:cNvPr id="49" name="Straight Arrow Connector 48">
            <a:extLst>
              <a:ext uri="{FF2B5EF4-FFF2-40B4-BE49-F238E27FC236}">
                <a16:creationId xmlns:a16="http://schemas.microsoft.com/office/drawing/2014/main" id="{C46D7986-408D-E0AF-FEDD-91AFF94E2C19}"/>
              </a:ext>
            </a:extLst>
          </p:cNvPr>
          <p:cNvCxnSpPr>
            <a:cxnSpLocks/>
          </p:cNvCxnSpPr>
          <p:nvPr/>
        </p:nvCxnSpPr>
        <p:spPr>
          <a:xfrm>
            <a:off x="6816080" y="1988840"/>
            <a:ext cx="2880320" cy="0"/>
          </a:xfrm>
          <a:prstGeom prst="straightConnector1">
            <a:avLst/>
          </a:prstGeom>
          <a:ln w="635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DBF607-F5C5-08CE-3E91-3DBC2A18248E}"/>
              </a:ext>
            </a:extLst>
          </p:cNvPr>
          <p:cNvCxnSpPr>
            <a:cxnSpLocks/>
          </p:cNvCxnSpPr>
          <p:nvPr/>
        </p:nvCxnSpPr>
        <p:spPr>
          <a:xfrm>
            <a:off x="1055440" y="1988840"/>
            <a:ext cx="2880320" cy="0"/>
          </a:xfrm>
          <a:prstGeom prst="straightConnector1">
            <a:avLst/>
          </a:prstGeom>
          <a:ln w="635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C26E95-4E58-2BE1-21E8-90B1A9A3FF92}"/>
              </a:ext>
            </a:extLst>
          </p:cNvPr>
          <p:cNvSpPr txBox="1"/>
          <p:nvPr/>
        </p:nvSpPr>
        <p:spPr>
          <a:xfrm>
            <a:off x="1449817" y="1256140"/>
            <a:ext cx="2125903" cy="769441"/>
          </a:xfrm>
          <a:prstGeom prst="rect">
            <a:avLst/>
          </a:prstGeom>
          <a:noFill/>
        </p:spPr>
        <p:txBody>
          <a:bodyPr wrap="none" rtlCol="0">
            <a:spAutoFit/>
          </a:bodyPr>
          <a:lstStyle/>
          <a:p>
            <a:r>
              <a:rPr lang="en-US" sz="4400"/>
              <a:t>1.5×IQR</a:t>
            </a:r>
            <a:endParaRPr lang="en-AE" sz="4400"/>
          </a:p>
        </p:txBody>
      </p:sp>
      <p:sp>
        <p:nvSpPr>
          <p:cNvPr id="52" name="TextBox 51">
            <a:extLst>
              <a:ext uri="{FF2B5EF4-FFF2-40B4-BE49-F238E27FC236}">
                <a16:creationId xmlns:a16="http://schemas.microsoft.com/office/drawing/2014/main" id="{C12CA73F-6904-2A0D-3113-38A876377780}"/>
              </a:ext>
            </a:extLst>
          </p:cNvPr>
          <p:cNvSpPr txBox="1"/>
          <p:nvPr/>
        </p:nvSpPr>
        <p:spPr>
          <a:xfrm>
            <a:off x="7176120" y="1268760"/>
            <a:ext cx="2125903" cy="769441"/>
          </a:xfrm>
          <a:prstGeom prst="rect">
            <a:avLst/>
          </a:prstGeom>
          <a:noFill/>
        </p:spPr>
        <p:txBody>
          <a:bodyPr wrap="none" rtlCol="0">
            <a:spAutoFit/>
          </a:bodyPr>
          <a:lstStyle/>
          <a:p>
            <a:r>
              <a:rPr lang="en-US" sz="4400"/>
              <a:t>1.5×IQR</a:t>
            </a:r>
            <a:endParaRPr lang="en-AE" sz="4400"/>
          </a:p>
        </p:txBody>
      </p:sp>
      <p:cxnSp>
        <p:nvCxnSpPr>
          <p:cNvPr id="53" name="Straight Connector 52">
            <a:extLst>
              <a:ext uri="{FF2B5EF4-FFF2-40B4-BE49-F238E27FC236}">
                <a16:creationId xmlns:a16="http://schemas.microsoft.com/office/drawing/2014/main" id="{569924F2-FBF7-26D3-61BA-4529AB8CBFA5}"/>
              </a:ext>
            </a:extLst>
          </p:cNvPr>
          <p:cNvCxnSpPr>
            <a:cxnSpLocks/>
          </p:cNvCxnSpPr>
          <p:nvPr/>
        </p:nvCxnSpPr>
        <p:spPr>
          <a:xfrm>
            <a:off x="3935760" y="2708920"/>
            <a:ext cx="0" cy="1440160"/>
          </a:xfrm>
          <a:prstGeom prst="line">
            <a:avLst/>
          </a:prstGeom>
          <a:ln w="1016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2B5D9A9-3BCF-7A9E-D081-98049A08C75B}"/>
              </a:ext>
            </a:extLst>
          </p:cNvPr>
          <p:cNvCxnSpPr>
            <a:cxnSpLocks/>
          </p:cNvCxnSpPr>
          <p:nvPr/>
        </p:nvCxnSpPr>
        <p:spPr>
          <a:xfrm>
            <a:off x="6816080" y="2708920"/>
            <a:ext cx="0" cy="1440160"/>
          </a:xfrm>
          <a:prstGeom prst="line">
            <a:avLst/>
          </a:prstGeom>
          <a:ln w="1016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361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198E268-E7B5-932D-3C5B-BB664272D1A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plt.boxplot</a:t>
            </a:r>
            <a:r>
              <a:rPr lang="en-US" sz="2000" b="0">
                <a:solidFill>
                  <a:srgbClr val="000000"/>
                </a:solidFill>
                <a:effectLst/>
                <a:latin typeface="Consolas" panose="020B0609020204030204" pitchFamily="49" charset="0"/>
              </a:rPr>
              <a:t>(x)</a:t>
            </a:r>
            <a:endParaRPr lang="en-AE" sz="2000"/>
          </a:p>
        </p:txBody>
      </p:sp>
      <p:pic>
        <p:nvPicPr>
          <p:cNvPr id="49158" name="Picture 6">
            <a:extLst>
              <a:ext uri="{FF2B5EF4-FFF2-40B4-BE49-F238E27FC236}">
                <a16:creationId xmlns:a16="http://schemas.microsoft.com/office/drawing/2014/main" id="{5C56A3A4-918D-4EA1-DCAB-F65C9413F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92896"/>
            <a:ext cx="121920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108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198E268-E7B5-932D-3C5B-BB664272D1A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plt.hist</a:t>
            </a:r>
            <a:r>
              <a:rPr lang="en-US" sz="2000" b="0">
                <a:solidFill>
                  <a:srgbClr val="000000"/>
                </a:solidFill>
                <a:effectLst/>
                <a:latin typeface="Consolas" panose="020B0609020204030204" pitchFamily="49" charset="0"/>
              </a:rPr>
              <a:t>(x)</a:t>
            </a:r>
            <a:endParaRPr lang="en-AE" sz="2000"/>
          </a:p>
        </p:txBody>
      </p:sp>
      <p:pic>
        <p:nvPicPr>
          <p:cNvPr id="49156" name="Picture 4">
            <a:extLst>
              <a:ext uri="{FF2B5EF4-FFF2-40B4-BE49-F238E27FC236}">
                <a16:creationId xmlns:a16="http://schemas.microsoft.com/office/drawing/2014/main" id="{2CE5E2FB-0D9F-3ADA-4FC5-C95B0E6D5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917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198E268-E7B5-932D-3C5B-BB664272D1A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plt.hist</a:t>
            </a:r>
            <a:r>
              <a:rPr lang="en-US" sz="2000" b="0">
                <a:solidFill>
                  <a:srgbClr val="000000"/>
                </a:solidFill>
                <a:effectLst/>
                <a:latin typeface="Consolas" panose="020B0609020204030204" pitchFamily="49" charset="0"/>
              </a:rPr>
              <a:t>(x, density=True)</a:t>
            </a:r>
            <a:endParaRPr lang="en-AE" sz="2000"/>
          </a:p>
        </p:txBody>
      </p:sp>
      <p:pic>
        <p:nvPicPr>
          <p:cNvPr id="50182" name="Picture 6">
            <a:extLst>
              <a:ext uri="{FF2B5EF4-FFF2-40B4-BE49-F238E27FC236}">
                <a16:creationId xmlns:a16="http://schemas.microsoft.com/office/drawing/2014/main" id="{B4E2DA73-1A2E-DE01-80B4-9389631D3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8"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835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198E268-E7B5-932D-3C5B-BB664272D1A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err="1">
                <a:solidFill>
                  <a:srgbClr val="000000"/>
                </a:solidFill>
                <a:effectLst/>
                <a:latin typeface="Consolas" panose="020B0609020204030204" pitchFamily="49" charset="0"/>
              </a:rPr>
              <a:t>x.plot.hist</a:t>
            </a:r>
            <a:r>
              <a:rPr lang="en-US" sz="2000" b="0" dirty="0">
                <a:solidFill>
                  <a:srgbClr val="000000"/>
                </a:solidFill>
                <a:effectLst/>
                <a:latin typeface="Consolas" panose="020B0609020204030204" pitchFamily="49" charset="0"/>
              </a:rPr>
              <a:t>( density = </a:t>
            </a:r>
            <a:r>
              <a:rPr lang="en-US" sz="2000" b="0" dirty="0">
                <a:solidFill>
                  <a:srgbClr val="0000FF"/>
                </a:solidFill>
                <a:effectLst/>
                <a:latin typeface="Consolas" panose="020B0609020204030204" pitchFamily="49" charset="0"/>
              </a:rPr>
              <a:t>True )</a:t>
            </a:r>
            <a:r>
              <a:rPr lang="en-US" sz="2000" b="0" dirty="0">
                <a:solidFill>
                  <a:srgbClr val="000000"/>
                </a:solidFill>
                <a:effectLst/>
                <a:latin typeface="Consolas" panose="020B0609020204030204" pitchFamily="49" charset="0"/>
              </a:rPr>
              <a:t> </a:t>
            </a:r>
          </a:p>
          <a:p>
            <a:pPr marL="0" indent="0">
              <a:buNone/>
            </a:pPr>
            <a:r>
              <a:rPr lang="en-US" sz="2000" b="0" dirty="0" err="1">
                <a:solidFill>
                  <a:srgbClr val="000000"/>
                </a:solidFill>
                <a:effectLst/>
                <a:latin typeface="Consolas" panose="020B0609020204030204" pitchFamily="49" charset="0"/>
              </a:rPr>
              <a:t>x.plot.density</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endParaRPr lang="en-AE" sz="2000" dirty="0"/>
          </a:p>
        </p:txBody>
      </p:sp>
      <p:pic>
        <p:nvPicPr>
          <p:cNvPr id="52228" name="Picture 4">
            <a:extLst>
              <a:ext uri="{FF2B5EF4-FFF2-40B4-BE49-F238E27FC236}">
                <a16:creationId xmlns:a16="http://schemas.microsoft.com/office/drawing/2014/main" id="{7649E455-6E2D-F78B-1B1F-D017F4DA0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192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a:extLst>
              <a:ext uri="{FF2B5EF4-FFF2-40B4-BE49-F238E27FC236}">
                <a16:creationId xmlns:a16="http://schemas.microsoft.com/office/drawing/2014/main" id="{CCC1DE83-ED16-7087-D071-3A92A690E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198E268-E7B5-932D-3C5B-BB664272D1A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err="1">
                <a:solidFill>
                  <a:schemeClr val="bg1">
                    <a:lumMod val="65000"/>
                  </a:schemeClr>
                </a:solidFill>
                <a:effectLst/>
                <a:latin typeface="Consolas" panose="020B0609020204030204" pitchFamily="49" charset="0"/>
              </a:rPr>
              <a:t>plt.hist</a:t>
            </a:r>
            <a:r>
              <a:rPr lang="en-US" sz="2000" b="0">
                <a:solidFill>
                  <a:schemeClr val="bg1">
                    <a:lumMod val="65000"/>
                  </a:schemeClr>
                </a:solidFill>
                <a:effectLst/>
                <a:latin typeface="Consolas" panose="020B0609020204030204" pitchFamily="49" charset="0"/>
              </a:rPr>
              <a:t>( x, density = True )</a:t>
            </a:r>
          </a:p>
          <a:p>
            <a:pPr marL="0" indent="0">
              <a:buNone/>
            </a:pPr>
            <a:r>
              <a:rPr lang="en-US" sz="2000" b="0" err="1">
                <a:solidFill>
                  <a:schemeClr val="bg1">
                    <a:lumMod val="65000"/>
                  </a:schemeClr>
                </a:solidFill>
                <a:effectLst/>
                <a:latin typeface="Consolas" panose="020B0609020204030204" pitchFamily="49" charset="0"/>
              </a:rPr>
              <a:t>xs</a:t>
            </a:r>
            <a:r>
              <a:rPr lang="en-US" sz="2000" b="0">
                <a:solidFill>
                  <a:schemeClr val="bg1">
                    <a:lumMod val="65000"/>
                  </a:schemeClr>
                </a:solidFill>
                <a:effectLst/>
                <a:latin typeface="Consolas" panose="020B0609020204030204" pitchFamily="49" charset="0"/>
              </a:rPr>
              <a:t> = </a:t>
            </a:r>
            <a:r>
              <a:rPr lang="en-US" sz="2000" b="0" err="1">
                <a:solidFill>
                  <a:schemeClr val="bg1">
                    <a:lumMod val="65000"/>
                  </a:schemeClr>
                </a:solidFill>
                <a:effectLst/>
                <a:latin typeface="Consolas" panose="020B0609020204030204" pitchFamily="49" charset="0"/>
              </a:rPr>
              <a:t>np.linspace</a:t>
            </a:r>
            <a:r>
              <a:rPr lang="en-US" sz="2000" b="0">
                <a:solidFill>
                  <a:schemeClr val="bg1">
                    <a:lumMod val="65000"/>
                  </a:schemeClr>
                </a:solidFill>
                <a:effectLst/>
                <a:latin typeface="Consolas" panose="020B0609020204030204" pitchFamily="49" charset="0"/>
              </a:rPr>
              <a:t>(</a:t>
            </a:r>
            <a:r>
              <a:rPr lang="en-US" sz="2000" b="0" err="1">
                <a:solidFill>
                  <a:schemeClr val="bg1">
                    <a:lumMod val="65000"/>
                  </a:schemeClr>
                </a:solidFill>
                <a:effectLst/>
                <a:latin typeface="Consolas" panose="020B0609020204030204" pitchFamily="49" charset="0"/>
              </a:rPr>
              <a:t>x.min</a:t>
            </a:r>
            <a:r>
              <a:rPr lang="en-US" sz="2000" b="0">
                <a:solidFill>
                  <a:schemeClr val="bg1">
                    <a:lumMod val="65000"/>
                  </a:schemeClr>
                </a:solidFill>
                <a:effectLst/>
                <a:latin typeface="Consolas" panose="020B0609020204030204" pitchFamily="49" charset="0"/>
              </a:rPr>
              <a:t>(), </a:t>
            </a:r>
            <a:r>
              <a:rPr lang="en-US" sz="2000" b="0" err="1">
                <a:solidFill>
                  <a:schemeClr val="bg1">
                    <a:lumMod val="65000"/>
                  </a:schemeClr>
                </a:solidFill>
                <a:effectLst/>
                <a:latin typeface="Consolas" panose="020B0609020204030204" pitchFamily="49" charset="0"/>
              </a:rPr>
              <a:t>x.max</a:t>
            </a:r>
            <a:r>
              <a:rPr lang="en-US" sz="2000" b="0">
                <a:solidFill>
                  <a:schemeClr val="bg1">
                    <a:lumMod val="65000"/>
                  </a:schemeClr>
                </a:solidFill>
                <a:effectLst/>
                <a:latin typeface="Consolas" panose="020B0609020204030204" pitchFamily="49" charset="0"/>
              </a:rPr>
              <a:t>(), 100)</a:t>
            </a:r>
          </a:p>
          <a:p>
            <a:pPr marL="0" indent="0">
              <a:buNone/>
            </a:pPr>
            <a:r>
              <a:rPr lang="en-US" sz="2000" b="0">
                <a:solidFill>
                  <a:schemeClr val="bg1">
                    <a:lumMod val="65000"/>
                  </a:schemeClr>
                </a:solidFill>
                <a:effectLst/>
                <a:latin typeface="Consolas" panose="020B0609020204030204" pitchFamily="49" charset="0"/>
              </a:rPr>
              <a:t>de = </a:t>
            </a:r>
            <a:r>
              <a:rPr lang="en-US" sz="2000" b="0" err="1">
                <a:solidFill>
                  <a:schemeClr val="bg1">
                    <a:lumMod val="65000"/>
                  </a:schemeClr>
                </a:solidFill>
                <a:effectLst/>
                <a:latin typeface="Consolas" panose="020B0609020204030204" pitchFamily="49" charset="0"/>
              </a:rPr>
              <a:t>scipy.stats.gaussian_kde</a:t>
            </a:r>
            <a:r>
              <a:rPr lang="en-US" sz="2000" b="0">
                <a:solidFill>
                  <a:schemeClr val="bg1">
                    <a:lumMod val="65000"/>
                  </a:schemeClr>
                </a:solidFill>
                <a:effectLst/>
                <a:latin typeface="Consolas" panose="020B0609020204030204" pitchFamily="49" charset="0"/>
              </a:rPr>
              <a:t>(x)</a:t>
            </a:r>
          </a:p>
          <a:p>
            <a:pPr marL="0" indent="0">
              <a:buNone/>
            </a:pPr>
            <a:r>
              <a:rPr lang="en-US" sz="2000" b="0" err="1">
                <a:solidFill>
                  <a:schemeClr val="bg1">
                    <a:lumMod val="65000"/>
                  </a:schemeClr>
                </a:solidFill>
                <a:effectLst/>
                <a:latin typeface="Consolas" panose="020B0609020204030204" pitchFamily="49" charset="0"/>
              </a:rPr>
              <a:t>ys</a:t>
            </a:r>
            <a:r>
              <a:rPr lang="en-US" sz="2000" b="0">
                <a:solidFill>
                  <a:schemeClr val="bg1">
                    <a:lumMod val="65000"/>
                  </a:schemeClr>
                </a:solidFill>
                <a:effectLst/>
                <a:latin typeface="Consolas" panose="020B0609020204030204" pitchFamily="49" charset="0"/>
              </a:rPr>
              <a:t> = de(</a:t>
            </a:r>
            <a:r>
              <a:rPr lang="en-US" sz="2000" b="0" err="1">
                <a:solidFill>
                  <a:schemeClr val="bg1">
                    <a:lumMod val="65000"/>
                  </a:schemeClr>
                </a:solidFill>
                <a:effectLst/>
                <a:latin typeface="Consolas" panose="020B0609020204030204" pitchFamily="49" charset="0"/>
              </a:rPr>
              <a:t>xs</a:t>
            </a:r>
            <a:r>
              <a:rPr lang="en-US" sz="2000" b="0">
                <a:solidFill>
                  <a:schemeClr val="bg1">
                    <a:lumMod val="65000"/>
                  </a:schemeClr>
                </a:solidFill>
                <a:effectLst/>
                <a:latin typeface="Consolas" panose="020B0609020204030204" pitchFamily="49" charset="0"/>
              </a:rPr>
              <a:t>)</a:t>
            </a:r>
          </a:p>
          <a:p>
            <a:pPr marL="0" indent="0">
              <a:buNone/>
            </a:pPr>
            <a:r>
              <a:rPr lang="en-US" sz="2000" b="0" err="1">
                <a:solidFill>
                  <a:schemeClr val="bg1">
                    <a:lumMod val="65000"/>
                  </a:schemeClr>
                </a:solidFill>
                <a:effectLst/>
                <a:latin typeface="Consolas" panose="020B0609020204030204" pitchFamily="49" charset="0"/>
              </a:rPr>
              <a:t>plt.plot</a:t>
            </a:r>
            <a:r>
              <a:rPr lang="en-US" sz="2000" b="0">
                <a:solidFill>
                  <a:schemeClr val="bg1">
                    <a:lumMod val="65000"/>
                  </a:schemeClr>
                </a:solidFill>
                <a:effectLst/>
                <a:latin typeface="Consolas" panose="020B0609020204030204" pitchFamily="49" charset="0"/>
              </a:rPr>
              <a:t>( </a:t>
            </a:r>
            <a:r>
              <a:rPr lang="en-US" sz="2000" b="0" err="1">
                <a:solidFill>
                  <a:schemeClr val="bg1">
                    <a:lumMod val="65000"/>
                  </a:schemeClr>
                </a:solidFill>
                <a:effectLst/>
                <a:latin typeface="Consolas" panose="020B0609020204030204" pitchFamily="49" charset="0"/>
              </a:rPr>
              <a:t>xs</a:t>
            </a:r>
            <a:r>
              <a:rPr lang="en-US" sz="2000" b="0">
                <a:solidFill>
                  <a:schemeClr val="bg1">
                    <a:lumMod val="65000"/>
                  </a:schemeClr>
                </a:solidFill>
                <a:effectLst/>
                <a:latin typeface="Consolas" panose="020B0609020204030204" pitchFamily="49" charset="0"/>
              </a:rPr>
              <a:t>, </a:t>
            </a:r>
            <a:r>
              <a:rPr lang="en-US" sz="2000" b="0" err="1">
                <a:solidFill>
                  <a:schemeClr val="bg1">
                    <a:lumMod val="65000"/>
                  </a:schemeClr>
                </a:solidFill>
                <a:effectLst/>
                <a:latin typeface="Consolas" panose="020B0609020204030204" pitchFamily="49" charset="0"/>
              </a:rPr>
              <a:t>ys</a:t>
            </a:r>
            <a:r>
              <a:rPr lang="en-US" sz="2000" b="0">
                <a:solidFill>
                  <a:schemeClr val="bg1">
                    <a:lumMod val="65000"/>
                  </a:schemeClr>
                </a:solidFill>
                <a:effectLst/>
                <a:latin typeface="Consolas" panose="020B0609020204030204" pitchFamily="49" charset="0"/>
              </a:rPr>
              <a:t>, linewidth = 5 )</a:t>
            </a:r>
          </a:p>
          <a:p>
            <a:pPr marL="0" indent="0">
              <a:buNone/>
            </a:pP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6088681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3188-C5B1-0A5E-C2AE-3FF7050AD83C}"/>
              </a:ext>
            </a:extLst>
          </p:cNvPr>
          <p:cNvSpPr>
            <a:spLocks noGrp="1"/>
          </p:cNvSpPr>
          <p:nvPr>
            <p:ph type="title"/>
          </p:nvPr>
        </p:nvSpPr>
        <p:spPr/>
        <p:txBody>
          <a:bodyPr>
            <a:normAutofit/>
          </a:bodyPr>
          <a:lstStyle/>
          <a:p>
            <a:r>
              <a:rPr lang="en-US"/>
              <a:t>Can you spot the difference?</a:t>
            </a:r>
            <a:endParaRPr lang="en-AE"/>
          </a:p>
        </p:txBody>
      </p:sp>
      <p:pic>
        <p:nvPicPr>
          <p:cNvPr id="53254" name="Picture 6">
            <a:extLst>
              <a:ext uri="{FF2B5EF4-FFF2-40B4-BE49-F238E27FC236}">
                <a16:creationId xmlns:a16="http://schemas.microsoft.com/office/drawing/2014/main" id="{1615C4A4-9060-F293-8382-3B0165044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170"/>
            <a:ext cx="12192000" cy="523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684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3188-C5B1-0A5E-C2AE-3FF7050AD83C}"/>
              </a:ext>
            </a:extLst>
          </p:cNvPr>
          <p:cNvSpPr>
            <a:spLocks noGrp="1"/>
          </p:cNvSpPr>
          <p:nvPr>
            <p:ph type="title"/>
          </p:nvPr>
        </p:nvSpPr>
        <p:spPr/>
        <p:txBody>
          <a:bodyPr>
            <a:normAutofit/>
          </a:bodyPr>
          <a:lstStyle/>
          <a:p>
            <a:r>
              <a:rPr lang="en-US"/>
              <a:t>Can you spot the difference?</a:t>
            </a:r>
            <a:endParaRPr lang="en-AE"/>
          </a:p>
        </p:txBody>
      </p:sp>
      <p:pic>
        <p:nvPicPr>
          <p:cNvPr id="54274" name="Picture 2">
            <a:extLst>
              <a:ext uri="{FF2B5EF4-FFF2-40B4-BE49-F238E27FC236}">
                <a16:creationId xmlns:a16="http://schemas.microsoft.com/office/drawing/2014/main" id="{EE46BDA5-E216-238F-FDB8-0FBC91FE5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4845"/>
            <a:ext cx="121920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170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198E268-E7B5-932D-3C5B-BB664272D1A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x = </a:t>
            </a:r>
            <a:r>
              <a:rPr lang="en-US" sz="2000" b="0" dirty="0" err="1">
                <a:solidFill>
                  <a:srgbClr val="000000"/>
                </a:solidFill>
                <a:effectLst/>
                <a:latin typeface="Consolas" panose="020B0609020204030204" pitchFamily="49" charset="0"/>
              </a:rPr>
              <a:t>pd.Series</a:t>
            </a:r>
            <a:r>
              <a:rPr lang="en-US" sz="2000" b="0" dirty="0">
                <a:solidFill>
                  <a:srgbClr val="000000"/>
                </a:solidFill>
                <a:effectLst/>
                <a:latin typeface="Consolas" panose="020B0609020204030204" pitchFamily="49" charset="0"/>
              </a:rPr>
              <a:t>(x)</a:t>
            </a:r>
          </a:p>
          <a:p>
            <a:pPr marL="0" indent="0">
              <a:buNone/>
            </a:pPr>
            <a:r>
              <a:rPr lang="en-US" sz="2000" b="0" dirty="0" err="1">
                <a:solidFill>
                  <a:srgbClr val="000000"/>
                </a:solidFill>
                <a:effectLst/>
                <a:latin typeface="Consolas" panose="020B0609020204030204" pitchFamily="49" charset="0"/>
              </a:rPr>
              <a:t>x.plot.hist</a:t>
            </a:r>
            <a:r>
              <a:rPr lang="en-US" sz="2000" b="0" dirty="0">
                <a:solidFill>
                  <a:srgbClr val="000000"/>
                </a:solidFill>
                <a:effectLst/>
                <a:latin typeface="Consolas" panose="020B0609020204030204" pitchFamily="49" charset="0"/>
              </a:rPr>
              <a:t>(density=</a:t>
            </a:r>
            <a:r>
              <a:rPr lang="en-US" sz="2000" b="0" dirty="0">
                <a:solidFill>
                  <a:srgbClr val="0000FF"/>
                </a:solidFill>
                <a:effectLst/>
                <a:latin typeface="Consolas" panose="020B0609020204030204" pitchFamily="49" charset="0"/>
              </a:rPr>
              <a:t>True</a:t>
            </a:r>
            <a:r>
              <a:rPr lang="en-US" sz="2000" b="0" dirty="0">
                <a:solidFill>
                  <a:srgbClr val="000000"/>
                </a:solidFill>
                <a:effectLst/>
                <a:latin typeface="Consolas" panose="020B0609020204030204" pitchFamily="49" charset="0"/>
              </a:rPr>
              <a:t>)</a:t>
            </a:r>
          </a:p>
          <a:p>
            <a:pPr marL="0" indent="0">
              <a:buNone/>
            </a:pPr>
            <a:r>
              <a:rPr lang="en-US" sz="2000" b="0" dirty="0" err="1">
                <a:solidFill>
                  <a:srgbClr val="000000"/>
                </a:solidFill>
                <a:effectLst/>
                <a:latin typeface="Consolas" panose="020B0609020204030204" pitchFamily="49" charset="0"/>
              </a:rPr>
              <a:t>x.plot.density</a:t>
            </a:r>
            <a:r>
              <a:rPr lang="en-US" sz="2000" b="0" dirty="0">
                <a:solidFill>
                  <a:srgbClr val="000000"/>
                </a:solidFill>
                <a:effectLst/>
                <a:latin typeface="Consolas" panose="020B0609020204030204" pitchFamily="49" charset="0"/>
              </a:rPr>
              <a:t>()</a:t>
            </a:r>
          </a:p>
          <a:p>
            <a:pPr marL="0" indent="0">
              <a:buNone/>
            </a:pPr>
            <a:r>
              <a:rPr lang="en-US" sz="2000" b="0" dirty="0" err="1">
                <a:solidFill>
                  <a:srgbClr val="000000"/>
                </a:solidFill>
                <a:effectLst/>
                <a:latin typeface="Consolas" panose="020B0609020204030204" pitchFamily="49" charset="0"/>
              </a:rPr>
              <a:t>plt.yscale</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p>
          <a:p>
            <a:pPr marL="0" indent="0">
              <a:buNone/>
            </a:pPr>
            <a:r>
              <a:rPr lang="en-US" sz="2000" b="0" dirty="0" err="1">
                <a:solidFill>
                  <a:srgbClr val="000000"/>
                </a:solidFill>
                <a:effectLst/>
                <a:latin typeface="Consolas" panose="020B0609020204030204" pitchFamily="49" charset="0"/>
              </a:rPr>
              <a:t>plt.ylim</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1e-3</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pic>
        <p:nvPicPr>
          <p:cNvPr id="55298" name="Picture 2">
            <a:extLst>
              <a:ext uri="{FF2B5EF4-FFF2-40B4-BE49-F238E27FC236}">
                <a16:creationId xmlns:a16="http://schemas.microsoft.com/office/drawing/2014/main" id="{A46D6E73-1E99-C437-BF21-B0E2B18F3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823" y="0"/>
            <a:ext cx="724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236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198E268-E7B5-932D-3C5B-BB664272D1A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a:solidFill>
                  <a:schemeClr val="bg1">
                    <a:lumMod val="65000"/>
                  </a:schemeClr>
                </a:solidFill>
                <a:effectLst/>
                <a:latin typeface="Consolas" panose="020B0609020204030204" pitchFamily="49" charset="0"/>
              </a:rPr>
              <a:t>n = </a:t>
            </a:r>
            <a:r>
              <a:rPr lang="en-US" sz="2000" b="0" dirty="0" err="1">
                <a:solidFill>
                  <a:schemeClr val="bg1">
                    <a:lumMod val="65000"/>
                  </a:schemeClr>
                </a:solidFill>
                <a:effectLst/>
                <a:latin typeface="Consolas" panose="020B0609020204030204" pitchFamily="49" charset="0"/>
              </a:rPr>
              <a:t>len</a:t>
            </a:r>
            <a:r>
              <a:rPr lang="en-US" sz="2000" b="0" dirty="0">
                <a:solidFill>
                  <a:schemeClr val="bg1">
                    <a:lumMod val="65000"/>
                  </a:schemeClr>
                </a:solidFill>
                <a:effectLst/>
                <a:latin typeface="Consolas" panose="020B0609020204030204" pitchFamily="49" charset="0"/>
              </a:rPr>
              <a:t>(x)</a:t>
            </a:r>
          </a:p>
          <a:p>
            <a:pPr marL="0" indent="0">
              <a:buNone/>
            </a:pPr>
            <a:r>
              <a:rPr lang="en-US" sz="2000" b="0" dirty="0">
                <a:solidFill>
                  <a:schemeClr val="bg1">
                    <a:lumMod val="65000"/>
                  </a:schemeClr>
                </a:solidFill>
                <a:effectLst/>
                <a:latin typeface="Consolas" panose="020B0609020204030204" pitchFamily="49" charset="0"/>
              </a:rPr>
              <a:t>D = </a:t>
            </a:r>
            <a:r>
              <a:rPr lang="en-US" sz="2000" b="0" dirty="0" err="1">
                <a:solidFill>
                  <a:schemeClr val="bg1">
                    <a:lumMod val="65000"/>
                  </a:schemeClr>
                </a:solidFill>
                <a:effectLst/>
                <a:latin typeface="Consolas" panose="020B0609020204030204" pitchFamily="49" charset="0"/>
              </a:rPr>
              <a:t>scipy.stats.norm</a:t>
            </a:r>
            <a:r>
              <a:rPr lang="en-US" sz="2000" b="0" dirty="0">
                <a:solidFill>
                  <a:schemeClr val="bg1">
                    <a:lumMod val="65000"/>
                  </a:schemeClr>
                </a:solidFill>
                <a:effectLst/>
                <a:latin typeface="Consolas" panose="020B0609020204030204" pitchFamily="49" charset="0"/>
              </a:rPr>
              <a:t>()</a:t>
            </a:r>
          </a:p>
          <a:p>
            <a:pPr marL="0" indent="0">
              <a:buNone/>
            </a:pPr>
            <a:r>
              <a:rPr lang="en-US" sz="2000" b="0" dirty="0" err="1">
                <a:solidFill>
                  <a:schemeClr val="bg1">
                    <a:lumMod val="65000"/>
                  </a:schemeClr>
                </a:solidFill>
                <a:effectLst/>
                <a:latin typeface="Consolas" panose="020B0609020204030204" pitchFamily="49" charset="0"/>
              </a:rPr>
              <a:t>ps</a:t>
            </a:r>
            <a:r>
              <a:rPr lang="en-US" sz="2000" b="0" dirty="0">
                <a:solidFill>
                  <a:schemeClr val="bg1">
                    <a:lumMod val="65000"/>
                  </a:schemeClr>
                </a:solidFill>
                <a:effectLst/>
                <a:latin typeface="Consolas" panose="020B0609020204030204" pitchFamily="49" charset="0"/>
              </a:rPr>
              <a:t> = </a:t>
            </a:r>
            <a:r>
              <a:rPr lang="en-US" sz="2000" b="0" dirty="0" err="1">
                <a:solidFill>
                  <a:schemeClr val="bg1">
                    <a:lumMod val="65000"/>
                  </a:schemeClr>
                </a:solidFill>
                <a:effectLst/>
                <a:latin typeface="Consolas" panose="020B0609020204030204" pitchFamily="49" charset="0"/>
              </a:rPr>
              <a:t>np.linspace</a:t>
            </a:r>
            <a:r>
              <a:rPr lang="en-US" sz="2000" b="0" dirty="0">
                <a:solidFill>
                  <a:schemeClr val="bg1">
                    <a:lumMod val="65000"/>
                  </a:schemeClr>
                </a:solidFill>
                <a:effectLst/>
                <a:latin typeface="Consolas" panose="020B0609020204030204" pitchFamily="49" charset="0"/>
              </a:rPr>
              <a:t>(0, 1, 2*n+1)[1::2]</a:t>
            </a:r>
          </a:p>
          <a:p>
            <a:pPr marL="0" indent="0">
              <a:buNone/>
            </a:pPr>
            <a:r>
              <a:rPr lang="en-US" sz="2000" b="0" dirty="0" err="1">
                <a:solidFill>
                  <a:schemeClr val="bg1">
                    <a:lumMod val="65000"/>
                  </a:schemeClr>
                </a:solidFill>
                <a:effectLst/>
                <a:latin typeface="Consolas" panose="020B0609020204030204" pitchFamily="49" charset="0"/>
              </a:rPr>
              <a:t>ys</a:t>
            </a:r>
            <a:r>
              <a:rPr lang="en-US" sz="2000" b="0" dirty="0">
                <a:solidFill>
                  <a:schemeClr val="bg1">
                    <a:lumMod val="65000"/>
                  </a:schemeClr>
                </a:solidFill>
                <a:effectLst/>
                <a:latin typeface="Consolas" panose="020B0609020204030204" pitchFamily="49" charset="0"/>
              </a:rPr>
              <a:t> = sorted(x)</a:t>
            </a:r>
          </a:p>
          <a:p>
            <a:pPr marL="0" indent="0">
              <a:buNone/>
            </a:pPr>
            <a:r>
              <a:rPr lang="en-US" sz="2000" b="0" dirty="0" err="1">
                <a:solidFill>
                  <a:schemeClr val="bg1">
                    <a:lumMod val="65000"/>
                  </a:schemeClr>
                </a:solidFill>
                <a:effectLst/>
                <a:latin typeface="Consolas" panose="020B0609020204030204" pitchFamily="49" charset="0"/>
              </a:rPr>
              <a:t>xs</a:t>
            </a:r>
            <a:r>
              <a:rPr lang="en-US" sz="2000" b="0" dirty="0">
                <a:solidFill>
                  <a:schemeClr val="bg1">
                    <a:lumMod val="65000"/>
                  </a:schemeClr>
                </a:solidFill>
                <a:effectLst/>
                <a:latin typeface="Consolas" panose="020B0609020204030204" pitchFamily="49" charset="0"/>
              </a:rPr>
              <a:t> = </a:t>
            </a:r>
            <a:r>
              <a:rPr lang="en-US" sz="2000" b="0" dirty="0" err="1">
                <a:solidFill>
                  <a:schemeClr val="bg1">
                    <a:lumMod val="65000"/>
                  </a:schemeClr>
                </a:solidFill>
                <a:effectLst/>
                <a:latin typeface="Consolas" panose="020B0609020204030204" pitchFamily="49" charset="0"/>
              </a:rPr>
              <a:t>D.ppf</a:t>
            </a:r>
            <a:r>
              <a:rPr lang="en-US" sz="2000" b="0" dirty="0">
                <a:solidFill>
                  <a:schemeClr val="bg1">
                    <a:lumMod val="65000"/>
                  </a:schemeClr>
                </a:solidFill>
                <a:effectLst/>
                <a:latin typeface="Consolas" panose="020B0609020204030204" pitchFamily="49" charset="0"/>
              </a:rPr>
              <a:t>(</a:t>
            </a:r>
            <a:r>
              <a:rPr lang="en-US" sz="2000" b="0" dirty="0" err="1">
                <a:solidFill>
                  <a:schemeClr val="bg1">
                    <a:lumMod val="65000"/>
                  </a:schemeClr>
                </a:solidFill>
                <a:effectLst/>
                <a:latin typeface="Consolas" panose="020B0609020204030204" pitchFamily="49" charset="0"/>
              </a:rPr>
              <a:t>ps</a:t>
            </a:r>
            <a:r>
              <a:rPr lang="en-US" sz="2000" b="0" dirty="0">
                <a:solidFill>
                  <a:schemeClr val="bg1">
                    <a:lumMod val="65000"/>
                  </a:schemeClr>
                </a:solidFill>
                <a:effectLst/>
                <a:latin typeface="Consolas" panose="020B0609020204030204" pitchFamily="49" charset="0"/>
              </a:rPr>
              <a:t>)</a:t>
            </a:r>
          </a:p>
          <a:p>
            <a:pPr marL="0" indent="0">
              <a:buNone/>
            </a:pPr>
            <a:r>
              <a:rPr lang="en-US" sz="2000" b="0" dirty="0" err="1">
                <a:solidFill>
                  <a:schemeClr val="bg1">
                    <a:lumMod val="65000"/>
                  </a:schemeClr>
                </a:solidFill>
                <a:effectLst/>
                <a:latin typeface="Consolas" panose="020B0609020204030204" pitchFamily="49" charset="0"/>
              </a:rPr>
              <a:t>plt.scatter</a:t>
            </a:r>
            <a:r>
              <a:rPr lang="en-US" sz="2000" b="0" dirty="0">
                <a:solidFill>
                  <a:schemeClr val="bg1">
                    <a:lumMod val="65000"/>
                  </a:schemeClr>
                </a:solidFill>
                <a:effectLst/>
                <a:latin typeface="Consolas" panose="020B0609020204030204" pitchFamily="49" charset="0"/>
              </a:rPr>
              <a:t>( </a:t>
            </a:r>
            <a:r>
              <a:rPr lang="en-US" sz="2000" b="0" dirty="0" err="1">
                <a:solidFill>
                  <a:schemeClr val="bg1">
                    <a:lumMod val="65000"/>
                  </a:schemeClr>
                </a:solidFill>
                <a:effectLst/>
                <a:latin typeface="Consolas" panose="020B0609020204030204" pitchFamily="49" charset="0"/>
              </a:rPr>
              <a:t>xs</a:t>
            </a:r>
            <a:r>
              <a:rPr lang="en-US" sz="2000" b="0" dirty="0">
                <a:solidFill>
                  <a:schemeClr val="bg1">
                    <a:lumMod val="65000"/>
                  </a:schemeClr>
                </a:solidFill>
                <a:effectLst/>
                <a:latin typeface="Consolas" panose="020B0609020204030204" pitchFamily="49" charset="0"/>
              </a:rPr>
              <a:t>, </a:t>
            </a:r>
            <a:r>
              <a:rPr lang="en-US" sz="2000" b="0" dirty="0" err="1">
                <a:solidFill>
                  <a:schemeClr val="bg1">
                    <a:lumMod val="65000"/>
                  </a:schemeClr>
                </a:solidFill>
                <a:effectLst/>
                <a:latin typeface="Consolas" panose="020B0609020204030204" pitchFamily="49" charset="0"/>
              </a:rPr>
              <a:t>ys</a:t>
            </a:r>
            <a:r>
              <a:rPr lang="en-US" sz="2000" b="0" dirty="0">
                <a:solidFill>
                  <a:schemeClr val="bg1">
                    <a:lumMod val="65000"/>
                  </a:schemeClr>
                </a:solidFill>
                <a:effectLst/>
                <a:latin typeface="Consolas" panose="020B0609020204030204" pitchFamily="49" charset="0"/>
              </a:rPr>
              <a:t> )</a:t>
            </a:r>
          </a:p>
          <a:p>
            <a:pPr marL="0" indent="0">
              <a:buNone/>
            </a:pPr>
            <a:endParaRPr lang="en-US" sz="2000" b="0" dirty="0">
              <a:solidFill>
                <a:srgbClr val="000000"/>
              </a:solidFill>
              <a:effectLst/>
              <a:latin typeface="Consolas" panose="020B0609020204030204" pitchFamily="49" charset="0"/>
            </a:endParaRPr>
          </a:p>
        </p:txBody>
      </p:sp>
      <p:pic>
        <p:nvPicPr>
          <p:cNvPr id="57346" name="Picture 2">
            <a:extLst>
              <a:ext uri="{FF2B5EF4-FFF2-40B4-BE49-F238E27FC236}">
                <a16:creationId xmlns:a16="http://schemas.microsoft.com/office/drawing/2014/main" id="{3827E564-1BA1-6366-DE9B-347937F94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341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9880-5B7B-7687-A5C7-9012D35BA713}"/>
              </a:ext>
            </a:extLst>
          </p:cNvPr>
          <p:cNvSpPr>
            <a:spLocks noGrp="1"/>
          </p:cNvSpPr>
          <p:nvPr>
            <p:ph type="title"/>
          </p:nvPr>
        </p:nvSpPr>
        <p:spPr/>
        <p:txBody>
          <a:bodyPr/>
          <a:lstStyle/>
          <a:p>
            <a:r>
              <a:rPr lang="en-US"/>
              <a:t>Goals of EDA</a:t>
            </a:r>
            <a:endParaRPr lang="en-AE"/>
          </a:p>
        </p:txBody>
      </p:sp>
      <p:sp>
        <p:nvSpPr>
          <p:cNvPr id="3" name="Content Placeholder 2">
            <a:extLst>
              <a:ext uri="{FF2B5EF4-FFF2-40B4-BE49-F238E27FC236}">
                <a16:creationId xmlns:a16="http://schemas.microsoft.com/office/drawing/2014/main" id="{FBC20027-8741-134C-1DD4-09F8C043F90E}"/>
              </a:ext>
            </a:extLst>
          </p:cNvPr>
          <p:cNvSpPr>
            <a:spLocks noGrp="1"/>
          </p:cNvSpPr>
          <p:nvPr>
            <p:ph idx="1"/>
          </p:nvPr>
        </p:nvSpPr>
        <p:spPr/>
        <p:txBody>
          <a:bodyPr/>
          <a:lstStyle/>
          <a:p>
            <a:r>
              <a:rPr lang="en-US"/>
              <a:t>Find problems</a:t>
            </a:r>
          </a:p>
          <a:p>
            <a:r>
              <a:rPr lang="en-US"/>
              <a:t>Understand</a:t>
            </a:r>
          </a:p>
          <a:p>
            <a:r>
              <a:rPr lang="en-US"/>
              <a:t>Communicate</a:t>
            </a:r>
            <a:endParaRPr lang="en-AE"/>
          </a:p>
        </p:txBody>
      </p:sp>
    </p:spTree>
    <p:extLst>
      <p:ext uri="{BB962C8B-B14F-4D97-AF65-F5344CB8AC3E}">
        <p14:creationId xmlns:p14="http://schemas.microsoft.com/office/powerpoint/2010/main" val="1277635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Exercise</a:t>
            </a:r>
            <a:endParaRPr lang="en-AE" sz="13000" dirty="0"/>
          </a:p>
        </p:txBody>
      </p:sp>
    </p:spTree>
    <p:extLst>
      <p:ext uri="{BB962C8B-B14F-4D97-AF65-F5344CB8AC3E}">
        <p14:creationId xmlns:p14="http://schemas.microsoft.com/office/powerpoint/2010/main" val="2774131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6CFC-5115-3C46-BF9F-35FE1B9888DE}"/>
              </a:ext>
            </a:extLst>
          </p:cNvPr>
          <p:cNvSpPr>
            <a:spLocks noGrp="1"/>
          </p:cNvSpPr>
          <p:nvPr>
            <p:ph type="title"/>
          </p:nvPr>
        </p:nvSpPr>
        <p:spPr/>
        <p:txBody>
          <a:bodyPr/>
          <a:lstStyle/>
          <a:p>
            <a:r>
              <a:rPr lang="en-US"/>
              <a:t>Exercise</a:t>
            </a:r>
            <a:endParaRPr lang="en-AE"/>
          </a:p>
        </p:txBody>
      </p:sp>
      <p:sp>
        <p:nvSpPr>
          <p:cNvPr id="3" name="Content Placeholder 2">
            <a:extLst>
              <a:ext uri="{FF2B5EF4-FFF2-40B4-BE49-F238E27FC236}">
                <a16:creationId xmlns:a16="http://schemas.microsoft.com/office/drawing/2014/main" id="{FB45FD15-B62D-D9A6-7853-A99C3B0AC295}"/>
              </a:ext>
            </a:extLst>
          </p:cNvPr>
          <p:cNvSpPr>
            <a:spLocks noGrp="1"/>
          </p:cNvSpPr>
          <p:nvPr>
            <p:ph idx="1"/>
          </p:nvPr>
        </p:nvSpPr>
        <p:spPr>
          <a:xfrm>
            <a:off x="-1" y="1529542"/>
            <a:ext cx="12191999" cy="5328458"/>
          </a:xfrm>
        </p:spPr>
        <p:txBody>
          <a:bodyPr>
            <a:normAutofit/>
          </a:bodyPr>
          <a:lstStyle/>
          <a:p>
            <a:pPr marL="0" indent="0">
              <a:buNone/>
            </a:pPr>
            <a:r>
              <a:rPr lang="en-US" dirty="0"/>
              <a:t>For each dataset: </a:t>
            </a:r>
          </a:p>
          <a:p>
            <a:r>
              <a:rPr lang="en-US" dirty="0"/>
              <a:t>Compute the numeric summary </a:t>
            </a:r>
          </a:p>
          <a:p>
            <a:r>
              <a:rPr lang="en-US" dirty="0"/>
              <a:t>Plot a boxplot, a histogram (with a linear and a logarithmic scale), a density</a:t>
            </a:r>
            <a:endParaRPr lang="en-US" strike="sngStrike" dirty="0"/>
          </a:p>
          <a:p>
            <a:r>
              <a:rPr lang="en-US" dirty="0"/>
              <a:t>Which of the problems mentioned above are present?</a:t>
            </a:r>
          </a:p>
          <a:p>
            <a:endParaRPr lang="en-AE" dirty="0"/>
          </a:p>
        </p:txBody>
      </p:sp>
    </p:spTree>
    <p:extLst>
      <p:ext uri="{BB962C8B-B14F-4D97-AF65-F5344CB8AC3E}">
        <p14:creationId xmlns:p14="http://schemas.microsoft.com/office/powerpoint/2010/main" val="2869555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A2ACA3C-8E75-96B0-E2B4-86418361B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0"/>
            <a:ext cx="906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741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138FE5C-9B7E-075F-FB8A-F7FA7A53E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223"/>
            <a:ext cx="6154235" cy="4657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E931668-8A8D-FB09-F79A-846664C0F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764" y="1038224"/>
            <a:ext cx="6154235"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69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E03919C-33BF-B2EA-C683-CAE3994C1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0413"/>
            <a:ext cx="12192000" cy="533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94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Bivariate</a:t>
            </a:r>
            <a:br>
              <a:rPr lang="en-US" sz="13000"/>
            </a:br>
            <a:r>
              <a:rPr lang="en-US" sz="13000"/>
              <a:t>Data</a:t>
            </a:r>
            <a:endParaRPr lang="en-AE" sz="13000"/>
          </a:p>
        </p:txBody>
      </p:sp>
    </p:spTree>
    <p:extLst>
      <p:ext uri="{BB962C8B-B14F-4D97-AF65-F5344CB8AC3E}">
        <p14:creationId xmlns:p14="http://schemas.microsoft.com/office/powerpoint/2010/main" val="2110027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F39F9-0A74-25F2-29DB-B625893BD358}"/>
              </a:ext>
            </a:extLst>
          </p:cNvPr>
          <p:cNvSpPr>
            <a:spLocks noGrp="1"/>
          </p:cNvSpPr>
          <p:nvPr>
            <p:ph type="title"/>
          </p:nvPr>
        </p:nvSpPr>
        <p:spPr/>
        <p:txBody>
          <a:bodyPr/>
          <a:lstStyle/>
          <a:p>
            <a:r>
              <a:rPr lang="en-US"/>
              <a:t>Bivariate data</a:t>
            </a:r>
            <a:endParaRPr lang="en-AE"/>
          </a:p>
        </p:txBody>
      </p:sp>
      <p:sp>
        <p:nvSpPr>
          <p:cNvPr id="3" name="Content Placeholder 2">
            <a:extLst>
              <a:ext uri="{FF2B5EF4-FFF2-40B4-BE49-F238E27FC236}">
                <a16:creationId xmlns:a16="http://schemas.microsoft.com/office/drawing/2014/main" id="{3F636C28-85E8-F441-ADA9-0D511265378F}"/>
              </a:ext>
            </a:extLst>
          </p:cNvPr>
          <p:cNvSpPr>
            <a:spLocks noGrp="1"/>
          </p:cNvSpPr>
          <p:nvPr>
            <p:ph idx="1"/>
          </p:nvPr>
        </p:nvSpPr>
        <p:spPr/>
        <p:txBody>
          <a:bodyPr/>
          <a:lstStyle/>
          <a:p>
            <a:r>
              <a:rPr lang="en-US" dirty="0"/>
              <a:t>Two lists of numbers;</a:t>
            </a:r>
            <a:br>
              <a:rPr lang="en-US" dirty="0"/>
            </a:br>
            <a:r>
              <a:rPr lang="en-US" dirty="0"/>
              <a:t>a 2-column array </a:t>
            </a:r>
            <a:br>
              <a:rPr lang="en-US" dirty="0"/>
            </a:br>
            <a:r>
              <a:rPr lang="en-US" dirty="0"/>
              <a:t>of numbers</a:t>
            </a:r>
            <a:endParaRPr lang="en-AE" dirty="0"/>
          </a:p>
        </p:txBody>
      </p:sp>
      <p:pic>
        <p:nvPicPr>
          <p:cNvPr id="7" name="Picture 6">
            <a:extLst>
              <a:ext uri="{FF2B5EF4-FFF2-40B4-BE49-F238E27FC236}">
                <a16:creationId xmlns:a16="http://schemas.microsoft.com/office/drawing/2014/main" id="{D0714A7F-EF55-43A5-E0B7-BD183F0CCFFB}"/>
              </a:ext>
            </a:extLst>
          </p:cNvPr>
          <p:cNvPicPr>
            <a:picLocks noChangeAspect="1"/>
          </p:cNvPicPr>
          <p:nvPr/>
        </p:nvPicPr>
        <p:blipFill>
          <a:blip r:embed="rId2"/>
          <a:stretch>
            <a:fillRect/>
          </a:stretch>
        </p:blipFill>
        <p:spPr>
          <a:xfrm>
            <a:off x="8832304" y="1343818"/>
            <a:ext cx="2343477" cy="4896533"/>
          </a:xfrm>
          <a:prstGeom prst="rect">
            <a:avLst/>
          </a:prstGeom>
        </p:spPr>
      </p:pic>
    </p:spTree>
    <p:extLst>
      <p:ext uri="{BB962C8B-B14F-4D97-AF65-F5344CB8AC3E}">
        <p14:creationId xmlns:p14="http://schemas.microsoft.com/office/powerpoint/2010/main" val="3695131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F39F9-0A74-25F2-29DB-B625893BD358}"/>
              </a:ext>
            </a:extLst>
          </p:cNvPr>
          <p:cNvSpPr>
            <a:spLocks noGrp="1"/>
          </p:cNvSpPr>
          <p:nvPr>
            <p:ph type="title"/>
          </p:nvPr>
        </p:nvSpPr>
        <p:spPr/>
        <p:txBody>
          <a:bodyPr/>
          <a:lstStyle/>
          <a:p>
            <a:r>
              <a:rPr lang="en-US"/>
              <a:t>Bivariate data</a:t>
            </a:r>
            <a:endParaRPr lang="en-AE"/>
          </a:p>
        </p:txBody>
      </p:sp>
      <p:sp>
        <p:nvSpPr>
          <p:cNvPr id="3" name="Content Placeholder 2">
            <a:extLst>
              <a:ext uri="{FF2B5EF4-FFF2-40B4-BE49-F238E27FC236}">
                <a16:creationId xmlns:a16="http://schemas.microsoft.com/office/drawing/2014/main" id="{3F636C28-85E8-F441-ADA9-0D511265378F}"/>
              </a:ext>
            </a:extLst>
          </p:cNvPr>
          <p:cNvSpPr>
            <a:spLocks noGrp="1"/>
          </p:cNvSpPr>
          <p:nvPr>
            <p:ph idx="1"/>
          </p:nvPr>
        </p:nvSpPr>
        <p:spPr/>
        <p:txBody>
          <a:bodyPr/>
          <a:lstStyle/>
          <a:p>
            <a:r>
              <a:rPr lang="en-US" dirty="0"/>
              <a:t>Two lists of numbers;</a:t>
            </a:r>
            <a:br>
              <a:rPr lang="en-US" dirty="0"/>
            </a:br>
            <a:r>
              <a:rPr lang="en-US" dirty="0"/>
              <a:t>a 2-column array </a:t>
            </a:r>
            <a:br>
              <a:rPr lang="en-US" dirty="0"/>
            </a:br>
            <a:r>
              <a:rPr lang="en-US" dirty="0"/>
              <a:t>of numbers</a:t>
            </a:r>
            <a:endParaRPr lang="en-AE" dirty="0"/>
          </a:p>
        </p:txBody>
      </p:sp>
      <p:pic>
        <p:nvPicPr>
          <p:cNvPr id="8" name="Picture 7">
            <a:extLst>
              <a:ext uri="{FF2B5EF4-FFF2-40B4-BE49-F238E27FC236}">
                <a16:creationId xmlns:a16="http://schemas.microsoft.com/office/drawing/2014/main" id="{3F50C7A6-CF0A-085B-4058-68267CC1F088}"/>
              </a:ext>
            </a:extLst>
          </p:cNvPr>
          <p:cNvPicPr>
            <a:picLocks noChangeAspect="1"/>
          </p:cNvPicPr>
          <p:nvPr/>
        </p:nvPicPr>
        <p:blipFill>
          <a:blip r:embed="rId2"/>
          <a:stretch>
            <a:fillRect/>
          </a:stretch>
        </p:blipFill>
        <p:spPr>
          <a:xfrm>
            <a:off x="6797825" y="1343818"/>
            <a:ext cx="5125165" cy="4982270"/>
          </a:xfrm>
          <a:prstGeom prst="rect">
            <a:avLst/>
          </a:prstGeom>
        </p:spPr>
      </p:pic>
    </p:spTree>
    <p:extLst>
      <p:ext uri="{BB962C8B-B14F-4D97-AF65-F5344CB8AC3E}">
        <p14:creationId xmlns:p14="http://schemas.microsoft.com/office/powerpoint/2010/main" val="3519174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B496-4854-DA16-33F5-72D9C17DBBCA}"/>
              </a:ext>
            </a:extLst>
          </p:cNvPr>
          <p:cNvSpPr>
            <a:spLocks noGrp="1"/>
          </p:cNvSpPr>
          <p:nvPr>
            <p:ph type="title"/>
          </p:nvPr>
        </p:nvSpPr>
        <p:spPr/>
        <p:txBody>
          <a:bodyPr/>
          <a:lstStyle/>
          <a:p>
            <a:r>
              <a:rPr lang="en-US"/>
              <a:t>Coordinates</a:t>
            </a:r>
            <a:endParaRPr lang="en-AE"/>
          </a:p>
        </p:txBody>
      </p:sp>
      <p:cxnSp>
        <p:nvCxnSpPr>
          <p:cNvPr id="5" name="Straight Connector 4">
            <a:extLst>
              <a:ext uri="{FF2B5EF4-FFF2-40B4-BE49-F238E27FC236}">
                <a16:creationId xmlns:a16="http://schemas.microsoft.com/office/drawing/2014/main" id="{6BC3C339-6E8B-F22A-514E-7005C0E24153}"/>
              </a:ext>
            </a:extLst>
          </p:cNvPr>
          <p:cNvCxnSpPr>
            <a:cxnSpLocks/>
          </p:cNvCxnSpPr>
          <p:nvPr/>
        </p:nvCxnSpPr>
        <p:spPr>
          <a:xfrm>
            <a:off x="350982" y="4147128"/>
            <a:ext cx="1143461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AC9124A-2C62-E9C9-9CB7-4FD10D742A33}"/>
              </a:ext>
            </a:extLst>
          </p:cNvPr>
          <p:cNvCxnSpPr>
            <a:stCxn id="2" idx="2"/>
          </p:cNvCxnSpPr>
          <p:nvPr/>
        </p:nvCxnSpPr>
        <p:spPr>
          <a:xfrm>
            <a:off x="6096000" y="1343818"/>
            <a:ext cx="0" cy="5306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CE9777-F0BD-A4D5-723F-F04420BCE9B5}"/>
              </a:ext>
            </a:extLst>
          </p:cNvPr>
          <p:cNvCxnSpPr/>
          <p:nvPr/>
        </p:nvCxnSpPr>
        <p:spPr>
          <a:xfrm>
            <a:off x="6096000" y="2336800"/>
            <a:ext cx="3611418"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03F0C6-8BB3-D44B-E263-F9E483A4E59F}"/>
              </a:ext>
            </a:extLst>
          </p:cNvPr>
          <p:cNvCxnSpPr/>
          <p:nvPr/>
        </p:nvCxnSpPr>
        <p:spPr>
          <a:xfrm>
            <a:off x="9707418" y="2327564"/>
            <a:ext cx="0" cy="1819564"/>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pic>
        <p:nvPicPr>
          <p:cNvPr id="15" name="Graphic 14" descr="Close with solid fill">
            <a:extLst>
              <a:ext uri="{FF2B5EF4-FFF2-40B4-BE49-F238E27FC236}">
                <a16:creationId xmlns:a16="http://schemas.microsoft.com/office/drawing/2014/main" id="{C83B4D71-6A87-CEAE-DFED-6AF4829BD8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0983" y="1879600"/>
            <a:ext cx="914400" cy="914400"/>
          </a:xfrm>
          <a:prstGeom prst="rect">
            <a:avLst/>
          </a:prstGeom>
        </p:spPr>
      </p:pic>
      <p:sp>
        <p:nvSpPr>
          <p:cNvPr id="16" name="TextBox 15">
            <a:extLst>
              <a:ext uri="{FF2B5EF4-FFF2-40B4-BE49-F238E27FC236}">
                <a16:creationId xmlns:a16="http://schemas.microsoft.com/office/drawing/2014/main" id="{2099ECC4-4554-6934-FCB1-0E4F03D091A1}"/>
              </a:ext>
            </a:extLst>
          </p:cNvPr>
          <p:cNvSpPr txBox="1"/>
          <p:nvPr/>
        </p:nvSpPr>
        <p:spPr>
          <a:xfrm>
            <a:off x="9894744" y="1343818"/>
            <a:ext cx="1271502" cy="769441"/>
          </a:xfrm>
          <a:prstGeom prst="rect">
            <a:avLst/>
          </a:prstGeom>
          <a:noFill/>
        </p:spPr>
        <p:txBody>
          <a:bodyPr wrap="none" rtlCol="0">
            <a:spAutoFit/>
          </a:bodyPr>
          <a:lstStyle/>
          <a:p>
            <a:r>
              <a:rPr lang="en-US" sz="4400"/>
              <a:t>(</a:t>
            </a:r>
            <a:r>
              <a:rPr lang="en-US" sz="4400" i="1" err="1"/>
              <a:t>x</a:t>
            </a:r>
            <a:r>
              <a:rPr lang="en-US" sz="4400" err="1"/>
              <a:t>,</a:t>
            </a:r>
            <a:r>
              <a:rPr lang="en-US" sz="4400" i="1" err="1"/>
              <a:t>y</a:t>
            </a:r>
            <a:r>
              <a:rPr lang="en-US" sz="4400"/>
              <a:t>)</a:t>
            </a:r>
            <a:endParaRPr lang="en-AE" sz="4400"/>
          </a:p>
        </p:txBody>
      </p:sp>
      <p:sp>
        <p:nvSpPr>
          <p:cNvPr id="17" name="TextBox 16">
            <a:extLst>
              <a:ext uri="{FF2B5EF4-FFF2-40B4-BE49-F238E27FC236}">
                <a16:creationId xmlns:a16="http://schemas.microsoft.com/office/drawing/2014/main" id="{84463E09-D5F6-1772-3910-738F76FDCE53}"/>
              </a:ext>
            </a:extLst>
          </p:cNvPr>
          <p:cNvSpPr txBox="1"/>
          <p:nvPr/>
        </p:nvSpPr>
        <p:spPr>
          <a:xfrm>
            <a:off x="9489902" y="3979467"/>
            <a:ext cx="489236" cy="769441"/>
          </a:xfrm>
          <a:prstGeom prst="rect">
            <a:avLst/>
          </a:prstGeom>
          <a:noFill/>
        </p:spPr>
        <p:txBody>
          <a:bodyPr wrap="none" rtlCol="0">
            <a:spAutoFit/>
          </a:bodyPr>
          <a:lstStyle/>
          <a:p>
            <a:r>
              <a:rPr lang="en-US" sz="4400" i="1"/>
              <a:t>x</a:t>
            </a:r>
            <a:endParaRPr lang="en-AE" sz="4400"/>
          </a:p>
        </p:txBody>
      </p:sp>
      <p:sp>
        <p:nvSpPr>
          <p:cNvPr id="18" name="TextBox 17">
            <a:extLst>
              <a:ext uri="{FF2B5EF4-FFF2-40B4-BE49-F238E27FC236}">
                <a16:creationId xmlns:a16="http://schemas.microsoft.com/office/drawing/2014/main" id="{485C6BCA-F849-FD9A-B663-AE6CA53DE052}"/>
              </a:ext>
            </a:extLst>
          </p:cNvPr>
          <p:cNvSpPr txBox="1"/>
          <p:nvPr/>
        </p:nvSpPr>
        <p:spPr>
          <a:xfrm>
            <a:off x="5606763" y="1899940"/>
            <a:ext cx="478016" cy="769441"/>
          </a:xfrm>
          <a:prstGeom prst="rect">
            <a:avLst/>
          </a:prstGeom>
          <a:noFill/>
        </p:spPr>
        <p:txBody>
          <a:bodyPr wrap="none" rtlCol="0">
            <a:spAutoFit/>
          </a:bodyPr>
          <a:lstStyle/>
          <a:p>
            <a:r>
              <a:rPr lang="en-US" sz="4400" i="1"/>
              <a:t>y</a:t>
            </a:r>
            <a:endParaRPr lang="en-AE" sz="4400"/>
          </a:p>
        </p:txBody>
      </p:sp>
    </p:spTree>
    <p:extLst>
      <p:ext uri="{BB962C8B-B14F-4D97-AF65-F5344CB8AC3E}">
        <p14:creationId xmlns:p14="http://schemas.microsoft.com/office/powerpoint/2010/main" val="527919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203259B-3EA6-8C9D-7E6F-13B7047C5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060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023A-F205-61CA-3D21-9514260B168E}"/>
              </a:ext>
            </a:extLst>
          </p:cNvPr>
          <p:cNvSpPr>
            <a:spLocks noGrp="1"/>
          </p:cNvSpPr>
          <p:nvPr>
            <p:ph type="title"/>
          </p:nvPr>
        </p:nvSpPr>
        <p:spPr/>
        <p:txBody>
          <a:bodyPr/>
          <a:lstStyle/>
          <a:p>
            <a:r>
              <a:rPr lang="en-US"/>
              <a:t>Agenda</a:t>
            </a:r>
            <a:endParaRPr lang="en-AE"/>
          </a:p>
        </p:txBody>
      </p:sp>
      <p:sp>
        <p:nvSpPr>
          <p:cNvPr id="3" name="Content Placeholder 2">
            <a:extLst>
              <a:ext uri="{FF2B5EF4-FFF2-40B4-BE49-F238E27FC236}">
                <a16:creationId xmlns:a16="http://schemas.microsoft.com/office/drawing/2014/main" id="{C5F303CE-16FD-B2C3-C27F-1FB9CB88B3B6}"/>
              </a:ext>
            </a:extLst>
          </p:cNvPr>
          <p:cNvSpPr>
            <a:spLocks noGrp="1"/>
          </p:cNvSpPr>
          <p:nvPr>
            <p:ph idx="1"/>
          </p:nvPr>
        </p:nvSpPr>
        <p:spPr/>
        <p:txBody>
          <a:bodyPr/>
          <a:lstStyle/>
          <a:p>
            <a:r>
              <a:rPr lang="en-US" dirty="0"/>
              <a:t>Univariate data</a:t>
            </a:r>
          </a:p>
          <a:p>
            <a:r>
              <a:rPr lang="en-US" dirty="0"/>
              <a:t>Quantitative vs</a:t>
            </a:r>
            <a:br>
              <a:rPr lang="en-US" dirty="0"/>
            </a:br>
            <a:r>
              <a:rPr lang="en-US" dirty="0"/>
              <a:t>qualitative</a:t>
            </a:r>
          </a:p>
          <a:p>
            <a:r>
              <a:rPr lang="en-US" dirty="0"/>
              <a:t>Bivariate data</a:t>
            </a:r>
          </a:p>
          <a:p>
            <a:r>
              <a:rPr lang="en-US" dirty="0"/>
              <a:t>Multivariate data</a:t>
            </a:r>
          </a:p>
          <a:p>
            <a:r>
              <a:rPr lang="en-US" dirty="0"/>
              <a:t>Unstructured data</a:t>
            </a:r>
            <a:endParaRPr lang="en-AE" dirty="0"/>
          </a:p>
        </p:txBody>
      </p:sp>
      <p:sp>
        <p:nvSpPr>
          <p:cNvPr id="6" name="Content Placeholder 2">
            <a:extLst>
              <a:ext uri="{FF2B5EF4-FFF2-40B4-BE49-F238E27FC236}">
                <a16:creationId xmlns:a16="http://schemas.microsoft.com/office/drawing/2014/main" id="{42F774D8-FCA6-EDF5-1B0F-DD5B97926BC1}"/>
              </a:ext>
            </a:extLst>
          </p:cNvPr>
          <p:cNvSpPr txBox="1">
            <a:spLocks/>
          </p:cNvSpPr>
          <p:nvPr/>
        </p:nvSpPr>
        <p:spPr>
          <a:xfrm>
            <a:off x="6095999" y="1529542"/>
            <a:ext cx="6096002" cy="4647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Bitter SemiBol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lumMod val="75000"/>
                  </a:schemeClr>
                </a:solidFill>
              </a:rPr>
              <a:t>Potential problems</a:t>
            </a:r>
          </a:p>
          <a:p>
            <a:r>
              <a:rPr lang="en-US">
                <a:solidFill>
                  <a:schemeClr val="bg1">
                    <a:lumMod val="75000"/>
                  </a:schemeClr>
                </a:solidFill>
              </a:rPr>
              <a:t>Numbers (“dataset features”)</a:t>
            </a:r>
          </a:p>
          <a:p>
            <a:r>
              <a:rPr lang="en-US">
                <a:solidFill>
                  <a:schemeClr val="bg1">
                    <a:lumMod val="75000"/>
                  </a:schemeClr>
                </a:solidFill>
              </a:rPr>
              <a:t>Plots</a:t>
            </a:r>
            <a:endParaRPr lang="en-AE">
              <a:solidFill>
                <a:schemeClr val="bg1">
                  <a:lumMod val="75000"/>
                </a:schemeClr>
              </a:solidFill>
            </a:endParaRPr>
          </a:p>
        </p:txBody>
      </p:sp>
    </p:spTree>
    <p:extLst>
      <p:ext uri="{BB962C8B-B14F-4D97-AF65-F5344CB8AC3E}">
        <p14:creationId xmlns:p14="http://schemas.microsoft.com/office/powerpoint/2010/main" val="2918325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Potential Problems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a:xfrm>
            <a:off x="-1" y="1529542"/>
            <a:ext cx="12191999" cy="5328458"/>
          </a:xfrm>
        </p:spPr>
        <p:txBody>
          <a:bodyPr/>
          <a:lstStyle/>
          <a:p>
            <a:r>
              <a:rPr lang="en-US" dirty="0"/>
              <a:t>Same as with univariate data</a:t>
            </a:r>
          </a:p>
          <a:p>
            <a:r>
              <a:rPr lang="en-US" dirty="0"/>
              <a:t>(Bivariate) outliers</a:t>
            </a:r>
          </a:p>
          <a:p>
            <a:r>
              <a:rPr lang="en-US" dirty="0"/>
              <a:t>Non-linearities</a:t>
            </a:r>
          </a:p>
          <a:p>
            <a:r>
              <a:rPr lang="en-US" dirty="0">
                <a:solidFill>
                  <a:schemeClr val="bg1">
                    <a:lumMod val="65000"/>
                  </a:schemeClr>
                </a:solidFill>
              </a:rPr>
              <a:t>Heteroskedasticity</a:t>
            </a:r>
          </a:p>
          <a:p>
            <a:r>
              <a:rPr lang="en-AE" dirty="0"/>
              <a:t>Missing values</a:t>
            </a:r>
          </a:p>
        </p:txBody>
      </p:sp>
    </p:spTree>
    <p:extLst>
      <p:ext uri="{BB962C8B-B14F-4D97-AF65-F5344CB8AC3E}">
        <p14:creationId xmlns:p14="http://schemas.microsoft.com/office/powerpoint/2010/main" val="175578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203259B-3EA6-8C9D-7E6F-13B7047C5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509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FAF25BF-BFA3-C103-AC07-AFD8C1830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7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D808FB6-118E-273D-FE04-90A345C6A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164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B03C-4A1F-6CAC-0FC0-197A3AFFCFE8}"/>
              </a:ext>
            </a:extLst>
          </p:cNvPr>
          <p:cNvSpPr>
            <a:spLocks noGrp="1"/>
          </p:cNvSpPr>
          <p:nvPr>
            <p:ph type="title"/>
          </p:nvPr>
        </p:nvSpPr>
        <p:spPr/>
        <p:txBody>
          <a:bodyPr/>
          <a:lstStyle/>
          <a:p>
            <a:r>
              <a:rPr lang="en-US"/>
              <a:t>         Linear                   Non-Linear</a:t>
            </a:r>
            <a:endParaRPr lang="en-AE"/>
          </a:p>
        </p:txBody>
      </p:sp>
      <p:pic>
        <p:nvPicPr>
          <p:cNvPr id="158724" name="Picture 4">
            <a:extLst>
              <a:ext uri="{FF2B5EF4-FFF2-40B4-BE49-F238E27FC236}">
                <a16:creationId xmlns:a16="http://schemas.microsoft.com/office/drawing/2014/main" id="{70F504FD-F253-BF74-B608-24C7C54F0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 y="1428750"/>
            <a:ext cx="12192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3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8D4A-7B03-A7A8-A2F4-918FD80AC445}"/>
              </a:ext>
            </a:extLst>
          </p:cNvPr>
          <p:cNvSpPr>
            <a:spLocks noGrp="1"/>
          </p:cNvSpPr>
          <p:nvPr>
            <p:ph type="title"/>
          </p:nvPr>
        </p:nvSpPr>
        <p:spPr/>
        <p:txBody>
          <a:bodyPr/>
          <a:lstStyle/>
          <a:p>
            <a:r>
              <a:rPr lang="en-US"/>
              <a:t>         Linear                   Non-Linear</a:t>
            </a:r>
            <a:endParaRPr lang="en-AE"/>
          </a:p>
        </p:txBody>
      </p:sp>
      <p:pic>
        <p:nvPicPr>
          <p:cNvPr id="159750" name="Picture 6">
            <a:extLst>
              <a:ext uri="{FF2B5EF4-FFF2-40B4-BE49-F238E27FC236}">
                <a16:creationId xmlns:a16="http://schemas.microsoft.com/office/drawing/2014/main" id="{DB7DC8A5-2D7A-A3B1-375A-5ECC36834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750"/>
            <a:ext cx="12192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08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BFC0-8741-31A1-6EF0-E1472F15DDAB}"/>
              </a:ext>
            </a:extLst>
          </p:cNvPr>
          <p:cNvSpPr>
            <a:spLocks noGrp="1"/>
          </p:cNvSpPr>
          <p:nvPr>
            <p:ph type="title"/>
          </p:nvPr>
        </p:nvSpPr>
        <p:spPr/>
        <p:txBody>
          <a:bodyPr/>
          <a:lstStyle/>
          <a:p>
            <a:endParaRPr lang="en-AE"/>
          </a:p>
        </p:txBody>
      </p:sp>
      <p:pic>
        <p:nvPicPr>
          <p:cNvPr id="160770" name="Picture 2">
            <a:extLst>
              <a:ext uri="{FF2B5EF4-FFF2-40B4-BE49-F238E27FC236}">
                <a16:creationId xmlns:a16="http://schemas.microsoft.com/office/drawing/2014/main" id="{76F1247C-9417-5ECC-E5AC-A4CDD2706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2040"/>
            <a:ext cx="12192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25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4E6B-3B51-30CF-8FD9-8E707480FD5D}"/>
              </a:ext>
            </a:extLst>
          </p:cNvPr>
          <p:cNvSpPr>
            <a:spLocks noGrp="1"/>
          </p:cNvSpPr>
          <p:nvPr>
            <p:ph type="title"/>
          </p:nvPr>
        </p:nvSpPr>
        <p:spPr/>
        <p:txBody>
          <a:bodyPr/>
          <a:lstStyle/>
          <a:p>
            <a:endParaRPr lang="en-AE"/>
          </a:p>
        </p:txBody>
      </p:sp>
      <p:pic>
        <p:nvPicPr>
          <p:cNvPr id="161794" name="Picture 2">
            <a:extLst>
              <a:ext uri="{FF2B5EF4-FFF2-40B4-BE49-F238E27FC236}">
                <a16:creationId xmlns:a16="http://schemas.microsoft.com/office/drawing/2014/main" id="{80DA1169-040F-20BF-D5F0-56468D45F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4061"/>
            <a:ext cx="12192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764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Numbers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a:t>Same as for univariate data</a:t>
            </a:r>
          </a:p>
          <a:p>
            <a:r>
              <a:rPr lang="en-US"/>
              <a:t>Correlation</a:t>
            </a:r>
            <a:endParaRPr lang="en-AE"/>
          </a:p>
        </p:txBody>
      </p:sp>
    </p:spTree>
    <p:extLst>
      <p:ext uri="{BB962C8B-B14F-4D97-AF65-F5344CB8AC3E}">
        <p14:creationId xmlns:p14="http://schemas.microsoft.com/office/powerpoint/2010/main" val="2039206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BB0DE4F-A112-0558-96CA-625CF615A479}"/>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it-IT" sz="2000" b="0">
                <a:solidFill>
                  <a:srgbClr val="000000"/>
                </a:solidFill>
                <a:effectLst/>
                <a:latin typeface="Consolas" panose="020B0609020204030204" pitchFamily="49" charset="0"/>
              </a:rPr>
              <a:t>d.corr().iloc[</a:t>
            </a:r>
            <a:r>
              <a:rPr lang="it-IT" sz="2000" b="0">
                <a:solidFill>
                  <a:srgbClr val="098658"/>
                </a:solidFill>
                <a:effectLst/>
                <a:latin typeface="Consolas" panose="020B0609020204030204" pitchFamily="49" charset="0"/>
              </a:rPr>
              <a:t>0</a:t>
            </a:r>
            <a:r>
              <a:rPr lang="it-IT" sz="2000" b="0">
                <a:solidFill>
                  <a:srgbClr val="000000"/>
                </a:solidFill>
                <a:effectLst/>
                <a:latin typeface="Consolas" panose="020B0609020204030204" pitchFamily="49" charset="0"/>
              </a:rPr>
              <a:t>,</a:t>
            </a:r>
            <a:r>
              <a:rPr lang="it-IT" sz="2000" b="0">
                <a:solidFill>
                  <a:srgbClr val="098658"/>
                </a:solidFill>
                <a:effectLst/>
                <a:latin typeface="Consolas" panose="020B0609020204030204" pitchFamily="49" charset="0"/>
              </a:rPr>
              <a:t>1</a:t>
            </a:r>
            <a:r>
              <a:rPr lang="it-IT" sz="2000" b="0">
                <a:solidFill>
                  <a:srgbClr val="000000"/>
                </a:solidFill>
                <a:effectLst/>
                <a:latin typeface="Consolas" panose="020B0609020204030204" pitchFamily="49" charset="0"/>
              </a:rPr>
              <a:t>]</a:t>
            </a:r>
          </a:p>
          <a:p>
            <a:pPr marL="0" indent="0">
              <a:buNone/>
            </a:pPr>
            <a:endParaRPr lang="it-IT" sz="2000" b="0">
              <a:solidFill>
                <a:srgbClr val="000000"/>
              </a:solidFill>
              <a:effectLst/>
              <a:latin typeface="Consolas" panose="020B0609020204030204" pitchFamily="49" charset="0"/>
            </a:endParaRPr>
          </a:p>
          <a:p>
            <a:pPr marL="0" indent="0">
              <a:buNone/>
            </a:pPr>
            <a:r>
              <a:rPr lang="it-IT" sz="2000" b="0">
                <a:solidFill>
                  <a:srgbClr val="000000"/>
                </a:solidFill>
                <a:effectLst/>
                <a:latin typeface="Consolas" panose="020B0609020204030204" pitchFamily="49" charset="0"/>
              </a:rPr>
              <a:t>-</a:t>
            </a:r>
            <a:r>
              <a:rPr lang="it-IT" sz="2000" b="0">
                <a:solidFill>
                  <a:srgbClr val="098658"/>
                </a:solidFill>
                <a:effectLst/>
                <a:latin typeface="Consolas" panose="020B0609020204030204" pitchFamily="49" charset="0"/>
              </a:rPr>
              <a:t>0.36454403688646975</a:t>
            </a:r>
            <a:endParaRPr lang="it-IT" sz="2000" b="0">
              <a:solidFill>
                <a:srgbClr val="000000"/>
              </a:solidFill>
              <a:effectLst/>
              <a:latin typeface="Consolas" panose="020B0609020204030204" pitchFamily="49" charset="0"/>
            </a:endParaRPr>
          </a:p>
          <a:p>
            <a:pPr marL="0" indent="0">
              <a:buNone/>
            </a:pPr>
            <a:br>
              <a:rPr lang="it-IT" sz="2000" b="0">
                <a:solidFill>
                  <a:srgbClr val="000000"/>
                </a:solidFill>
                <a:effectLst/>
                <a:latin typeface="Consolas" panose="020B0609020204030204" pitchFamily="49" charset="0"/>
              </a:rPr>
            </a:br>
            <a:endParaRPr lang="it-IT" sz="2000" b="0">
              <a:solidFill>
                <a:srgbClr val="000000"/>
              </a:solidFill>
              <a:effectLst/>
              <a:latin typeface="Consolas" panose="020B0609020204030204" pitchFamily="49" charset="0"/>
            </a:endParaRPr>
          </a:p>
        </p:txBody>
      </p:sp>
      <p:pic>
        <p:nvPicPr>
          <p:cNvPr id="8196" name="Picture 4">
            <a:extLst>
              <a:ext uri="{FF2B5EF4-FFF2-40B4-BE49-F238E27FC236}">
                <a16:creationId xmlns:a16="http://schemas.microsoft.com/office/drawing/2014/main" id="{491E61ED-C42E-8302-F9CA-153E469E9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8" y="2924944"/>
            <a:ext cx="12192000" cy="212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24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023A-F205-61CA-3D21-9514260B168E}"/>
              </a:ext>
            </a:extLst>
          </p:cNvPr>
          <p:cNvSpPr>
            <a:spLocks noGrp="1"/>
          </p:cNvSpPr>
          <p:nvPr>
            <p:ph type="title"/>
          </p:nvPr>
        </p:nvSpPr>
        <p:spPr/>
        <p:txBody>
          <a:bodyPr/>
          <a:lstStyle/>
          <a:p>
            <a:r>
              <a:rPr lang="en-US"/>
              <a:t>Agenda</a:t>
            </a:r>
            <a:endParaRPr lang="en-AE"/>
          </a:p>
        </p:txBody>
      </p:sp>
      <p:sp>
        <p:nvSpPr>
          <p:cNvPr id="3" name="Content Placeholder 2">
            <a:extLst>
              <a:ext uri="{FF2B5EF4-FFF2-40B4-BE49-F238E27FC236}">
                <a16:creationId xmlns:a16="http://schemas.microsoft.com/office/drawing/2014/main" id="{C5F303CE-16FD-B2C3-C27F-1FB9CB88B3B6}"/>
              </a:ext>
            </a:extLst>
          </p:cNvPr>
          <p:cNvSpPr>
            <a:spLocks noGrp="1"/>
          </p:cNvSpPr>
          <p:nvPr>
            <p:ph idx="1"/>
          </p:nvPr>
        </p:nvSpPr>
        <p:spPr/>
        <p:txBody>
          <a:bodyPr/>
          <a:lstStyle/>
          <a:p>
            <a:r>
              <a:rPr lang="en-US" dirty="0"/>
              <a:t>Univariate data</a:t>
            </a:r>
          </a:p>
          <a:p>
            <a:r>
              <a:rPr lang="en-US" dirty="0"/>
              <a:t>Quantitative vs</a:t>
            </a:r>
            <a:br>
              <a:rPr lang="en-US" dirty="0"/>
            </a:br>
            <a:r>
              <a:rPr lang="en-US" dirty="0"/>
              <a:t>qualitative</a:t>
            </a:r>
          </a:p>
          <a:p>
            <a:r>
              <a:rPr lang="en-US" dirty="0"/>
              <a:t>Bivariate data</a:t>
            </a:r>
          </a:p>
          <a:p>
            <a:r>
              <a:rPr lang="en-US" dirty="0"/>
              <a:t>Multivariate data</a:t>
            </a:r>
          </a:p>
          <a:p>
            <a:r>
              <a:rPr lang="en-US" dirty="0"/>
              <a:t>Unstructured data</a:t>
            </a:r>
            <a:endParaRPr lang="en-AE" dirty="0"/>
          </a:p>
        </p:txBody>
      </p:sp>
      <p:sp>
        <p:nvSpPr>
          <p:cNvPr id="6" name="Content Placeholder 2">
            <a:extLst>
              <a:ext uri="{FF2B5EF4-FFF2-40B4-BE49-F238E27FC236}">
                <a16:creationId xmlns:a16="http://schemas.microsoft.com/office/drawing/2014/main" id="{42F774D8-FCA6-EDF5-1B0F-DD5B97926BC1}"/>
              </a:ext>
            </a:extLst>
          </p:cNvPr>
          <p:cNvSpPr txBox="1">
            <a:spLocks/>
          </p:cNvSpPr>
          <p:nvPr/>
        </p:nvSpPr>
        <p:spPr>
          <a:xfrm>
            <a:off x="6095999" y="1529542"/>
            <a:ext cx="6096002" cy="4647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Bitter SemiBol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Potential problems</a:t>
            </a:r>
          </a:p>
          <a:p>
            <a:r>
              <a:rPr lang="en-US"/>
              <a:t>Numbers (“dataset features”)</a:t>
            </a:r>
          </a:p>
          <a:p>
            <a:r>
              <a:rPr lang="en-US"/>
              <a:t>Plots</a:t>
            </a:r>
            <a:endParaRPr lang="en-AE"/>
          </a:p>
        </p:txBody>
      </p:sp>
    </p:spTree>
    <p:extLst>
      <p:ext uri="{BB962C8B-B14F-4D97-AF65-F5344CB8AC3E}">
        <p14:creationId xmlns:p14="http://schemas.microsoft.com/office/powerpoint/2010/main" val="3630368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DEF2596-154B-7F38-9D8E-A836A5EF3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12060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182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7DAA55-3A7C-1E56-960E-0BE5A2DB1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0"/>
            <a:ext cx="12118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363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057F820-B223-DC0A-8A92-FFB29AF17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0"/>
            <a:ext cx="12118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34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dirty="0"/>
              <a:t>Plots</a:t>
            </a:r>
            <a:endParaRPr lang="en-AE" dirty="0"/>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dirty="0"/>
              <a:t>Scatterplot (and variants: </a:t>
            </a:r>
            <a:r>
              <a:rPr lang="en-US" dirty="0" err="1"/>
              <a:t>hexbin</a:t>
            </a:r>
            <a:r>
              <a:rPr lang="en-US" dirty="0"/>
              <a:t>, regression line, etc.)</a:t>
            </a:r>
          </a:p>
          <a:p>
            <a:r>
              <a:rPr lang="en-US" dirty="0"/>
              <a:t>Clustering (k-means, </a:t>
            </a:r>
            <a:r>
              <a:rPr lang="en-US" dirty="0" err="1"/>
              <a:t>hdbscan</a:t>
            </a:r>
            <a:r>
              <a:rPr lang="en-US" dirty="0"/>
              <a:t>)</a:t>
            </a:r>
          </a:p>
          <a:p>
            <a:r>
              <a:rPr lang="en-US" dirty="0">
                <a:solidFill>
                  <a:schemeClr val="bg1">
                    <a:lumMod val="65000"/>
                  </a:schemeClr>
                </a:solidFill>
              </a:rPr>
              <a:t>Density estimation</a:t>
            </a:r>
            <a:endParaRPr lang="en-AE" dirty="0">
              <a:solidFill>
                <a:schemeClr val="bg1">
                  <a:lumMod val="65000"/>
                </a:schemeClr>
              </a:solidFill>
            </a:endParaRPr>
          </a:p>
        </p:txBody>
      </p:sp>
    </p:spTree>
    <p:extLst>
      <p:ext uri="{BB962C8B-B14F-4D97-AF65-F5344CB8AC3E}">
        <p14:creationId xmlns:p14="http://schemas.microsoft.com/office/powerpoint/2010/main" val="32820213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198E268-E7B5-932D-3C5B-BB664272D1A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plt.scatter</a:t>
            </a:r>
            <a:r>
              <a:rPr lang="en-US" sz="2000" b="0">
                <a:solidFill>
                  <a:srgbClr val="000000"/>
                </a:solidFill>
                <a:effectLst/>
                <a:latin typeface="Consolas" panose="020B0609020204030204" pitchFamily="49" charset="0"/>
              </a:rPr>
              <a:t>( x, y )</a:t>
            </a:r>
          </a:p>
          <a:p>
            <a:pPr marL="0" indent="0">
              <a:buNone/>
            </a:pPr>
            <a:endParaRPr lang="en-AE" sz="2000"/>
          </a:p>
        </p:txBody>
      </p:sp>
      <p:pic>
        <p:nvPicPr>
          <p:cNvPr id="6146" name="Picture 2">
            <a:extLst>
              <a:ext uri="{FF2B5EF4-FFF2-40B4-BE49-F238E27FC236}">
                <a16:creationId xmlns:a16="http://schemas.microsoft.com/office/drawing/2014/main" id="{9B31097B-D08D-6E86-BC21-EC0B449D6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48" y="0"/>
            <a:ext cx="6864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11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4FA7A47-4811-91AB-AA05-09B641DFFCA4}"/>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solidFill>
                <a:srgbClr val="000000"/>
              </a:solidFill>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plt.scatter</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x, y,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alpha = </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s = </a:t>
            </a:r>
            <a:r>
              <a:rPr lang="en-US" sz="2000" b="0">
                <a:solidFill>
                  <a:srgbClr val="098658"/>
                </a:solidFill>
                <a:effectLst/>
                <a:latin typeface="Consolas" panose="020B0609020204030204" pitchFamily="49" charset="0"/>
              </a:rPr>
              <a:t>100</a:t>
            </a:r>
            <a:r>
              <a:rPr lang="en-US" sz="2000">
                <a:solidFill>
                  <a:srgbClr val="000000"/>
                </a:solidFill>
                <a:latin typeface="Consolas" panose="020B0609020204030204" pitchFamily="49" charset="0"/>
              </a:rPr>
              <a:t>,</a:t>
            </a:r>
            <a:br>
              <a:rPr lang="en-US" sz="2000">
                <a:solidFill>
                  <a:srgbClr val="000000"/>
                </a:solidFill>
                <a:latin typeface="Consolas" panose="020B0609020204030204" pitchFamily="49" charset="0"/>
              </a:rPr>
            </a:br>
            <a:r>
              <a:rPr lang="en-US" sz="2000" b="0">
                <a:solidFill>
                  <a:srgbClr val="000000"/>
                </a:solidFill>
                <a:effectLst/>
                <a:latin typeface="Consolas" panose="020B0609020204030204" pitchFamily="49" charset="0"/>
              </a:rPr>
              <a:t>)</a:t>
            </a:r>
          </a:p>
        </p:txBody>
      </p:sp>
      <p:pic>
        <p:nvPicPr>
          <p:cNvPr id="7170" name="Picture 2">
            <a:extLst>
              <a:ext uri="{FF2B5EF4-FFF2-40B4-BE49-F238E27FC236}">
                <a16:creationId xmlns:a16="http://schemas.microsoft.com/office/drawing/2014/main" id="{9C443017-4EB9-BF07-72FD-4CE4867FC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48" y="0"/>
            <a:ext cx="6864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81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95B44C2-EE38-34A3-FA49-2C45740536E5}"/>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plt.hexbin</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x, y,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cmap</a:t>
            </a:r>
            <a:r>
              <a:rPr lang="en-US" sz="2000" b="0">
                <a:solidFill>
                  <a:srgbClr val="000000"/>
                </a:solidFill>
                <a:effectLst/>
                <a:latin typeface="Consolas" panose="020B0609020204030204" pitchFamily="49" charset="0"/>
              </a:rPr>
              <a:t> = </a:t>
            </a:r>
            <a:r>
              <a:rPr lang="en-US" sz="2000" b="0">
                <a:solidFill>
                  <a:srgbClr val="A31515"/>
                </a:solidFill>
                <a:effectLst/>
                <a:latin typeface="Consolas" panose="020B0609020204030204" pitchFamily="49" charset="0"/>
              </a:rPr>
              <a:t>'Blues'</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gridsize</a:t>
            </a:r>
            <a:r>
              <a:rPr lang="en-US" sz="2000" b="0">
                <a:solidFill>
                  <a:srgbClr val="000000"/>
                </a:solidFill>
                <a:effectLst/>
                <a:latin typeface="Consolas" panose="020B0609020204030204" pitchFamily="49" charset="0"/>
              </a:rPr>
              <a:t> = </a:t>
            </a:r>
            <a:r>
              <a:rPr lang="en-US" sz="2000" b="0">
                <a:solidFill>
                  <a:srgbClr val="098658"/>
                </a:solidFill>
                <a:effectLst/>
                <a:latin typeface="Consolas" panose="020B0609020204030204" pitchFamily="49" charset="0"/>
              </a:rPr>
              <a:t>20</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bins = </a:t>
            </a:r>
            <a:r>
              <a:rPr lang="en-US" sz="2000" b="0">
                <a:solidFill>
                  <a:srgbClr val="A31515"/>
                </a:solidFill>
                <a:effectLst/>
                <a:latin typeface="Consolas" panose="020B0609020204030204" pitchFamily="49" charset="0"/>
              </a:rPr>
              <a:t>'log'</a:t>
            </a:r>
            <a:r>
              <a:rPr lang="en-US" sz="2000">
                <a:solidFill>
                  <a:srgbClr val="000000"/>
                </a:solidFill>
                <a:latin typeface="Consolas" panose="020B0609020204030204" pitchFamily="49" charset="0"/>
              </a:rPr>
              <a:t>,</a:t>
            </a:r>
            <a:br>
              <a:rPr lang="en-US" sz="2000">
                <a:solidFill>
                  <a:srgbClr val="000000"/>
                </a:solidFill>
                <a:latin typeface="Consolas" panose="020B0609020204030204" pitchFamily="49" charset="0"/>
              </a:rPr>
            </a:br>
            <a:r>
              <a:rPr lang="en-US" sz="2000" b="0">
                <a:solidFill>
                  <a:srgbClr val="000000"/>
                </a:solidFill>
                <a:effectLst/>
                <a:latin typeface="Consolas" panose="020B0609020204030204" pitchFamily="49" charset="0"/>
              </a:rPr>
              <a:t>)</a:t>
            </a:r>
          </a:p>
          <a:p>
            <a:pPr marL="0" indent="0">
              <a:buNone/>
            </a:pPr>
            <a:endParaRPr lang="en-AE" sz="2000"/>
          </a:p>
        </p:txBody>
      </p:sp>
      <p:pic>
        <p:nvPicPr>
          <p:cNvPr id="8194" name="Picture 2">
            <a:extLst>
              <a:ext uri="{FF2B5EF4-FFF2-40B4-BE49-F238E27FC236}">
                <a16:creationId xmlns:a16="http://schemas.microsoft.com/office/drawing/2014/main" id="{94A01610-A43A-4119-1C80-D23DE3E70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0"/>
            <a:ext cx="6864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032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28BD3ACC-B524-8A31-00D2-4021CB435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0"/>
            <a:ext cx="6864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42FA74F4-C820-63AC-D290-61324C113C7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00000"/>
              </a:solidFill>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r>
              <a:rPr lang="es-ES" sz="2000" b="0" dirty="0" err="1">
                <a:solidFill>
                  <a:srgbClr val="000000"/>
                </a:solidFill>
                <a:effectLst/>
                <a:latin typeface="Consolas" panose="020B0609020204030204" pitchFamily="49" charset="0"/>
              </a:rPr>
              <a:t>sns.regplot</a:t>
            </a:r>
            <a:r>
              <a:rPr lang="es-ES" sz="2000" b="0" dirty="0">
                <a:solidFill>
                  <a:srgbClr val="000000"/>
                </a:solidFill>
                <a:effectLst/>
                <a:latin typeface="Consolas" panose="020B0609020204030204" pitchFamily="49" charset="0"/>
              </a:rPr>
              <a:t>(x=x, y=y)</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245648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81D03DC-F9A6-D038-BF3C-504FEA864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0"/>
            <a:ext cx="6864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D9791323-83C3-82FB-3E68-3E0721760856}"/>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dirty="0">
              <a:solidFill>
                <a:srgbClr val="000000"/>
              </a:solidFill>
              <a:effectLst/>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err="1">
                <a:solidFill>
                  <a:srgbClr val="000000"/>
                </a:solidFill>
                <a:effectLst/>
                <a:latin typeface="Consolas" panose="020B0609020204030204" pitchFamily="49" charset="0"/>
              </a:rPr>
              <a:t>sns.regplot</a:t>
            </a:r>
            <a:r>
              <a:rPr lang="en-US" sz="2000" b="0" dirty="0">
                <a:solidFill>
                  <a:srgbClr val="000000"/>
                </a:solidFill>
                <a:effectLst/>
                <a:latin typeface="Consolas" panose="020B0609020204030204" pitchFamily="49" charset="0"/>
              </a:rPr>
              <a:t>(x=x, y=y, </a:t>
            </a:r>
            <a:r>
              <a:rPr lang="en-US" sz="2000" b="0" dirty="0" err="1">
                <a:solidFill>
                  <a:srgbClr val="000000"/>
                </a:solidFill>
                <a:effectLst/>
                <a:latin typeface="Consolas" panose="020B0609020204030204" pitchFamily="49" charset="0"/>
              </a:rPr>
              <a:t>lowess</a:t>
            </a:r>
            <a:r>
              <a:rPr lang="en-US" sz="2000" b="0" dirty="0">
                <a:solidFill>
                  <a:srgbClr val="000000"/>
                </a:solidFill>
                <a:effectLst/>
                <a:latin typeface="Consolas" panose="020B0609020204030204" pitchFamily="49" charset="0"/>
              </a:rPr>
              <a:t>=True)</a:t>
            </a:r>
          </a:p>
        </p:txBody>
      </p:sp>
    </p:spTree>
    <p:extLst>
      <p:ext uri="{BB962C8B-B14F-4D97-AF65-F5344CB8AC3E}">
        <p14:creationId xmlns:p14="http://schemas.microsoft.com/office/powerpoint/2010/main" val="3231409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a:extLst>
              <a:ext uri="{FF2B5EF4-FFF2-40B4-BE49-F238E27FC236}">
                <a16:creationId xmlns:a16="http://schemas.microsoft.com/office/drawing/2014/main" id="{C7696F02-B06B-9B4D-A51F-1B58FC755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42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B2D2-0F1D-2868-8975-083CC4D6DD93}"/>
              </a:ext>
            </a:extLst>
          </p:cNvPr>
          <p:cNvSpPr>
            <a:spLocks noGrp="1"/>
          </p:cNvSpPr>
          <p:nvPr>
            <p:ph type="title"/>
          </p:nvPr>
        </p:nvSpPr>
        <p:spPr/>
        <p:txBody>
          <a:bodyPr/>
          <a:lstStyle/>
          <a:p>
            <a:r>
              <a:rPr lang="en-US" dirty="0"/>
              <a:t>Agenda</a:t>
            </a:r>
            <a:endParaRPr lang="en-AE" dirty="0"/>
          </a:p>
        </p:txBody>
      </p:sp>
      <p:grpSp>
        <p:nvGrpSpPr>
          <p:cNvPr id="6" name="Group 5">
            <a:extLst>
              <a:ext uri="{FF2B5EF4-FFF2-40B4-BE49-F238E27FC236}">
                <a16:creationId xmlns:a16="http://schemas.microsoft.com/office/drawing/2014/main" id="{7ABEA0AE-E618-8B57-C4B9-5D774E2DB8BB}"/>
              </a:ext>
            </a:extLst>
          </p:cNvPr>
          <p:cNvGrpSpPr/>
          <p:nvPr/>
        </p:nvGrpSpPr>
        <p:grpSpPr>
          <a:xfrm>
            <a:off x="0" y="1412776"/>
            <a:ext cx="12256646" cy="5409239"/>
            <a:chOff x="1107967" y="1206500"/>
            <a:chExt cx="10109308" cy="4461552"/>
          </a:xfrm>
        </p:grpSpPr>
        <p:pic>
          <p:nvPicPr>
            <p:cNvPr id="7" name="Picture 2">
              <a:extLst>
                <a:ext uri="{FF2B5EF4-FFF2-40B4-BE49-F238E27FC236}">
                  <a16:creationId xmlns:a16="http://schemas.microsoft.com/office/drawing/2014/main" id="{9BB51952-7F43-BFA9-E714-1EC2F6316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1206500"/>
              <a:ext cx="2046288" cy="2046288"/>
            </a:xfrm>
            <a:prstGeom prst="rect">
              <a:avLst/>
            </a:prstGeom>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B709E83-769C-3D34-B45A-EF5430F77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95" y="3578201"/>
              <a:ext cx="2046288" cy="2046288"/>
            </a:xfrm>
            <a:prstGeom prst="rect">
              <a:avLst/>
            </a:prstGeom>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E6978A5-9374-1DA1-5DBB-99F5259EB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055" y="1206500"/>
              <a:ext cx="1781175" cy="2046288"/>
            </a:xfrm>
            <a:prstGeom prst="rect">
              <a:avLst/>
            </a:prstGeom>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B296B580-996B-C4FF-D6CB-A20287BBE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905" y="1206500"/>
              <a:ext cx="1781175" cy="2046288"/>
            </a:xfrm>
            <a:prstGeom prst="rect">
              <a:avLst/>
            </a:prstGeom>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0E16B5A-94E3-E672-7899-6417FA46EB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3988" y="1206500"/>
              <a:ext cx="2025650" cy="2046288"/>
            </a:xfrm>
            <a:prstGeom prst="rect">
              <a:avLst/>
            </a:prstGeom>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A596B5A1-A356-E4C5-E1F3-2FB30377DF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0388" y="3347127"/>
              <a:ext cx="2317750" cy="2320925"/>
            </a:xfrm>
            <a:prstGeom prst="rect">
              <a:avLst/>
            </a:prstGeom>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E605E1A3-601F-5E7D-7479-2620872008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7967" y="3330575"/>
              <a:ext cx="3089275" cy="2320925"/>
            </a:xfrm>
            <a:prstGeom prst="rect">
              <a:avLst/>
            </a:prstGeom>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D8EAB09A-09A5-0B8B-7812-778107AA17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6350" y="3303564"/>
              <a:ext cx="2320925" cy="2320925"/>
            </a:xfrm>
            <a:prstGeom prst="rect">
              <a:avLst/>
            </a:prstGeom>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EF2E90A7-AA8E-4202-CA95-8F7B785A5F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2755" y="1216025"/>
              <a:ext cx="2019300" cy="2320925"/>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31397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A940A6B-41E6-D7B5-5BAA-A08E9C135CC1}"/>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GB" sz="2000" b="0">
                <a:solidFill>
                  <a:srgbClr val="000000"/>
                </a:solidFill>
                <a:effectLst/>
                <a:latin typeface="Consolas" panose="020B0609020204030204" pitchFamily="49" charset="0"/>
              </a:rPr>
              <a:t>model = </a:t>
            </a:r>
            <a:r>
              <a:rPr lang="en-GB" sz="2000" b="0" err="1">
                <a:solidFill>
                  <a:srgbClr val="000000"/>
                </a:solidFill>
                <a:effectLst/>
                <a:latin typeface="Consolas" panose="020B0609020204030204" pitchFamily="49" charset="0"/>
              </a:rPr>
              <a:t>sklearn.cluster.DBSCAN</a:t>
            </a:r>
            <a:r>
              <a:rPr lang="en-GB" sz="2000" b="0">
                <a:solidFill>
                  <a:srgbClr val="000000"/>
                </a:solidFill>
                <a:effectLst/>
                <a:latin typeface="Consolas" panose="020B0609020204030204" pitchFamily="49" charset="0"/>
              </a:rPr>
              <a:t>()</a:t>
            </a:r>
          </a:p>
          <a:p>
            <a:pPr marL="0" indent="0">
              <a:buNone/>
            </a:pPr>
            <a:r>
              <a:rPr lang="en-GB" sz="2000" b="0">
                <a:solidFill>
                  <a:srgbClr val="000000"/>
                </a:solidFill>
                <a:effectLst/>
                <a:latin typeface="Consolas" panose="020B0609020204030204" pitchFamily="49" charset="0"/>
              </a:rPr>
              <a:t>c = </a:t>
            </a:r>
            <a:r>
              <a:rPr lang="en-GB" sz="2000" b="0" err="1">
                <a:solidFill>
                  <a:srgbClr val="000000"/>
                </a:solidFill>
                <a:effectLst/>
                <a:latin typeface="Consolas" panose="020B0609020204030204" pitchFamily="49" charset="0"/>
              </a:rPr>
              <a:t>model.fit_predict</a:t>
            </a:r>
            <a:r>
              <a:rPr lang="en-GB" sz="2000" b="0">
                <a:solidFill>
                  <a:srgbClr val="000000"/>
                </a:solidFill>
                <a:effectLst/>
                <a:latin typeface="Consolas" panose="020B0609020204030204" pitchFamily="49" charset="0"/>
              </a:rPr>
              <a:t>(d)</a:t>
            </a:r>
          </a:p>
          <a:p>
            <a:pPr marL="0" indent="0">
              <a:buNone/>
            </a:pPr>
            <a:r>
              <a:rPr lang="en-GB" sz="2000" b="0" err="1">
                <a:solidFill>
                  <a:srgbClr val="000000"/>
                </a:solidFill>
                <a:effectLst/>
                <a:latin typeface="Consolas" panose="020B0609020204030204" pitchFamily="49" charset="0"/>
              </a:rPr>
              <a:t>plt.scatter</a:t>
            </a:r>
            <a:r>
              <a:rPr lang="en-GB" sz="2000" b="0">
                <a:solidFill>
                  <a:srgbClr val="000000"/>
                </a:solidFill>
                <a:effectLst/>
                <a:latin typeface="Consolas" panose="020B0609020204030204" pitchFamily="49" charset="0"/>
              </a:rPr>
              <a:t>( x, y, c=c )</a:t>
            </a:r>
          </a:p>
        </p:txBody>
      </p:sp>
      <p:pic>
        <p:nvPicPr>
          <p:cNvPr id="12292" name="Picture 4">
            <a:extLst>
              <a:ext uri="{FF2B5EF4-FFF2-40B4-BE49-F238E27FC236}">
                <a16:creationId xmlns:a16="http://schemas.microsoft.com/office/drawing/2014/main" id="{3C8D7B3C-4D6A-E0AA-7F40-3046BB364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8"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709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A940A6B-41E6-D7B5-5BAA-A08E9C135CC1}"/>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GB" sz="2000" b="0">
                <a:solidFill>
                  <a:srgbClr val="000000"/>
                </a:solidFill>
                <a:effectLst/>
                <a:latin typeface="Consolas" panose="020B0609020204030204" pitchFamily="49" charset="0"/>
              </a:rPr>
              <a:t>model = </a:t>
            </a:r>
            <a:r>
              <a:rPr lang="en-GB" sz="2000" b="0" err="1">
                <a:solidFill>
                  <a:srgbClr val="000000"/>
                </a:solidFill>
                <a:effectLst/>
                <a:latin typeface="Consolas" panose="020B0609020204030204" pitchFamily="49" charset="0"/>
              </a:rPr>
              <a:t>sklearn.cluster.DBSCAN</a:t>
            </a:r>
            <a:r>
              <a:rPr lang="en-GB" sz="2000" b="0">
                <a:solidFill>
                  <a:srgbClr val="000000"/>
                </a:solidFill>
                <a:effectLst/>
                <a:latin typeface="Consolas" panose="020B0609020204030204" pitchFamily="49" charset="0"/>
              </a:rPr>
              <a:t>()</a:t>
            </a:r>
          </a:p>
          <a:p>
            <a:pPr marL="0" indent="0">
              <a:buNone/>
            </a:pPr>
            <a:r>
              <a:rPr lang="en-GB" sz="2000" b="0">
                <a:solidFill>
                  <a:srgbClr val="000000"/>
                </a:solidFill>
                <a:effectLst/>
                <a:latin typeface="Consolas" panose="020B0609020204030204" pitchFamily="49" charset="0"/>
              </a:rPr>
              <a:t>c = </a:t>
            </a:r>
            <a:r>
              <a:rPr lang="en-GB" sz="2000" b="0" err="1">
                <a:solidFill>
                  <a:srgbClr val="000000"/>
                </a:solidFill>
                <a:effectLst/>
                <a:latin typeface="Consolas" panose="020B0609020204030204" pitchFamily="49" charset="0"/>
              </a:rPr>
              <a:t>model.fit_predict</a:t>
            </a:r>
            <a:r>
              <a:rPr lang="en-GB" sz="2000" b="0">
                <a:solidFill>
                  <a:srgbClr val="000000"/>
                </a:solidFill>
                <a:effectLst/>
                <a:latin typeface="Consolas" panose="020B0609020204030204" pitchFamily="49" charset="0"/>
              </a:rPr>
              <a:t>(d)</a:t>
            </a:r>
          </a:p>
          <a:p>
            <a:pPr marL="0" indent="0">
              <a:buNone/>
            </a:pPr>
            <a:r>
              <a:rPr lang="en-GB" sz="2000" b="0" err="1">
                <a:solidFill>
                  <a:srgbClr val="000000"/>
                </a:solidFill>
                <a:effectLst/>
                <a:latin typeface="Consolas" panose="020B0609020204030204" pitchFamily="49" charset="0"/>
              </a:rPr>
              <a:t>plt.scatter</a:t>
            </a:r>
            <a:r>
              <a:rPr lang="en-GB" sz="2000" b="0">
                <a:solidFill>
                  <a:srgbClr val="000000"/>
                </a:solidFill>
                <a:effectLst/>
                <a:latin typeface="Consolas" panose="020B0609020204030204" pitchFamily="49" charset="0"/>
              </a:rPr>
              <a:t>( x, y, c=c )</a:t>
            </a:r>
          </a:p>
        </p:txBody>
      </p:sp>
      <p:pic>
        <p:nvPicPr>
          <p:cNvPr id="14338" name="Picture 2">
            <a:extLst>
              <a:ext uri="{FF2B5EF4-FFF2-40B4-BE49-F238E27FC236}">
                <a16:creationId xmlns:a16="http://schemas.microsoft.com/office/drawing/2014/main" id="{154936DE-0D95-C61C-7146-A7FE557E3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8"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679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FF0F212-D73F-D890-6BD3-2AA7734A1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8"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9A940A6B-41E6-D7B5-5BAA-A08E9C135CC1}"/>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dirty="0">
              <a:solidFill>
                <a:srgbClr val="000000"/>
              </a:solidFill>
              <a:effectLst/>
              <a:latin typeface="Consolas" panose="020B0609020204030204" pitchFamily="49" charset="0"/>
            </a:endParaRPr>
          </a:p>
          <a:p>
            <a:pPr marL="0" indent="0">
              <a:buNone/>
            </a:pPr>
            <a:endParaRPr lang="en-GB" sz="2000" dirty="0">
              <a:solidFill>
                <a:srgbClr val="000000"/>
              </a:solidFill>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model = </a:t>
            </a:r>
            <a:r>
              <a:rPr lang="en-US" sz="2000" b="0" dirty="0" err="1">
                <a:solidFill>
                  <a:srgbClr val="000000"/>
                </a:solidFill>
                <a:effectLst/>
                <a:latin typeface="Consolas" panose="020B0609020204030204" pitchFamily="49" charset="0"/>
              </a:rPr>
              <a:t>sklearn.cluster.KMeans</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n_clusters</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c = </a:t>
            </a:r>
            <a:r>
              <a:rPr lang="en-US" sz="2000" b="0" dirty="0" err="1">
                <a:solidFill>
                  <a:srgbClr val="000000"/>
                </a:solidFill>
                <a:effectLst/>
                <a:latin typeface="Consolas" panose="020B0609020204030204" pitchFamily="49" charset="0"/>
              </a:rPr>
              <a:t>model.fit_predict</a:t>
            </a:r>
            <a:r>
              <a:rPr lang="en-US" sz="2000" b="0" dirty="0">
                <a:solidFill>
                  <a:srgbClr val="000000"/>
                </a:solidFill>
                <a:effectLst/>
                <a:latin typeface="Consolas" panose="020B0609020204030204" pitchFamily="49" charset="0"/>
              </a:rPr>
              <a:t>(d)</a:t>
            </a:r>
          </a:p>
          <a:p>
            <a:pPr marL="0" indent="0">
              <a:buNone/>
            </a:pPr>
            <a:r>
              <a:rPr lang="en-US" sz="2000" b="0" dirty="0" err="1">
                <a:solidFill>
                  <a:srgbClr val="000000"/>
                </a:solidFill>
                <a:effectLst/>
                <a:latin typeface="Consolas" panose="020B0609020204030204" pitchFamily="49" charset="0"/>
              </a:rPr>
              <a:t>plt.scatter</a:t>
            </a:r>
            <a:r>
              <a:rPr lang="en-US" sz="2000" b="0" dirty="0">
                <a:solidFill>
                  <a:srgbClr val="000000"/>
                </a:solidFill>
                <a:effectLst/>
                <a:latin typeface="Consolas" panose="020B0609020204030204" pitchFamily="49" charset="0"/>
              </a:rPr>
              <a:t>( x, y, c=c )</a:t>
            </a: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4808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Exercise</a:t>
            </a:r>
            <a:endParaRPr lang="en-AE" sz="13000" dirty="0"/>
          </a:p>
        </p:txBody>
      </p:sp>
    </p:spTree>
    <p:extLst>
      <p:ext uri="{BB962C8B-B14F-4D97-AF65-F5344CB8AC3E}">
        <p14:creationId xmlns:p14="http://schemas.microsoft.com/office/powerpoint/2010/main" val="30358187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6CFC-5115-3C46-BF9F-35FE1B9888DE}"/>
              </a:ext>
            </a:extLst>
          </p:cNvPr>
          <p:cNvSpPr>
            <a:spLocks noGrp="1"/>
          </p:cNvSpPr>
          <p:nvPr>
            <p:ph type="title"/>
          </p:nvPr>
        </p:nvSpPr>
        <p:spPr/>
        <p:txBody>
          <a:bodyPr/>
          <a:lstStyle/>
          <a:p>
            <a:r>
              <a:rPr lang="en-US"/>
              <a:t>Exercise</a:t>
            </a:r>
            <a:endParaRPr lang="en-AE"/>
          </a:p>
        </p:txBody>
      </p:sp>
      <p:sp>
        <p:nvSpPr>
          <p:cNvPr id="3" name="Content Placeholder 2">
            <a:extLst>
              <a:ext uri="{FF2B5EF4-FFF2-40B4-BE49-F238E27FC236}">
                <a16:creationId xmlns:a16="http://schemas.microsoft.com/office/drawing/2014/main" id="{FB45FD15-B62D-D9A6-7853-A99C3B0AC295}"/>
              </a:ext>
            </a:extLst>
          </p:cNvPr>
          <p:cNvSpPr>
            <a:spLocks noGrp="1"/>
          </p:cNvSpPr>
          <p:nvPr>
            <p:ph idx="1"/>
          </p:nvPr>
        </p:nvSpPr>
        <p:spPr>
          <a:xfrm>
            <a:off x="-1" y="1529542"/>
            <a:ext cx="12191999" cy="5328458"/>
          </a:xfrm>
        </p:spPr>
        <p:txBody>
          <a:bodyPr>
            <a:normAutofit/>
          </a:bodyPr>
          <a:lstStyle/>
          <a:p>
            <a:pPr marL="0" indent="0">
              <a:buNone/>
            </a:pPr>
            <a:r>
              <a:rPr lang="en-US"/>
              <a:t>For each dataset: </a:t>
            </a:r>
          </a:p>
          <a:p>
            <a:r>
              <a:rPr lang="en-US"/>
              <a:t>Compute the numeric univariate and bivariate summaries</a:t>
            </a:r>
          </a:p>
          <a:p>
            <a:r>
              <a:rPr lang="en-US"/>
              <a:t>Plot (univariate) histograms and scatterplots</a:t>
            </a:r>
          </a:p>
          <a:p>
            <a:r>
              <a:rPr lang="en-US"/>
              <a:t>Are there clusters?</a:t>
            </a:r>
          </a:p>
          <a:p>
            <a:r>
              <a:rPr lang="en-US"/>
              <a:t>Which of the problems mentioned above are present?</a:t>
            </a:r>
          </a:p>
          <a:p>
            <a:endParaRPr lang="en-AE"/>
          </a:p>
        </p:txBody>
      </p:sp>
    </p:spTree>
    <p:extLst>
      <p:ext uri="{BB962C8B-B14F-4D97-AF65-F5344CB8AC3E}">
        <p14:creationId xmlns:p14="http://schemas.microsoft.com/office/powerpoint/2010/main" val="1569702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E5945FB9-2099-3DC8-8E6B-E661AFDE8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775" y="0"/>
            <a:ext cx="5991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198E268-E7B5-932D-3C5B-BB664272D1A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b="0">
              <a:solidFill>
                <a:srgbClr val="000000"/>
              </a:solidFill>
              <a:effectLst/>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plt.scatter</a:t>
            </a:r>
            <a:r>
              <a:rPr lang="en-US" sz="2000" b="0">
                <a:solidFill>
                  <a:srgbClr val="000000"/>
                </a:solidFill>
                <a:effectLst/>
                <a:latin typeface="Consolas" panose="020B0609020204030204" pitchFamily="49" charset="0"/>
              </a:rPr>
              <a:t>( x, y )</a:t>
            </a:r>
          </a:p>
          <a:p>
            <a:pPr marL="0" indent="0">
              <a:buNone/>
            </a:pPr>
            <a:endParaRPr lang="en-AE" sz="2000"/>
          </a:p>
        </p:txBody>
      </p:sp>
    </p:spTree>
    <p:extLst>
      <p:ext uri="{BB962C8B-B14F-4D97-AF65-F5344CB8AC3E}">
        <p14:creationId xmlns:p14="http://schemas.microsoft.com/office/powerpoint/2010/main" val="41541820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6C37329C-C610-BF0F-5017-7810FC34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775" y="0"/>
            <a:ext cx="5991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E4FA7A47-4811-91AB-AA05-09B641DFFCA4}"/>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solidFill>
                <a:srgbClr val="000000"/>
              </a:solidFill>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plt.scatter</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x, y,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alpha = </a:t>
            </a:r>
            <a:r>
              <a:rPr lang="en-US" sz="2000" b="0">
                <a:solidFill>
                  <a:srgbClr val="098658"/>
                </a:solidFill>
                <a:effectLst/>
                <a:latin typeface="Consolas" panose="020B0609020204030204" pitchFamily="49" charset="0"/>
              </a:rPr>
              <a:t>.1</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s = </a:t>
            </a:r>
            <a:r>
              <a:rPr lang="en-US" sz="2000" b="0">
                <a:solidFill>
                  <a:srgbClr val="098658"/>
                </a:solidFill>
                <a:effectLst/>
                <a:latin typeface="Consolas" panose="020B0609020204030204" pitchFamily="49" charset="0"/>
              </a:rPr>
              <a:t>100</a:t>
            </a:r>
            <a:r>
              <a:rPr lang="en-US" sz="2000">
                <a:solidFill>
                  <a:srgbClr val="000000"/>
                </a:solidFill>
                <a:latin typeface="Consolas" panose="020B0609020204030204" pitchFamily="49" charset="0"/>
              </a:rPr>
              <a:t>,</a:t>
            </a:r>
            <a:br>
              <a:rPr lang="en-US" sz="2000">
                <a:solidFill>
                  <a:srgbClr val="000000"/>
                </a:solidFill>
                <a:latin typeface="Consolas" panose="020B0609020204030204" pitchFamily="49" charset="0"/>
              </a:rPr>
            </a:br>
            <a:r>
              <a:rPr lang="en-US" sz="20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60409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3B29F014-1274-E050-DF6C-B7D745D1E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775" y="0"/>
            <a:ext cx="5991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D95B44C2-EE38-34A3-FA49-2C45740536E5}"/>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a:solidFill>
                <a:srgbClr val="000000"/>
              </a:solidFill>
              <a:effectLst/>
              <a:latin typeface="Consolas" panose="020B0609020204030204" pitchFamily="49" charset="0"/>
            </a:endParaRPr>
          </a:p>
          <a:p>
            <a:pPr marL="0" indent="0">
              <a:buNone/>
            </a:pPr>
            <a:endParaRPr lang="en-US" sz="2000">
              <a:solidFill>
                <a:srgbClr val="000000"/>
              </a:solidFill>
              <a:latin typeface="Consolas" panose="020B0609020204030204" pitchFamily="49" charset="0"/>
            </a:endParaRPr>
          </a:p>
          <a:p>
            <a:pPr marL="0" indent="0">
              <a:buNone/>
            </a:pPr>
            <a:r>
              <a:rPr lang="en-US" sz="2000" b="0" err="1">
                <a:solidFill>
                  <a:srgbClr val="000000"/>
                </a:solidFill>
                <a:effectLst/>
                <a:latin typeface="Consolas" panose="020B0609020204030204" pitchFamily="49" charset="0"/>
              </a:rPr>
              <a:t>plt.hexbin</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x, y,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cmap</a:t>
            </a:r>
            <a:r>
              <a:rPr lang="en-US" sz="2000" b="0">
                <a:solidFill>
                  <a:srgbClr val="000000"/>
                </a:solidFill>
                <a:effectLst/>
                <a:latin typeface="Consolas" panose="020B0609020204030204" pitchFamily="49" charset="0"/>
              </a:rPr>
              <a:t> = </a:t>
            </a:r>
            <a:r>
              <a:rPr lang="en-US" sz="2000" b="0">
                <a:solidFill>
                  <a:srgbClr val="A31515"/>
                </a:solidFill>
                <a:effectLst/>
                <a:latin typeface="Consolas" panose="020B0609020204030204" pitchFamily="49" charset="0"/>
              </a:rPr>
              <a:t>'Blues'</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a:t>
            </a:r>
            <a:r>
              <a:rPr lang="en-US" sz="2000" b="0" err="1">
                <a:solidFill>
                  <a:srgbClr val="000000"/>
                </a:solidFill>
                <a:effectLst/>
                <a:latin typeface="Consolas" panose="020B0609020204030204" pitchFamily="49" charset="0"/>
              </a:rPr>
              <a:t>gridsize</a:t>
            </a:r>
            <a:r>
              <a:rPr lang="en-US" sz="2000" b="0">
                <a:solidFill>
                  <a:srgbClr val="000000"/>
                </a:solidFill>
                <a:effectLst/>
                <a:latin typeface="Consolas" panose="020B0609020204030204" pitchFamily="49" charset="0"/>
              </a:rPr>
              <a:t> = </a:t>
            </a:r>
            <a:r>
              <a:rPr lang="en-US" sz="2000" b="0">
                <a:solidFill>
                  <a:srgbClr val="098658"/>
                </a:solidFill>
                <a:effectLst/>
                <a:latin typeface="Consolas" panose="020B0609020204030204" pitchFamily="49" charset="0"/>
              </a:rPr>
              <a:t>20</a:t>
            </a:r>
            <a:r>
              <a:rPr lang="en-US" sz="2000" b="0">
                <a:solidFill>
                  <a:srgbClr val="000000"/>
                </a:solidFill>
                <a:effectLst/>
                <a:latin typeface="Consolas" panose="020B0609020204030204" pitchFamily="49" charset="0"/>
              </a:rPr>
              <a:t>, </a:t>
            </a:r>
            <a:br>
              <a:rPr lang="en-US" sz="2000" b="0">
                <a:solidFill>
                  <a:srgbClr val="000000"/>
                </a:solidFill>
                <a:effectLst/>
                <a:latin typeface="Consolas" panose="020B0609020204030204" pitchFamily="49" charset="0"/>
              </a:rPr>
            </a:br>
            <a:r>
              <a:rPr lang="en-US" sz="2000" b="0">
                <a:solidFill>
                  <a:srgbClr val="000000"/>
                </a:solidFill>
                <a:effectLst/>
                <a:latin typeface="Consolas" panose="020B0609020204030204" pitchFamily="49" charset="0"/>
              </a:rPr>
              <a:t>  bins = </a:t>
            </a:r>
            <a:r>
              <a:rPr lang="en-US" sz="2000" b="0">
                <a:solidFill>
                  <a:srgbClr val="A31515"/>
                </a:solidFill>
                <a:effectLst/>
                <a:latin typeface="Consolas" panose="020B0609020204030204" pitchFamily="49" charset="0"/>
              </a:rPr>
              <a:t>'log'</a:t>
            </a:r>
            <a:r>
              <a:rPr lang="en-US" sz="2000">
                <a:solidFill>
                  <a:srgbClr val="000000"/>
                </a:solidFill>
                <a:latin typeface="Consolas" panose="020B0609020204030204" pitchFamily="49" charset="0"/>
              </a:rPr>
              <a:t>,</a:t>
            </a:r>
            <a:br>
              <a:rPr lang="en-US" sz="2000">
                <a:solidFill>
                  <a:srgbClr val="000000"/>
                </a:solidFill>
                <a:latin typeface="Consolas" panose="020B0609020204030204" pitchFamily="49" charset="0"/>
              </a:rPr>
            </a:br>
            <a:r>
              <a:rPr lang="en-US" sz="2000" b="0">
                <a:solidFill>
                  <a:srgbClr val="000000"/>
                </a:solidFill>
                <a:effectLst/>
                <a:latin typeface="Consolas" panose="020B0609020204030204" pitchFamily="49" charset="0"/>
              </a:rPr>
              <a:t>)</a:t>
            </a:r>
          </a:p>
          <a:p>
            <a:pPr marL="0" indent="0">
              <a:buNone/>
            </a:pPr>
            <a:endParaRPr lang="en-AE" sz="2000"/>
          </a:p>
        </p:txBody>
      </p:sp>
    </p:spTree>
    <p:extLst>
      <p:ext uri="{BB962C8B-B14F-4D97-AF65-F5344CB8AC3E}">
        <p14:creationId xmlns:p14="http://schemas.microsoft.com/office/powerpoint/2010/main" val="23848622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a:extLst>
              <a:ext uri="{FF2B5EF4-FFF2-40B4-BE49-F238E27FC236}">
                <a16:creationId xmlns:a16="http://schemas.microsoft.com/office/drawing/2014/main" id="{8D5237C9-A3CB-73E1-4B94-8002660B5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775" y="2309"/>
            <a:ext cx="5991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9A940A6B-41E6-D7B5-5BAA-A08E9C135CC1}"/>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GB" sz="2000" b="0">
                <a:solidFill>
                  <a:srgbClr val="000000"/>
                </a:solidFill>
                <a:effectLst/>
                <a:latin typeface="Consolas" panose="020B0609020204030204" pitchFamily="49" charset="0"/>
              </a:rPr>
              <a:t>model = </a:t>
            </a:r>
            <a:r>
              <a:rPr lang="en-GB" sz="2000" b="0" err="1">
                <a:solidFill>
                  <a:srgbClr val="000000"/>
                </a:solidFill>
                <a:effectLst/>
                <a:latin typeface="Consolas" panose="020B0609020204030204" pitchFamily="49" charset="0"/>
              </a:rPr>
              <a:t>sklearn.cluster.DBSCAN</a:t>
            </a:r>
            <a:r>
              <a:rPr lang="en-GB" sz="2000" b="0">
                <a:solidFill>
                  <a:srgbClr val="000000"/>
                </a:solidFill>
                <a:effectLst/>
                <a:latin typeface="Consolas" panose="020B0609020204030204" pitchFamily="49" charset="0"/>
              </a:rPr>
              <a:t>()</a:t>
            </a:r>
          </a:p>
          <a:p>
            <a:pPr marL="0" indent="0">
              <a:buNone/>
            </a:pPr>
            <a:r>
              <a:rPr lang="en-GB" sz="2000" b="0">
                <a:solidFill>
                  <a:srgbClr val="000000"/>
                </a:solidFill>
                <a:effectLst/>
                <a:latin typeface="Consolas" panose="020B0609020204030204" pitchFamily="49" charset="0"/>
              </a:rPr>
              <a:t>c = </a:t>
            </a:r>
            <a:r>
              <a:rPr lang="en-GB" sz="2000" b="0" err="1">
                <a:solidFill>
                  <a:srgbClr val="000000"/>
                </a:solidFill>
                <a:effectLst/>
                <a:latin typeface="Consolas" panose="020B0609020204030204" pitchFamily="49" charset="0"/>
              </a:rPr>
              <a:t>model.fit_predict</a:t>
            </a:r>
            <a:r>
              <a:rPr lang="en-GB" sz="2000" b="0">
                <a:solidFill>
                  <a:srgbClr val="000000"/>
                </a:solidFill>
                <a:effectLst/>
                <a:latin typeface="Consolas" panose="020B0609020204030204" pitchFamily="49" charset="0"/>
              </a:rPr>
              <a:t>(d)</a:t>
            </a:r>
          </a:p>
          <a:p>
            <a:pPr marL="0" indent="0">
              <a:buNone/>
            </a:pPr>
            <a:r>
              <a:rPr lang="en-GB" sz="2000" b="0" err="1">
                <a:solidFill>
                  <a:srgbClr val="000000"/>
                </a:solidFill>
                <a:effectLst/>
                <a:latin typeface="Consolas" panose="020B0609020204030204" pitchFamily="49" charset="0"/>
              </a:rPr>
              <a:t>plt.scatter</a:t>
            </a:r>
            <a:r>
              <a:rPr lang="en-GB" sz="2000" b="0">
                <a:solidFill>
                  <a:srgbClr val="000000"/>
                </a:solidFill>
                <a:effectLst/>
                <a:latin typeface="Consolas" panose="020B0609020204030204" pitchFamily="49" charset="0"/>
              </a:rPr>
              <a:t>( x, y, c=c )</a:t>
            </a:r>
          </a:p>
        </p:txBody>
      </p:sp>
    </p:spTree>
    <p:extLst>
      <p:ext uri="{BB962C8B-B14F-4D97-AF65-F5344CB8AC3E}">
        <p14:creationId xmlns:p14="http://schemas.microsoft.com/office/powerpoint/2010/main" val="23778584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A940A6B-41E6-D7B5-5BAA-A08E9C135CC1}"/>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b="0">
              <a:solidFill>
                <a:srgbClr val="000000"/>
              </a:solidFill>
              <a:effectLst/>
              <a:latin typeface="Consolas" panose="020B0609020204030204" pitchFamily="49" charset="0"/>
            </a:endParaRPr>
          </a:p>
          <a:p>
            <a:pPr marL="0" indent="0">
              <a:buNone/>
            </a:pPr>
            <a:endParaRPr lang="en-GB" sz="2000">
              <a:solidFill>
                <a:srgbClr val="000000"/>
              </a:solidFill>
              <a:latin typeface="Consolas" panose="020B0609020204030204" pitchFamily="49" charset="0"/>
            </a:endParaRPr>
          </a:p>
          <a:p>
            <a:pPr marL="0" indent="0">
              <a:buNone/>
            </a:pPr>
            <a:r>
              <a:rPr lang="en-US" sz="2000" b="0">
                <a:solidFill>
                  <a:srgbClr val="000000"/>
                </a:solidFill>
                <a:effectLst/>
                <a:latin typeface="Consolas" panose="020B0609020204030204" pitchFamily="49" charset="0"/>
              </a:rPr>
              <a:t>model = </a:t>
            </a:r>
            <a:r>
              <a:rPr lang="en-US" sz="2000" b="0" err="1">
                <a:solidFill>
                  <a:srgbClr val="000000"/>
                </a:solidFill>
                <a:effectLst/>
                <a:latin typeface="Consolas" panose="020B0609020204030204" pitchFamily="49" charset="0"/>
              </a:rPr>
              <a:t>sklearn.cluster.KMeans</a:t>
            </a:r>
            <a:r>
              <a:rPr lang="en-US" sz="2000" b="0">
                <a:solidFill>
                  <a:srgbClr val="000000"/>
                </a:solidFill>
                <a:effectLst/>
                <a:latin typeface="Consolas" panose="020B0609020204030204" pitchFamily="49" charset="0"/>
              </a:rPr>
              <a:t>(</a:t>
            </a:r>
            <a:r>
              <a:rPr lang="en-US" sz="2000" b="0" err="1">
                <a:solidFill>
                  <a:srgbClr val="000000"/>
                </a:solidFill>
                <a:effectLst/>
                <a:latin typeface="Consolas" panose="020B0609020204030204" pitchFamily="49" charset="0"/>
              </a:rPr>
              <a:t>n_clusters</a:t>
            </a:r>
            <a:r>
              <a:rPr lang="en-US" sz="2000" b="0">
                <a:solidFill>
                  <a:srgbClr val="000000"/>
                </a:solidFill>
                <a:effectLst/>
                <a:latin typeface="Consolas" panose="020B0609020204030204" pitchFamily="49" charset="0"/>
              </a:rPr>
              <a:t>=</a:t>
            </a:r>
            <a:r>
              <a:rPr lang="en-US" sz="2000" b="0">
                <a:solidFill>
                  <a:srgbClr val="098658"/>
                </a:solidFill>
                <a:effectLst/>
                <a:latin typeface="Consolas" panose="020B0609020204030204" pitchFamily="49" charset="0"/>
              </a:rPr>
              <a:t>4</a:t>
            </a:r>
            <a:r>
              <a:rPr lang="en-US" sz="2000" b="0">
                <a:solidFill>
                  <a:srgbClr val="000000"/>
                </a:solidFill>
                <a:effectLst/>
                <a:latin typeface="Consolas" panose="020B0609020204030204" pitchFamily="49" charset="0"/>
              </a:rPr>
              <a:t>)</a:t>
            </a:r>
          </a:p>
          <a:p>
            <a:pPr marL="0" indent="0">
              <a:buNone/>
            </a:pPr>
            <a:r>
              <a:rPr lang="en-US" sz="2000" b="0">
                <a:solidFill>
                  <a:srgbClr val="000000"/>
                </a:solidFill>
                <a:effectLst/>
                <a:latin typeface="Consolas" panose="020B0609020204030204" pitchFamily="49" charset="0"/>
              </a:rPr>
              <a:t>c = </a:t>
            </a:r>
            <a:r>
              <a:rPr lang="en-US" sz="2000" b="0" err="1">
                <a:solidFill>
                  <a:srgbClr val="000000"/>
                </a:solidFill>
                <a:effectLst/>
                <a:latin typeface="Consolas" panose="020B0609020204030204" pitchFamily="49" charset="0"/>
              </a:rPr>
              <a:t>model.fit_predict</a:t>
            </a:r>
            <a:r>
              <a:rPr lang="en-US" sz="2000" b="0">
                <a:solidFill>
                  <a:srgbClr val="000000"/>
                </a:solidFill>
                <a:effectLst/>
                <a:latin typeface="Consolas" panose="020B0609020204030204" pitchFamily="49" charset="0"/>
              </a:rPr>
              <a:t>(d)</a:t>
            </a:r>
          </a:p>
          <a:p>
            <a:pPr marL="0" indent="0">
              <a:buNone/>
            </a:pPr>
            <a:r>
              <a:rPr lang="en-US" sz="2000" b="0" err="1">
                <a:solidFill>
                  <a:srgbClr val="000000"/>
                </a:solidFill>
                <a:effectLst/>
                <a:latin typeface="Consolas" panose="020B0609020204030204" pitchFamily="49" charset="0"/>
              </a:rPr>
              <a:t>plt.scatter</a:t>
            </a:r>
            <a:r>
              <a:rPr lang="en-US" sz="2000" b="0">
                <a:solidFill>
                  <a:srgbClr val="000000"/>
                </a:solidFill>
                <a:effectLst/>
                <a:latin typeface="Consolas" panose="020B0609020204030204" pitchFamily="49" charset="0"/>
              </a:rPr>
              <a:t>( x, y, c=c )</a:t>
            </a:r>
            <a:br>
              <a:rPr lang="en-US" sz="2000" b="0">
                <a:solidFill>
                  <a:srgbClr val="000000"/>
                </a:solidFill>
                <a:effectLst/>
                <a:latin typeface="Consolas" panose="020B0609020204030204" pitchFamily="49" charset="0"/>
              </a:rPr>
            </a:br>
            <a:endParaRPr lang="en-US" sz="2000" b="0">
              <a:solidFill>
                <a:srgbClr val="000000"/>
              </a:solidFill>
              <a:effectLst/>
              <a:latin typeface="Consolas" panose="020B0609020204030204" pitchFamily="49" charset="0"/>
            </a:endParaRPr>
          </a:p>
        </p:txBody>
      </p:sp>
      <p:pic>
        <p:nvPicPr>
          <p:cNvPr id="102402" name="Picture 2">
            <a:extLst>
              <a:ext uri="{FF2B5EF4-FFF2-40B4-BE49-F238E27FC236}">
                <a16:creationId xmlns:a16="http://schemas.microsoft.com/office/drawing/2014/main" id="{9411F26D-4C11-CE55-C689-3F23C6B20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775" y="0"/>
            <a:ext cx="5991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574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Plotting</a:t>
            </a:r>
            <a:endParaRPr lang="en-AE" sz="13000"/>
          </a:p>
        </p:txBody>
      </p:sp>
    </p:spTree>
    <p:extLst>
      <p:ext uri="{BB962C8B-B14F-4D97-AF65-F5344CB8AC3E}">
        <p14:creationId xmlns:p14="http://schemas.microsoft.com/office/powerpoint/2010/main" val="10552261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a:t>Qualitative Data</a:t>
            </a:r>
            <a:endParaRPr lang="en-AE" sz="13000"/>
          </a:p>
        </p:txBody>
      </p:sp>
    </p:spTree>
    <p:extLst>
      <p:ext uri="{BB962C8B-B14F-4D97-AF65-F5344CB8AC3E}">
        <p14:creationId xmlns:p14="http://schemas.microsoft.com/office/powerpoint/2010/main" val="9955916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Qualitative/Categorical Data</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a:xfrm>
            <a:off x="-1" y="1529542"/>
            <a:ext cx="12191999" cy="5328458"/>
          </a:xfrm>
        </p:spPr>
        <p:txBody>
          <a:bodyPr/>
          <a:lstStyle/>
          <a:p>
            <a:r>
              <a:rPr lang="en-US"/>
              <a:t>List of strings, e.g.,</a:t>
            </a:r>
            <a:br>
              <a:rPr lang="en-US"/>
            </a:br>
            <a:br>
              <a:rPr lang="en-US"/>
            </a:br>
            <a:r>
              <a:rPr lang="en-US"/>
              <a:t>          </a:t>
            </a:r>
            <a:r>
              <a:rPr lang="it-IT"/>
              <a:t>['SI2', 'SI1', 'VS1', ..., 'SI1', 'SI2', 'SI2']</a:t>
            </a:r>
            <a:endParaRPr lang="en-AE"/>
          </a:p>
        </p:txBody>
      </p:sp>
    </p:spTree>
    <p:extLst>
      <p:ext uri="{BB962C8B-B14F-4D97-AF65-F5344CB8AC3E}">
        <p14:creationId xmlns:p14="http://schemas.microsoft.com/office/powerpoint/2010/main" val="41381546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Potential Problems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a:xfrm>
            <a:off x="-1" y="1529542"/>
            <a:ext cx="12191999" cy="5328458"/>
          </a:xfrm>
        </p:spPr>
        <p:txBody>
          <a:bodyPr/>
          <a:lstStyle/>
          <a:p>
            <a:r>
              <a:rPr lang="en-AE" dirty="0"/>
              <a:t>Unbalanced data</a:t>
            </a:r>
          </a:p>
          <a:p>
            <a:r>
              <a:rPr lang="en-AE" dirty="0"/>
              <a:t>Many values</a:t>
            </a:r>
          </a:p>
          <a:p>
            <a:r>
              <a:rPr lang="en-AE" dirty="0"/>
              <a:t>Long tail</a:t>
            </a:r>
          </a:p>
          <a:p>
            <a:r>
              <a:rPr lang="en-AE" dirty="0"/>
              <a:t>Missing values</a:t>
            </a:r>
          </a:p>
        </p:txBody>
      </p:sp>
    </p:spTree>
    <p:extLst>
      <p:ext uri="{BB962C8B-B14F-4D97-AF65-F5344CB8AC3E}">
        <p14:creationId xmlns:p14="http://schemas.microsoft.com/office/powerpoint/2010/main" val="1088701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Numbers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a:xfrm>
            <a:off x="-1" y="1529542"/>
            <a:ext cx="12191999" cy="5328458"/>
          </a:xfrm>
        </p:spPr>
        <p:txBody>
          <a:bodyPr/>
          <a:lstStyle/>
          <a:p>
            <a:r>
              <a:rPr lang="en-AE"/>
              <a:t>Number of observations</a:t>
            </a:r>
          </a:p>
          <a:p>
            <a:r>
              <a:rPr lang="en-AE"/>
              <a:t>Number of missing values</a:t>
            </a:r>
          </a:p>
          <a:p>
            <a:r>
              <a:rPr lang="en-AE"/>
              <a:t>Number of different values</a:t>
            </a:r>
          </a:p>
          <a:p>
            <a:r>
              <a:rPr lang="en-AE"/>
              <a:t>Mode</a:t>
            </a:r>
          </a:p>
        </p:txBody>
      </p:sp>
    </p:spTree>
    <p:extLst>
      <p:ext uri="{BB962C8B-B14F-4D97-AF65-F5344CB8AC3E}">
        <p14:creationId xmlns:p14="http://schemas.microsoft.com/office/powerpoint/2010/main" val="28136536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6116-ADAD-7949-FC0F-56834750CB5C}"/>
              </a:ext>
            </a:extLst>
          </p:cNvPr>
          <p:cNvSpPr>
            <a:spLocks noGrp="1"/>
          </p:cNvSpPr>
          <p:nvPr>
            <p:ph type="title"/>
          </p:nvPr>
        </p:nvSpPr>
        <p:spPr/>
        <p:txBody>
          <a:bodyPr/>
          <a:lstStyle/>
          <a:p>
            <a:r>
              <a:rPr lang="en-US" dirty="0"/>
              <a:t>Numbers</a:t>
            </a:r>
            <a:endParaRPr lang="en-AE" dirty="0"/>
          </a:p>
        </p:txBody>
      </p:sp>
      <p:sp>
        <p:nvSpPr>
          <p:cNvPr id="3" name="Content Placeholder 2">
            <a:extLst>
              <a:ext uri="{FF2B5EF4-FFF2-40B4-BE49-F238E27FC236}">
                <a16:creationId xmlns:a16="http://schemas.microsoft.com/office/drawing/2014/main" id="{4BBDE109-A58E-79F1-C17B-2A3FECD8D511}"/>
              </a:ext>
            </a:extLst>
          </p:cNvPr>
          <p:cNvSpPr>
            <a:spLocks noGrp="1"/>
          </p:cNvSpPr>
          <p:nvPr>
            <p:ph idx="1"/>
          </p:nvPr>
        </p:nvSpPr>
        <p:spPr/>
        <p:txBody>
          <a:bodyPr>
            <a:normAutofit/>
          </a:bodyPr>
          <a:lstStyle/>
          <a:p>
            <a:pPr marL="0" indent="0">
              <a:buNone/>
            </a:pPr>
            <a:endParaRPr lang="en-US" sz="2000" b="0" dirty="0">
              <a:solidFill>
                <a:srgbClr val="000000"/>
              </a:solidFill>
              <a:effectLst/>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'observations'</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len</a:t>
            </a:r>
            <a:r>
              <a:rPr lang="en-US" sz="2000" b="0" dirty="0">
                <a:solidFill>
                  <a:srgbClr val="000000"/>
                </a:solidFill>
                <a:effectLst/>
                <a:latin typeface="Consolas" panose="020B0609020204030204" pitchFamily="49" charset="0"/>
              </a:rPr>
              <a:t>(x),</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'missing'</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x.isnull</a:t>
            </a:r>
            <a:r>
              <a:rPr lang="en-US" sz="2000" b="0" dirty="0">
                <a:solidFill>
                  <a:srgbClr val="000000"/>
                </a:solidFill>
                <a:effectLst/>
                <a:latin typeface="Consolas" panose="020B0609020204030204" pitchFamily="49" charset="0"/>
              </a:rPr>
              <a:t>().sum(),</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'Unique values'</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len</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np.unique</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x.values</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'Mode'</a:t>
            </a:r>
            <a:r>
              <a:rPr lang="en-US" sz="2000" b="0" dirty="0">
                <a:solidFill>
                  <a:srgbClr val="000000"/>
                </a:solidFill>
                <a:effectLst/>
                <a:latin typeface="Consolas" panose="020B0609020204030204" pitchFamily="49" charset="0"/>
              </a:rPr>
              <a:t>:          Counter(x).</a:t>
            </a:r>
            <a:r>
              <a:rPr lang="en-US" sz="2000" b="0" dirty="0" err="1">
                <a:solidFill>
                  <a:srgbClr val="000000"/>
                </a:solidFill>
                <a:effectLst/>
                <a:latin typeface="Consolas" panose="020B0609020204030204" pitchFamily="49" charset="0"/>
              </a:rPr>
              <a:t>most_common</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'Mode count'</a:t>
            </a:r>
            <a:r>
              <a:rPr lang="en-US" sz="2000" b="0" dirty="0">
                <a:solidFill>
                  <a:srgbClr val="000000"/>
                </a:solidFill>
                <a:effectLst/>
                <a:latin typeface="Consolas" panose="020B0609020204030204" pitchFamily="49" charset="0"/>
              </a:rPr>
              <a:t>:    Counter(x).</a:t>
            </a:r>
            <a:r>
              <a:rPr lang="en-US" sz="2000" b="0" dirty="0" err="1">
                <a:solidFill>
                  <a:srgbClr val="000000"/>
                </a:solidFill>
                <a:effectLst/>
                <a:latin typeface="Consolas" panose="020B0609020204030204" pitchFamily="49" charset="0"/>
              </a:rPr>
              <a:t>most_common</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pPr marL="0" indent="0">
              <a:buNone/>
            </a:pPr>
            <a:r>
              <a:rPr lang="en-US" sz="2000" b="0" dirty="0">
                <a:solidFill>
                  <a:srgbClr val="000000"/>
                </a:solidFill>
                <a:effectLst/>
                <a:latin typeface="Consolas" panose="020B0609020204030204" pitchFamily="49" charset="0"/>
              </a:rPr>
              <a:t>}</a:t>
            </a: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pPr marL="0" indent="0">
              <a:buNone/>
            </a:pPr>
            <a:endParaRPr lang="en-AE" sz="2000" dirty="0"/>
          </a:p>
        </p:txBody>
      </p:sp>
    </p:spTree>
    <p:extLst>
      <p:ext uri="{BB962C8B-B14F-4D97-AF65-F5344CB8AC3E}">
        <p14:creationId xmlns:p14="http://schemas.microsoft.com/office/powerpoint/2010/main" val="29905109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A98-2B2F-622D-F00A-5331BD4CE9F4}"/>
              </a:ext>
            </a:extLst>
          </p:cNvPr>
          <p:cNvSpPr>
            <a:spLocks noGrp="1"/>
          </p:cNvSpPr>
          <p:nvPr>
            <p:ph type="title"/>
          </p:nvPr>
        </p:nvSpPr>
        <p:spPr/>
        <p:txBody>
          <a:bodyPr/>
          <a:lstStyle/>
          <a:p>
            <a:r>
              <a:rPr lang="en-US"/>
              <a:t>Plots</a:t>
            </a:r>
            <a:endParaRPr lang="en-AE"/>
          </a:p>
        </p:txBody>
      </p:sp>
      <p:sp>
        <p:nvSpPr>
          <p:cNvPr id="3" name="Content Placeholder 2">
            <a:extLst>
              <a:ext uri="{FF2B5EF4-FFF2-40B4-BE49-F238E27FC236}">
                <a16:creationId xmlns:a16="http://schemas.microsoft.com/office/drawing/2014/main" id="{42325B23-A6F5-4774-D7B3-E0C7B227C893}"/>
              </a:ext>
            </a:extLst>
          </p:cNvPr>
          <p:cNvSpPr>
            <a:spLocks noGrp="1"/>
          </p:cNvSpPr>
          <p:nvPr>
            <p:ph idx="1"/>
          </p:nvPr>
        </p:nvSpPr>
        <p:spPr/>
        <p:txBody>
          <a:bodyPr/>
          <a:lstStyle/>
          <a:p>
            <a:r>
              <a:rPr lang="en-US" err="1"/>
              <a:t>Barplot</a:t>
            </a:r>
            <a:endParaRPr lang="en-US"/>
          </a:p>
          <a:p>
            <a:r>
              <a:rPr lang="en-US" err="1"/>
              <a:t>Barplot</a:t>
            </a:r>
            <a:r>
              <a:rPr lang="en-US"/>
              <a:t> on a log-log scale, if there are many values</a:t>
            </a:r>
            <a:endParaRPr lang="en-AE"/>
          </a:p>
        </p:txBody>
      </p:sp>
    </p:spTree>
    <p:extLst>
      <p:ext uri="{BB962C8B-B14F-4D97-AF65-F5344CB8AC3E}">
        <p14:creationId xmlns:p14="http://schemas.microsoft.com/office/powerpoint/2010/main" val="781178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a:extLst>
              <a:ext uri="{FF2B5EF4-FFF2-40B4-BE49-F238E27FC236}">
                <a16:creationId xmlns:a16="http://schemas.microsoft.com/office/drawing/2014/main" id="{1D1A7F6C-8BB0-F79E-57E7-5FAF55F33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DBA040D0-EF49-4808-C64B-EF8A7360EBFA}"/>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c = Counter(x)</a:t>
            </a:r>
          </a:p>
          <a:p>
            <a:pPr marL="0" indent="0">
              <a:buNone/>
            </a:pPr>
            <a:r>
              <a:rPr lang="en-US" sz="2000" b="0" dirty="0">
                <a:solidFill>
                  <a:srgbClr val="000000"/>
                </a:solidFill>
                <a:effectLst/>
                <a:latin typeface="Consolas" panose="020B0609020204030204" pitchFamily="49" charset="0"/>
              </a:rPr>
              <a:t>c = </a:t>
            </a:r>
            <a:r>
              <a:rPr lang="en-US" sz="2000" b="0" dirty="0" err="1">
                <a:solidFill>
                  <a:srgbClr val="000000"/>
                </a:solidFill>
                <a:effectLst/>
                <a:latin typeface="Consolas" panose="020B0609020204030204" pitchFamily="49" charset="0"/>
              </a:rPr>
              <a:t>pd.DataFrame</a:t>
            </a:r>
            <a:r>
              <a:rPr lang="en-US" sz="2000" b="0" dirty="0">
                <a:solidFill>
                  <a:srgbClr val="000000"/>
                </a:solidFill>
                <a:effectLst/>
                <a:latin typeface="Consolas" panose="020B0609020204030204" pitchFamily="49" charset="0"/>
              </a:rPr>
              <a:t>( {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'clarity'</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c.keys</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c.values</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sort_values</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p>
          <a:p>
            <a:pPr marL="0" indent="0">
              <a:buNone/>
            </a:pPr>
            <a:r>
              <a:rPr lang="en-US" sz="2000" b="0" dirty="0" err="1">
                <a:solidFill>
                  <a:srgbClr val="000000"/>
                </a:solidFill>
                <a:effectLst/>
                <a:latin typeface="Consolas" panose="020B0609020204030204" pitchFamily="49" charset="0"/>
              </a:rPr>
              <a:t>plt.barh</a:t>
            </a:r>
            <a:r>
              <a:rPr lang="en-US" sz="2000" b="0" dirty="0">
                <a:solidFill>
                  <a:srgbClr val="000000"/>
                </a:solidFill>
                <a:effectLst/>
                <a:latin typeface="Consolas" panose="020B0609020204030204" pitchFamily="49" charset="0"/>
              </a:rPr>
              <a:t>( c[</a:t>
            </a:r>
            <a:r>
              <a:rPr lang="en-US" sz="2000" b="0" dirty="0">
                <a:solidFill>
                  <a:srgbClr val="A31515"/>
                </a:solidFill>
                <a:effectLst/>
                <a:latin typeface="Consolas" panose="020B0609020204030204" pitchFamily="49" charset="0"/>
              </a:rPr>
              <a:t>'clarity'</a:t>
            </a:r>
            <a:r>
              <a:rPr lang="en-US" sz="2000" b="0" dirty="0">
                <a:solidFill>
                  <a:srgbClr val="000000"/>
                </a:solidFill>
                <a:effectLst/>
                <a:latin typeface="Consolas" panose="020B0609020204030204" pitchFamily="49" charset="0"/>
              </a:rPr>
              <a:t>], c[</a:t>
            </a:r>
            <a:r>
              <a:rPr lang="en-US" sz="2000" b="0" dirty="0">
                <a:solidFill>
                  <a:srgbClr val="A31515"/>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6057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198E268-E7B5-932D-3C5B-BB664272D1AF}"/>
              </a:ext>
            </a:extLst>
          </p:cNvPr>
          <p:cNvSpPr txBox="1">
            <a:spLocks/>
          </p:cNvSpPr>
          <p:nvPr/>
        </p:nvSpPr>
        <p:spPr>
          <a:xfrm>
            <a:off x="-1" y="0"/>
            <a:ext cx="12191999"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0" dirty="0">
              <a:solidFill>
                <a:srgbClr val="000000"/>
              </a:solidFill>
              <a:effectLst/>
              <a:latin typeface="Consolas" panose="020B0609020204030204" pitchFamily="49" charset="0"/>
            </a:endParaRPr>
          </a:p>
          <a:p>
            <a:pPr marL="0" indent="0">
              <a:buNone/>
            </a:pPr>
            <a:endParaRPr lang="en-US" sz="2000" b="0" dirty="0">
              <a:solidFill>
                <a:srgbClr val="000000"/>
              </a:solidFill>
              <a:effectLst/>
              <a:latin typeface="Consolas" panose="020B0609020204030204" pitchFamily="49" charset="0"/>
            </a:endParaRPr>
          </a:p>
          <a:p>
            <a:pPr marL="0" indent="0">
              <a:buNone/>
            </a:pPr>
            <a:r>
              <a:rPr lang="en-US" sz="2000" b="0" dirty="0">
                <a:solidFill>
                  <a:srgbClr val="000000"/>
                </a:solidFill>
                <a:effectLst/>
                <a:latin typeface="Consolas" panose="020B0609020204030204" pitchFamily="49" charset="0"/>
              </a:rPr>
              <a:t>c = Counter(x)</a:t>
            </a:r>
          </a:p>
          <a:p>
            <a:pPr marL="0" indent="0">
              <a:buNone/>
            </a:pPr>
            <a:r>
              <a:rPr lang="en-US" sz="2000" b="0" dirty="0">
                <a:solidFill>
                  <a:srgbClr val="000000"/>
                </a:solidFill>
                <a:effectLst/>
                <a:latin typeface="Consolas" panose="020B0609020204030204" pitchFamily="49" charset="0"/>
              </a:rPr>
              <a:t>c = </a:t>
            </a:r>
            <a:r>
              <a:rPr lang="en-US" sz="2000" b="0" dirty="0" err="1">
                <a:solidFill>
                  <a:srgbClr val="000000"/>
                </a:solidFill>
                <a:effectLst/>
                <a:latin typeface="Consolas" panose="020B0609020204030204" pitchFamily="49" charset="0"/>
              </a:rPr>
              <a:t>pd.DataFrame</a:t>
            </a:r>
            <a:r>
              <a:rPr lang="en-US" sz="2000" b="0" dirty="0">
                <a:solidFill>
                  <a:srgbClr val="000000"/>
                </a:solidFill>
                <a:effectLst/>
                <a:latin typeface="Consolas" panose="020B0609020204030204" pitchFamily="49" charset="0"/>
              </a:rPr>
              <a:t>( {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'word'</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c.keys</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c.values</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sort_values</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dirty="0">
                <a:solidFill>
                  <a:srgbClr val="000000"/>
                </a:solidFill>
                <a:latin typeface="Consolas" panose="020B0609020204030204" pitchFamily="49" charset="0"/>
              </a:rPr>
              <a:t>    </a:t>
            </a:r>
            <a:r>
              <a:rPr lang="en-US" sz="2000" b="0" dirty="0">
                <a:solidFill>
                  <a:srgbClr val="A31515"/>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ascending = </a:t>
            </a:r>
            <a:r>
              <a:rPr lang="en-US" sz="2000" b="0" dirty="0">
                <a:solidFill>
                  <a:srgbClr val="0000FF"/>
                </a:solidFill>
                <a:effectLst/>
                <a:latin typeface="Consolas" panose="020B0609020204030204" pitchFamily="49" charset="0"/>
              </a:rPr>
              <a:t>False,</a:t>
            </a:r>
            <a:br>
              <a:rPr lang="en-US" sz="2000" b="0" dirty="0">
                <a:solidFill>
                  <a:srgbClr val="0000FF"/>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pPr marL="0" indent="0">
              <a:buNone/>
            </a:pPr>
            <a:r>
              <a:rPr lang="en-US" sz="2000" b="0" dirty="0" err="1">
                <a:solidFill>
                  <a:srgbClr val="000000"/>
                </a:solidFill>
                <a:effectLst/>
                <a:latin typeface="Consolas" panose="020B0609020204030204" pitchFamily="49" charset="0"/>
              </a:rPr>
              <a:t>plt.scatter</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dirty="0">
                <a:solidFill>
                  <a:srgbClr val="000000"/>
                </a:solidFill>
                <a:latin typeface="Consolas" panose="020B0609020204030204" pitchFamily="49" charset="0"/>
              </a:rPr>
              <a:t>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+np.arange(</a:t>
            </a:r>
            <a:r>
              <a:rPr lang="en-US" sz="2000" b="0" dirty="0" err="1">
                <a:solidFill>
                  <a:srgbClr val="000000"/>
                </a:solidFill>
                <a:effectLst/>
                <a:latin typeface="Consolas" panose="020B0609020204030204" pitchFamily="49" charset="0"/>
              </a:rPr>
              <a:t>c.shape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dirty="0">
                <a:solidFill>
                  <a:srgbClr val="000000"/>
                </a:solidFill>
                <a:latin typeface="Consolas" panose="020B0609020204030204" pitchFamily="49" charset="0"/>
              </a:rPr>
              <a:t>  </a:t>
            </a:r>
            <a:r>
              <a:rPr lang="en-US" sz="2000" b="0" dirty="0">
                <a:solidFill>
                  <a:srgbClr val="000000"/>
                </a:solidFill>
                <a:effectLst/>
                <a:latin typeface="Consolas" panose="020B0609020204030204" pitchFamily="49" charset="0"/>
              </a:rPr>
              <a:t>c[</a:t>
            </a:r>
            <a:r>
              <a:rPr lang="en-US" sz="2000" b="0" dirty="0">
                <a:solidFill>
                  <a:srgbClr val="A31515"/>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pPr marL="0" indent="0">
              <a:buNone/>
            </a:pPr>
            <a:r>
              <a:rPr lang="en-US" sz="2000" dirty="0" err="1">
                <a:solidFill>
                  <a:srgbClr val="000000"/>
                </a:solidFill>
                <a:latin typeface="Consolas" panose="020B0609020204030204" pitchFamily="49" charset="0"/>
              </a:rPr>
              <a:t>plt</a:t>
            </a:r>
            <a:r>
              <a:rPr lang="en-US" sz="2000" b="0" dirty="0" err="1">
                <a:solidFill>
                  <a:srgbClr val="000000"/>
                </a:solidFill>
                <a:effectLst/>
                <a:latin typeface="Consolas" panose="020B0609020204030204" pitchFamily="49" charset="0"/>
              </a:rPr>
              <a:t>.xscale</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p>
          <a:p>
            <a:pPr marL="0" indent="0">
              <a:buNone/>
            </a:pPr>
            <a:r>
              <a:rPr lang="en-US" sz="2000" dirty="0" err="1">
                <a:solidFill>
                  <a:srgbClr val="000000"/>
                </a:solidFill>
                <a:latin typeface="Consolas" panose="020B0609020204030204" pitchFamily="49" charset="0"/>
              </a:rPr>
              <a:t>plt</a:t>
            </a:r>
            <a:r>
              <a:rPr lang="en-US" sz="2000" b="0" dirty="0" err="1">
                <a:solidFill>
                  <a:srgbClr val="000000"/>
                </a:solidFill>
                <a:effectLst/>
                <a:latin typeface="Consolas" panose="020B0609020204030204" pitchFamily="49" charset="0"/>
              </a:rPr>
              <a:t>.yscale</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p>
          <a:p>
            <a:pPr marL="0" indent="0">
              <a:buNone/>
            </a:pP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pic>
        <p:nvPicPr>
          <p:cNvPr id="47108" name="Picture 4">
            <a:extLst>
              <a:ext uri="{FF2B5EF4-FFF2-40B4-BE49-F238E27FC236}">
                <a16:creationId xmlns:a16="http://schemas.microsoft.com/office/drawing/2014/main" id="{E7D43ED6-45BD-07E5-0008-780B976B5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162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a:extLst>
              <a:ext uri="{FF2B5EF4-FFF2-40B4-BE49-F238E27FC236}">
                <a16:creationId xmlns:a16="http://schemas.microsoft.com/office/drawing/2014/main" id="{4B2652F3-F9F4-1987-DE7B-6BDAD35F6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8900"/>
            <a:ext cx="121920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1744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64E5-6276-E57B-536C-250E530CFD11}"/>
              </a:ext>
            </a:extLst>
          </p:cNvPr>
          <p:cNvSpPr>
            <a:spLocks noGrp="1"/>
          </p:cNvSpPr>
          <p:nvPr>
            <p:ph type="ctrTitle"/>
          </p:nvPr>
        </p:nvSpPr>
        <p:spPr>
          <a:xfrm>
            <a:off x="0" y="0"/>
            <a:ext cx="12192000" cy="6858000"/>
          </a:xfrm>
        </p:spPr>
        <p:txBody>
          <a:bodyPr anchor="ctr">
            <a:normAutofit/>
          </a:bodyPr>
          <a:lstStyle/>
          <a:p>
            <a:r>
              <a:rPr lang="en-US" sz="13000" dirty="0"/>
              <a:t>Exercise</a:t>
            </a:r>
            <a:endParaRPr lang="en-AE" sz="13000" dirty="0"/>
          </a:p>
        </p:txBody>
      </p:sp>
    </p:spTree>
    <p:extLst>
      <p:ext uri="{BB962C8B-B14F-4D97-AF65-F5344CB8AC3E}">
        <p14:creationId xmlns:p14="http://schemas.microsoft.com/office/powerpoint/2010/main" val="1452042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Bitter"/>
        <a:ea typeface=""/>
        <a:cs typeface=""/>
      </a:majorFont>
      <a:minorFont>
        <a:latin typeface="Bitter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10 Transformers.pptx" id="{34392F69-715F-458D-9BEE-4A47DDD30F4D}" vid="{2BBCFDD1-C867-41A0-BDA5-194DF8EC0E1A}"/>
    </a:ext>
  </a:extLst>
</a:theme>
</file>

<file path=docProps/app.xml><?xml version="1.0" encoding="utf-8"?>
<Properties xmlns="http://schemas.openxmlformats.org/officeDocument/2006/extended-properties" xmlns:vt="http://schemas.openxmlformats.org/officeDocument/2006/docPropsVTypes">
  <Template>Template_PPT_Bitter_Large</Template>
  <TotalTime>0</TotalTime>
  <Words>7251</Words>
  <Application>Microsoft Office PowerPoint</Application>
  <PresentationFormat>Widescreen</PresentationFormat>
  <Paragraphs>1071</Paragraphs>
  <Slides>364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364</vt:i4>
      </vt:variant>
    </vt:vector>
  </HeadingPairs>
  <TitlesOfParts>
    <vt:vector size="373" baseType="lpstr">
      <vt:lpstr>Alegreya</vt:lpstr>
      <vt:lpstr>Arial</vt:lpstr>
      <vt:lpstr>Bitter</vt:lpstr>
      <vt:lpstr>Bitter Black</vt:lpstr>
      <vt:lpstr>Bitter ExtraBold</vt:lpstr>
      <vt:lpstr>Bitter Medium</vt:lpstr>
      <vt:lpstr>Bitter SemiBold</vt:lpstr>
      <vt:lpstr>Consolas</vt:lpstr>
      <vt:lpstr>Office Theme</vt:lpstr>
      <vt:lpstr>Data Visualization</vt:lpstr>
      <vt:lpstr>TODO (for next year)</vt:lpstr>
      <vt:lpstr>Data Visualization</vt:lpstr>
      <vt:lpstr>Exploratory Data Analysis</vt:lpstr>
      <vt:lpstr>Goals of EDA</vt:lpstr>
      <vt:lpstr>Agenda</vt:lpstr>
      <vt:lpstr>Agenda</vt:lpstr>
      <vt:lpstr>Agenda</vt:lpstr>
      <vt:lpstr>Plotting</vt:lpstr>
      <vt:lpstr>Plotting libraries</vt:lpstr>
      <vt:lpstr>Plotting libraries</vt:lpstr>
      <vt:lpstr>PowerPoint Presentation</vt:lpstr>
      <vt:lpstr>Matplotlib</vt:lpstr>
      <vt:lpstr>Pandas</vt:lpstr>
      <vt:lpstr>Seaborn</vt:lpstr>
      <vt:lpstr>Seaborn</vt:lpstr>
      <vt:lpstr>For more complex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Univariate Data</vt:lpstr>
      <vt:lpstr>Univariate Data</vt:lpstr>
      <vt:lpstr>Potential problems</vt:lpstr>
      <vt:lpstr>Potential Problems</vt:lpstr>
      <vt:lpstr>Potential problems</vt:lpstr>
      <vt:lpstr>PowerPoint Presentation</vt:lpstr>
      <vt:lpstr>Numbers</vt:lpstr>
      <vt:lpstr>PowerPoint Presentation</vt:lpstr>
      <vt:lpstr>PowerPoint Presentation</vt:lpstr>
      <vt:lpstr>PowerPoint Presentation</vt:lpstr>
      <vt:lpstr>Numbers</vt:lpstr>
      <vt:lpstr>Numbers</vt:lpstr>
      <vt:lpstr>Numbers</vt:lpstr>
      <vt:lpstr>Plots</vt:lpstr>
      <vt:lpstr>PowerPoint Presentation</vt:lpstr>
      <vt:lpstr>PowerPoint Presentation</vt:lpstr>
      <vt:lpstr>PowerPoint Presentation</vt:lpstr>
      <vt:lpstr>PowerPoint Presentation</vt:lpstr>
      <vt:lpstr>PowerPoint Presentation</vt:lpstr>
      <vt:lpstr>PowerPoint Presentation</vt:lpstr>
      <vt:lpstr>Can you spot the difference?</vt:lpstr>
      <vt:lpstr>Can you spot the difference?</vt:lpstr>
      <vt:lpstr>PowerPoint Presentation</vt:lpstr>
      <vt:lpstr>PowerPoint Presentation</vt:lpstr>
      <vt:lpstr>Exercise</vt:lpstr>
      <vt:lpstr>Exercise</vt:lpstr>
      <vt:lpstr>PowerPoint Presentation</vt:lpstr>
      <vt:lpstr>PowerPoint Presentation</vt:lpstr>
      <vt:lpstr>PowerPoint Presentation</vt:lpstr>
      <vt:lpstr>Bivariate Data</vt:lpstr>
      <vt:lpstr>Bivariate data</vt:lpstr>
      <vt:lpstr>Bivariate data</vt:lpstr>
      <vt:lpstr>Coordinates</vt:lpstr>
      <vt:lpstr>PowerPoint Presentation</vt:lpstr>
      <vt:lpstr>Potential Problems</vt:lpstr>
      <vt:lpstr>PowerPoint Presentation</vt:lpstr>
      <vt:lpstr>PowerPoint Presentation</vt:lpstr>
      <vt:lpstr>PowerPoint Presentation</vt:lpstr>
      <vt:lpstr>         Linear                   Non-Linear</vt:lpstr>
      <vt:lpstr>         Linear                   Non-Linear</vt:lpstr>
      <vt:lpstr>PowerPoint Presentation</vt:lpstr>
      <vt:lpstr>PowerPoint Presentation</vt:lpstr>
      <vt:lpstr>Numbers</vt:lpstr>
      <vt:lpstr>PowerPoint Presentation</vt:lpstr>
      <vt:lpstr>PowerPoint Presentation</vt:lpstr>
      <vt:lpstr>PowerPoint Presentation</vt:lpstr>
      <vt:lpstr>PowerPoint Presentation</vt:lpstr>
      <vt:lpstr>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Exercise</vt:lpstr>
      <vt:lpstr>PowerPoint Presentation</vt:lpstr>
      <vt:lpstr>PowerPoint Presentation</vt:lpstr>
      <vt:lpstr>PowerPoint Presentation</vt:lpstr>
      <vt:lpstr>PowerPoint Presentation</vt:lpstr>
      <vt:lpstr>PowerPoint Presentation</vt:lpstr>
      <vt:lpstr>Qualitative Data</vt:lpstr>
      <vt:lpstr>Qualitative/Categorical Data</vt:lpstr>
      <vt:lpstr>Potential Problems</vt:lpstr>
      <vt:lpstr>Numbers</vt:lpstr>
      <vt:lpstr>Numbers</vt:lpstr>
      <vt:lpstr>Plots</vt:lpstr>
      <vt:lpstr>PowerPoint Presentation</vt:lpstr>
      <vt:lpstr>PowerPoint Presentation</vt:lpstr>
      <vt:lpstr>PowerPoint Presentation</vt:lpstr>
      <vt:lpstr>Exercise</vt:lpstr>
      <vt:lpstr>Multivariate Data</vt:lpstr>
      <vt:lpstr>Multivariate Data</vt:lpstr>
      <vt:lpstr>Potential Problems</vt:lpstr>
      <vt:lpstr>Numbers</vt:lpstr>
      <vt:lpstr>PowerPoint Presentation</vt:lpstr>
      <vt:lpstr>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Series</vt:lpstr>
      <vt:lpstr>Time Series</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Numbers</vt:lpstr>
      <vt:lpstr>Numbers</vt:lpstr>
      <vt:lpstr>PowerPoint Presentation</vt:lpstr>
      <vt:lpstr>PowerPoint Presentation</vt:lpstr>
      <vt:lpstr>Plots</vt:lpstr>
      <vt:lpstr>PowerPoint Presentation</vt:lpstr>
      <vt:lpstr>PowerPoint Presentation</vt:lpstr>
      <vt:lpstr>PowerPoint Presentation</vt:lpstr>
      <vt:lpstr>Exercise</vt:lpstr>
      <vt:lpstr>Exercise</vt:lpstr>
      <vt:lpstr>PowerPoint Presentation</vt:lpstr>
      <vt:lpstr>Afternoon Session</vt:lpstr>
      <vt:lpstr>Multivariate with qualitative data</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Automated EDA</vt:lpstr>
      <vt:lpstr>Automated EDA</vt:lpstr>
      <vt:lpstr>Exercise</vt:lpstr>
      <vt:lpstr>Summary</vt:lpstr>
      <vt:lpstr>Potential Problems</vt:lpstr>
      <vt:lpstr>Numbers</vt:lpstr>
      <vt:lpstr>Plots</vt:lpstr>
      <vt:lpstr>Plots</vt:lpstr>
      <vt:lpstr>Plots</vt:lpstr>
      <vt:lpstr>Plots</vt:lpstr>
      <vt:lpstr>References</vt:lpstr>
      <vt:lpstr>References</vt:lpstr>
      <vt:lpstr>Extra Slides</vt:lpstr>
      <vt:lpstr>PowerPoint Presentation</vt:lpstr>
      <vt:lpstr>PowerPoint Presentation</vt:lpstr>
      <vt:lpstr>Plotting Advice</vt:lpstr>
      <vt:lpstr>Plotting advice</vt:lpstr>
      <vt:lpstr>Label the axes</vt:lpstr>
      <vt:lpstr>Line Plots</vt:lpstr>
      <vt:lpstr>Horizontal Labels</vt:lpstr>
      <vt:lpstr>Logarithmic scales</vt:lpstr>
      <vt:lpstr>Logarithmic scales</vt:lpstr>
      <vt:lpstr>Logarithmic scales</vt:lpstr>
      <vt:lpstr>Unambiguous date format</vt:lpstr>
      <vt:lpstr>Years are intervals</vt:lpstr>
      <vt:lpstr>Years are intervals</vt:lpstr>
      <vt:lpstr>Discrete gradients</vt:lpstr>
      <vt:lpstr>Discrete gradients</vt:lpstr>
      <vt:lpstr>Thick lines</vt:lpstr>
      <vt:lpstr>Thicker lines in the legend</vt:lpstr>
      <vt:lpstr>Labels on the plot</vt:lpstr>
      <vt:lpstr>Legend order</vt:lpstr>
      <vt:lpstr>Colour palettes</vt:lpstr>
      <vt:lpstr>Colour palettes</vt:lpstr>
      <vt:lpstr>Colour palettes: diverging</vt:lpstr>
      <vt:lpstr>Colour palettes: sequential</vt:lpstr>
      <vt:lpstr>Colour palettes: qualitative</vt:lpstr>
      <vt:lpstr>Darker, more saturated lines</vt:lpstr>
      <vt:lpstr>Numeric Precision</vt:lpstr>
      <vt:lpstr>Plots to avoid</vt:lpstr>
      <vt:lpstr>Plots to avoid</vt:lpstr>
      <vt:lpstr>Avoid 3D plots</vt:lpstr>
      <vt:lpstr>Avoid 3D plots</vt:lpstr>
      <vt:lpstr>Avoid 3D plots</vt:lpstr>
      <vt:lpstr>Avoid pie charts</vt:lpstr>
      <vt:lpstr>Avoid pie charts</vt:lpstr>
      <vt:lpstr>Avoid pie charts</vt:lpstr>
      <vt:lpstr>Avoid “Excel plots”</vt:lpstr>
      <vt:lpstr>Colour Theory</vt:lpstr>
      <vt:lpstr>Value, Hue, Saturation</vt:lpstr>
      <vt:lpstr>Out-of-scope</vt:lpstr>
      <vt:lpstr>PowerPoint Presentation</vt:lpstr>
      <vt:lpstr>Mixed Bivariate Data</vt:lpstr>
      <vt:lpstr>Numbers</vt:lpstr>
      <vt:lpstr>Mixed bivariate data</vt:lpstr>
      <vt:lpstr>Bivariate Qualitative  Data</vt:lpstr>
      <vt:lpstr>PowerPoint Presentation</vt:lpstr>
      <vt:lpstr>PowerPoint Presentation</vt:lpstr>
      <vt:lpstr>PowerPoint Presentation</vt:lpstr>
      <vt:lpstr>PowerPoint Presentation</vt:lpstr>
      <vt:lpstr>PowerPoint Presentation</vt:lpstr>
      <vt:lpstr>Panel Data</vt:lpstr>
      <vt:lpstr>Panel data</vt:lpstr>
      <vt:lpstr>Panel Data</vt:lpstr>
      <vt:lpstr>Panel Data</vt:lpstr>
      <vt:lpstr>Panel Data</vt:lpstr>
      <vt:lpstr>Geospatial Data</vt:lpstr>
      <vt:lpstr>PowerPoint Presentation</vt:lpstr>
      <vt:lpstr>Geospatial Data</vt:lpstr>
      <vt:lpstr>Unstructured Data</vt:lpstr>
      <vt:lpstr>Unstructured Data</vt:lpstr>
      <vt:lpstr>Text</vt:lpstr>
      <vt:lpstr>PowerPoint Presentation</vt:lpstr>
      <vt:lpstr>PowerPoint Presentation</vt:lpstr>
      <vt:lpstr>Text</vt:lpstr>
      <vt:lpstr>Images</vt:lpstr>
      <vt:lpstr>PowerPoint Presentation</vt:lpstr>
      <vt:lpstr>PowerPoint Presentation</vt:lpstr>
      <vt:lpstr>Images</vt:lpstr>
      <vt:lpstr>Graphs</vt:lpstr>
      <vt:lpstr>PowerPoint Presentation</vt:lpstr>
      <vt:lpstr>PowerPoint Presentation</vt:lpstr>
      <vt:lpstr>Graphs</vt:lpstr>
      <vt:lpstr>Prerequisites</vt:lpstr>
      <vt:lpstr>Function</vt:lpstr>
      <vt:lpstr>Coordinates</vt:lpstr>
      <vt:lpstr>Graph of a function</vt:lpstr>
      <vt:lpstr>Graph of a function</vt:lpstr>
      <vt:lpstr>Graph of a function</vt:lpstr>
      <vt:lpstr>Graph of a function</vt:lpstr>
      <vt:lpstr>Graph of a function</vt:lpstr>
      <vt:lpstr>Graph of a function</vt:lpstr>
      <vt:lpstr>Graph of a function</vt:lpstr>
      <vt:lpstr>Logarithm</vt:lpstr>
      <vt:lpstr>Logarithm</vt:lpstr>
      <vt:lpstr>Logarithmic scales</vt:lpstr>
      <vt:lpstr>Logarithmic scale</vt:lpstr>
      <vt:lpstr>Linear scale</vt:lpstr>
      <vt:lpstr>Logarithmic scale</vt:lpstr>
      <vt:lpstr>Vectors, Rⁿ</vt:lpstr>
      <vt:lpstr>Gaussian distribution</vt:lpstr>
      <vt:lpstr>Gaussian distribution</vt:lpstr>
      <vt:lpstr>Gaussian distribution</vt:lpstr>
      <vt:lpstr>PowerPoint Presentation</vt:lpstr>
      <vt:lpstr>PowerPoint Presentation</vt:lpstr>
      <vt:lpstr>Python</vt:lpstr>
      <vt:lpstr>Pandas</vt:lpstr>
      <vt:lpstr>Numpy</vt:lpstr>
      <vt:lpstr>Definitions</vt:lpstr>
      <vt:lpstr>PowerPoint Presentation</vt:lpstr>
      <vt:lpstr>PowerPoint Presentation</vt:lpstr>
      <vt:lpstr>PowerPoint Presentation</vt:lpstr>
      <vt:lpstr>PowerPoint Presentation</vt:lpstr>
      <vt:lpstr>PowerPoint Presentation</vt:lpstr>
      <vt:lpstr>Datasets</vt:lpstr>
      <vt:lpstr>Old Faithful</vt:lpstr>
      <vt:lpstr>PowerPoint Presentation</vt:lpstr>
      <vt:lpstr>Stock Returns</vt:lpstr>
      <vt:lpstr>PowerPoint Presentation</vt:lpstr>
      <vt:lpstr>Quakes</vt:lpstr>
      <vt:lpstr>PowerPoint Presentation</vt:lpstr>
      <vt:lpstr>Anscombe, Data-saurus</vt:lpstr>
      <vt:lpstr>PowerPoint Presentation</vt:lpstr>
      <vt:lpstr>PowerPoint Presentation</vt:lpstr>
      <vt:lpstr>Diamonds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Words</vt:lpstr>
      <vt:lpstr>PowerPoint Presentation</vt:lpstr>
      <vt:lpstr>PowerPoint Presentation</vt:lpstr>
      <vt:lpstr>Sentences</vt:lpstr>
      <vt:lpstr>PowerPoint Presentation</vt:lpstr>
      <vt:lpstr>PowerPoint Presentation</vt:lpstr>
      <vt:lpstr>Air passengers</vt:lpstr>
      <vt:lpstr>PowerPoint Presentation</vt:lpstr>
      <vt:lpstr>Sunspots</vt:lpstr>
      <vt:lpstr>PowerPoint Presentation</vt:lpstr>
      <vt:lpstr>Palmer Penguins</vt:lpstr>
      <vt:lpstr>PowerPoint Presentation</vt:lpstr>
      <vt:lpstr>PowerPoint Presentation</vt:lpstr>
      <vt:lpstr>Gapminder</vt:lpstr>
      <vt:lpstr>PowerPoint Presentation</vt:lpstr>
      <vt:lpstr>PowerPoint Presentation</vt:lpstr>
      <vt:lpstr>PowerPoint Presentation</vt:lpstr>
      <vt:lpstr>MNIST</vt:lpstr>
      <vt:lpstr>PowerPoint Presentation</vt:lpstr>
      <vt:lpstr>PowerPoint Presentation</vt:lpstr>
      <vt:lpstr>PowerPoint Presentation</vt:lpstr>
      <vt:lpstr>Images?</vt:lpstr>
      <vt:lpstr>PowerPoint Presentation</vt:lpstr>
      <vt:lpstr>Unused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Discrete gradients</vt:lpstr>
      <vt:lpstr>PowerPoint Presentation</vt:lpstr>
      <vt:lpstr>PowerPoint Presentation</vt:lpstr>
      <vt:lpstr>PowerPoint Presentation</vt:lpstr>
      <vt:lpstr>Logarithmic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 AdiaLab Junior Summer School 2024</dc:title>
  <dc:creator>Vincent Davy Zoonekynd</dc:creator>
  <cp:lastModifiedBy>Vincent Davy Zoonekynd</cp:lastModifiedBy>
  <cp:revision>1</cp:revision>
  <dcterms:created xsi:type="dcterms:W3CDTF">2023-12-08T06:14:36Z</dcterms:created>
  <dcterms:modified xsi:type="dcterms:W3CDTF">2024-07-14T07:32:52Z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Theme:7</vt:lpwstr>
  </property>
  <property fmtid="{D5CDD505-2E9C-101B-9397-08002B2CF9AE}" pid="3" name="ClassificationContentMarkingFooterText">
    <vt:lpwstr>Classification: Internal - ADIA and Business Partners</vt:lpwstr>
  </property>
  <property fmtid="{D5CDD505-2E9C-101B-9397-08002B2CF9AE}" pid="4" name="MSIP_Label_499964a8-d050-4201-bb55-e8f92047e48e_Enabled">
    <vt:lpwstr>true</vt:lpwstr>
  </property>
  <property fmtid="{D5CDD505-2E9C-101B-9397-08002B2CF9AE}" pid="5" name="MSIP_Label_499964a8-d050-4201-bb55-e8f92047e48e_SetDate">
    <vt:lpwstr>2024-02-23T14:54:38Z</vt:lpwstr>
  </property>
  <property fmtid="{D5CDD505-2E9C-101B-9397-08002B2CF9AE}" pid="6" name="MSIP_Label_499964a8-d050-4201-bb55-e8f92047e48e_Method">
    <vt:lpwstr>Privileged</vt:lpwstr>
  </property>
  <property fmtid="{D5CDD505-2E9C-101B-9397-08002B2CF9AE}" pid="7" name="MSIP_Label_499964a8-d050-4201-bb55-e8f92047e48e_Name">
    <vt:lpwstr>Public</vt:lpwstr>
  </property>
  <property fmtid="{D5CDD505-2E9C-101B-9397-08002B2CF9AE}" pid="8" name="MSIP_Label_499964a8-d050-4201-bb55-e8f92047e48e_SiteId">
    <vt:lpwstr>8506c69f-005d-421b-b670-9a8ccd5aee63</vt:lpwstr>
  </property>
  <property fmtid="{D5CDD505-2E9C-101B-9397-08002B2CF9AE}" pid="9" name="MSIP_Label_499964a8-d050-4201-bb55-e8f92047e48e_ActionId">
    <vt:lpwstr>ff4543ff-bf79-4d0c-ad3f-3d2d8b971ee4</vt:lpwstr>
  </property>
  <property fmtid="{D5CDD505-2E9C-101B-9397-08002B2CF9AE}" pid="10" name="MSIP_Label_499964a8-d050-4201-bb55-e8f92047e48e_ContentBits">
    <vt:lpwstr>0</vt:lpwstr>
  </property>
</Properties>
</file>